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56" r:id="rId2"/>
    <p:sldId id="366" r:id="rId3"/>
    <p:sldId id="449" r:id="rId4"/>
    <p:sldId id="468" r:id="rId5"/>
    <p:sldId id="448" r:id="rId6"/>
    <p:sldId id="452" r:id="rId7"/>
    <p:sldId id="451" r:id="rId8"/>
    <p:sldId id="469" r:id="rId9"/>
    <p:sldId id="438" r:id="rId10"/>
    <p:sldId id="474" r:id="rId11"/>
    <p:sldId id="454" r:id="rId12"/>
    <p:sldId id="457" r:id="rId13"/>
    <p:sldId id="459" r:id="rId14"/>
    <p:sldId id="470" r:id="rId15"/>
    <p:sldId id="481" r:id="rId16"/>
    <p:sldId id="471" r:id="rId17"/>
    <p:sldId id="472" r:id="rId18"/>
    <p:sldId id="461" r:id="rId19"/>
    <p:sldId id="462" r:id="rId20"/>
    <p:sldId id="476" r:id="rId21"/>
    <p:sldId id="475" r:id="rId22"/>
    <p:sldId id="482" r:id="rId23"/>
    <p:sldId id="364" r:id="rId24"/>
  </p:sldIdLst>
  <p:sldSz cx="9906000" cy="6858000" type="A4"/>
  <p:notesSz cx="6797675" cy="9928225"/>
  <p:defaultTextStyle>
    <a:defPPr>
      <a:defRPr lang="es-ES"/>
    </a:defPPr>
    <a:lvl1pPr marL="0" algn="l" defTabSz="457187" rtl="0" eaLnBrk="1" latinLnBrk="0" hangingPunct="1">
      <a:defRPr sz="1800" kern="1200">
        <a:solidFill>
          <a:schemeClr val="tx1"/>
        </a:solidFill>
        <a:latin typeface="+mn-lt"/>
        <a:ea typeface="+mn-ea"/>
        <a:cs typeface="+mn-cs"/>
      </a:defRPr>
    </a:lvl1pPr>
    <a:lvl2pPr marL="457187" algn="l" defTabSz="457187" rtl="0" eaLnBrk="1" latinLnBrk="0" hangingPunct="1">
      <a:defRPr sz="1800" kern="1200">
        <a:solidFill>
          <a:schemeClr val="tx1"/>
        </a:solidFill>
        <a:latin typeface="+mn-lt"/>
        <a:ea typeface="+mn-ea"/>
        <a:cs typeface="+mn-cs"/>
      </a:defRPr>
    </a:lvl2pPr>
    <a:lvl3pPr marL="914373" algn="l" defTabSz="457187" rtl="0" eaLnBrk="1" latinLnBrk="0" hangingPunct="1">
      <a:defRPr sz="1800" kern="1200">
        <a:solidFill>
          <a:schemeClr val="tx1"/>
        </a:solidFill>
        <a:latin typeface="+mn-lt"/>
        <a:ea typeface="+mn-ea"/>
        <a:cs typeface="+mn-cs"/>
      </a:defRPr>
    </a:lvl3pPr>
    <a:lvl4pPr marL="1371560" algn="l" defTabSz="457187" rtl="0" eaLnBrk="1" latinLnBrk="0" hangingPunct="1">
      <a:defRPr sz="1800" kern="1200">
        <a:solidFill>
          <a:schemeClr val="tx1"/>
        </a:solidFill>
        <a:latin typeface="+mn-lt"/>
        <a:ea typeface="+mn-ea"/>
        <a:cs typeface="+mn-cs"/>
      </a:defRPr>
    </a:lvl4pPr>
    <a:lvl5pPr marL="1828747" algn="l" defTabSz="457187" rtl="0" eaLnBrk="1" latinLnBrk="0" hangingPunct="1">
      <a:defRPr sz="1800" kern="1200">
        <a:solidFill>
          <a:schemeClr val="tx1"/>
        </a:solidFill>
        <a:latin typeface="+mn-lt"/>
        <a:ea typeface="+mn-ea"/>
        <a:cs typeface="+mn-cs"/>
      </a:defRPr>
    </a:lvl5pPr>
    <a:lvl6pPr marL="2285933" algn="l" defTabSz="457187" rtl="0" eaLnBrk="1" latinLnBrk="0" hangingPunct="1">
      <a:defRPr sz="1800" kern="1200">
        <a:solidFill>
          <a:schemeClr val="tx1"/>
        </a:solidFill>
        <a:latin typeface="+mn-lt"/>
        <a:ea typeface="+mn-ea"/>
        <a:cs typeface="+mn-cs"/>
      </a:defRPr>
    </a:lvl6pPr>
    <a:lvl7pPr marL="2743120" algn="l" defTabSz="457187" rtl="0" eaLnBrk="1" latinLnBrk="0" hangingPunct="1">
      <a:defRPr sz="1800" kern="1200">
        <a:solidFill>
          <a:schemeClr val="tx1"/>
        </a:solidFill>
        <a:latin typeface="+mn-lt"/>
        <a:ea typeface="+mn-ea"/>
        <a:cs typeface="+mn-cs"/>
      </a:defRPr>
    </a:lvl7pPr>
    <a:lvl8pPr marL="3200307" algn="l" defTabSz="457187" rtl="0" eaLnBrk="1" latinLnBrk="0" hangingPunct="1">
      <a:defRPr sz="1800" kern="1200">
        <a:solidFill>
          <a:schemeClr val="tx1"/>
        </a:solidFill>
        <a:latin typeface="+mn-lt"/>
        <a:ea typeface="+mn-ea"/>
        <a:cs typeface="+mn-cs"/>
      </a:defRPr>
    </a:lvl8pPr>
    <a:lvl9pPr marL="3657494" algn="l" defTabSz="45718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8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50021"/>
    <a:srgbClr val="005EB8"/>
    <a:srgbClr val="007EC4"/>
    <a:srgbClr val="FFFF99"/>
    <a:srgbClr val="3AC1E1"/>
    <a:srgbClr val="4EC3E0"/>
    <a:srgbClr val="C1C6C8"/>
    <a:srgbClr val="00CC66"/>
    <a:srgbClr val="99EBC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875" autoAdjust="0"/>
    <p:restoredTop sz="82567" autoAdjust="0"/>
  </p:normalViewPr>
  <p:slideViewPr>
    <p:cSldViewPr snapToGrid="0" snapToObjects="1">
      <p:cViewPr varScale="1">
        <p:scale>
          <a:sx n="69" d="100"/>
          <a:sy n="69" d="100"/>
        </p:scale>
        <p:origin x="1548" y="66"/>
      </p:cViewPr>
      <p:guideLst>
        <p:guide orient="horz" pos="2160"/>
        <p:guide pos="87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D6AA5E4-0409-A74D-906C-0007FD90B9FD}" type="datetimeFigureOut">
              <a:rPr lang="es-ES" smtClean="0"/>
              <a:t>24/04/2018</a:t>
            </a:fld>
            <a:endParaRPr lang="es-ES"/>
          </a:p>
        </p:txBody>
      </p:sp>
      <p:sp>
        <p:nvSpPr>
          <p:cNvPr id="4" name="Marcador de pie de página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CE110BCE-BD2E-0A4E-8BC6-0845438B0459}" type="slidenum">
              <a:rPr lang="es-ES" smtClean="0"/>
              <a:t>‹Nº›</a:t>
            </a:fld>
            <a:endParaRPr lang="es-ES"/>
          </a:p>
        </p:txBody>
      </p:sp>
    </p:spTree>
    <p:extLst>
      <p:ext uri="{BB962C8B-B14F-4D97-AF65-F5344CB8AC3E}">
        <p14:creationId xmlns:p14="http://schemas.microsoft.com/office/powerpoint/2010/main" val="12887262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4C056B4-68C8-6348-9CC2-42F55F912470}" type="datetimeFigureOut">
              <a:rPr lang="es-ES" smtClean="0"/>
              <a:t>24/04/2018</a:t>
            </a:fld>
            <a:endParaRPr lang="es-ES"/>
          </a:p>
        </p:txBody>
      </p:sp>
      <p:sp>
        <p:nvSpPr>
          <p:cNvPr id="4" name="Marcador de imagen de diapositiva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084BE5F-2D1F-A741-8239-0715EE833BDA}" type="slidenum">
              <a:rPr lang="es-ES" smtClean="0"/>
              <a:t>‹Nº›</a:t>
            </a:fld>
            <a:endParaRPr lang="es-ES"/>
          </a:p>
        </p:txBody>
      </p:sp>
    </p:spTree>
    <p:extLst>
      <p:ext uri="{BB962C8B-B14F-4D97-AF65-F5344CB8AC3E}">
        <p14:creationId xmlns:p14="http://schemas.microsoft.com/office/powerpoint/2010/main" val="1765089477"/>
      </p:ext>
    </p:extLst>
  </p:cSld>
  <p:clrMap bg1="lt1" tx1="dk1" bg2="lt2" tx2="dk2" accent1="accent1" accent2="accent2" accent3="accent3" accent4="accent4" accent5="accent5" accent6="accent6" hlink="hlink" folHlink="folHlink"/>
  <p:hf hdr="0" ftr="0" dt="0"/>
  <p:notesStyle>
    <a:lvl1pPr marL="0" algn="l" defTabSz="457187" rtl="0" eaLnBrk="1" latinLnBrk="0" hangingPunct="1">
      <a:defRPr sz="1200" kern="1200">
        <a:solidFill>
          <a:schemeClr val="tx1"/>
        </a:solidFill>
        <a:latin typeface="+mn-lt"/>
        <a:ea typeface="+mn-ea"/>
        <a:cs typeface="+mn-cs"/>
      </a:defRPr>
    </a:lvl1pPr>
    <a:lvl2pPr marL="457187" algn="l" defTabSz="457187" rtl="0" eaLnBrk="1" latinLnBrk="0" hangingPunct="1">
      <a:defRPr sz="1200" kern="1200">
        <a:solidFill>
          <a:schemeClr val="tx1"/>
        </a:solidFill>
        <a:latin typeface="+mn-lt"/>
        <a:ea typeface="+mn-ea"/>
        <a:cs typeface="+mn-cs"/>
      </a:defRPr>
    </a:lvl2pPr>
    <a:lvl3pPr marL="914373" algn="l" defTabSz="457187" rtl="0" eaLnBrk="1" latinLnBrk="0" hangingPunct="1">
      <a:defRPr sz="1200" kern="1200">
        <a:solidFill>
          <a:schemeClr val="tx1"/>
        </a:solidFill>
        <a:latin typeface="+mn-lt"/>
        <a:ea typeface="+mn-ea"/>
        <a:cs typeface="+mn-cs"/>
      </a:defRPr>
    </a:lvl3pPr>
    <a:lvl4pPr marL="1371560" algn="l" defTabSz="457187" rtl="0" eaLnBrk="1" latinLnBrk="0" hangingPunct="1">
      <a:defRPr sz="1200" kern="1200">
        <a:solidFill>
          <a:schemeClr val="tx1"/>
        </a:solidFill>
        <a:latin typeface="+mn-lt"/>
        <a:ea typeface="+mn-ea"/>
        <a:cs typeface="+mn-cs"/>
      </a:defRPr>
    </a:lvl4pPr>
    <a:lvl5pPr marL="1828747" algn="l" defTabSz="457187" rtl="0" eaLnBrk="1" latinLnBrk="0" hangingPunct="1">
      <a:defRPr sz="1200" kern="1200">
        <a:solidFill>
          <a:schemeClr val="tx1"/>
        </a:solidFill>
        <a:latin typeface="+mn-lt"/>
        <a:ea typeface="+mn-ea"/>
        <a:cs typeface="+mn-cs"/>
      </a:defRPr>
    </a:lvl5pPr>
    <a:lvl6pPr marL="2285933" algn="l" defTabSz="457187" rtl="0" eaLnBrk="1" latinLnBrk="0" hangingPunct="1">
      <a:defRPr sz="1200" kern="1200">
        <a:solidFill>
          <a:schemeClr val="tx1"/>
        </a:solidFill>
        <a:latin typeface="+mn-lt"/>
        <a:ea typeface="+mn-ea"/>
        <a:cs typeface="+mn-cs"/>
      </a:defRPr>
    </a:lvl6pPr>
    <a:lvl7pPr marL="2743120" algn="l" defTabSz="457187" rtl="0" eaLnBrk="1" latinLnBrk="0" hangingPunct="1">
      <a:defRPr sz="1200" kern="1200">
        <a:solidFill>
          <a:schemeClr val="tx1"/>
        </a:solidFill>
        <a:latin typeface="+mn-lt"/>
        <a:ea typeface="+mn-ea"/>
        <a:cs typeface="+mn-cs"/>
      </a:defRPr>
    </a:lvl7pPr>
    <a:lvl8pPr marL="3200307" algn="l" defTabSz="457187" rtl="0" eaLnBrk="1" latinLnBrk="0" hangingPunct="1">
      <a:defRPr sz="1200" kern="1200">
        <a:solidFill>
          <a:schemeClr val="tx1"/>
        </a:solidFill>
        <a:latin typeface="+mn-lt"/>
        <a:ea typeface="+mn-ea"/>
        <a:cs typeface="+mn-cs"/>
      </a:defRPr>
    </a:lvl8pPr>
    <a:lvl9pPr marL="3657494" algn="l" defTabSz="45718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BE5F-2D1F-A741-8239-0715EE833BDA}" type="slidenum">
              <a:rPr lang="es-ES" smtClean="0"/>
              <a:t>1</a:t>
            </a:fld>
            <a:endParaRPr lang="es-ES"/>
          </a:p>
        </p:txBody>
      </p:sp>
    </p:spTree>
    <p:extLst>
      <p:ext uri="{BB962C8B-B14F-4D97-AF65-F5344CB8AC3E}">
        <p14:creationId xmlns:p14="http://schemas.microsoft.com/office/powerpoint/2010/main" val="4061019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BE5F-2D1F-A741-8239-0715EE833BDA}" type="slidenum">
              <a:rPr lang="es-ES" smtClean="0"/>
              <a:t>3</a:t>
            </a:fld>
            <a:endParaRPr lang="es-ES"/>
          </a:p>
        </p:txBody>
      </p:sp>
    </p:spTree>
    <p:extLst>
      <p:ext uri="{BB962C8B-B14F-4D97-AF65-F5344CB8AC3E}">
        <p14:creationId xmlns:p14="http://schemas.microsoft.com/office/powerpoint/2010/main" val="224925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BE5F-2D1F-A741-8239-0715EE833BDA}" type="slidenum">
              <a:rPr lang="es-ES" smtClean="0"/>
              <a:t>5</a:t>
            </a:fld>
            <a:endParaRPr lang="es-ES"/>
          </a:p>
        </p:txBody>
      </p:sp>
    </p:spTree>
    <p:extLst>
      <p:ext uri="{BB962C8B-B14F-4D97-AF65-F5344CB8AC3E}">
        <p14:creationId xmlns:p14="http://schemas.microsoft.com/office/powerpoint/2010/main" val="1653527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BE5F-2D1F-A741-8239-0715EE833BDA}" type="slidenum">
              <a:rPr lang="es-ES" smtClean="0"/>
              <a:t>6</a:t>
            </a:fld>
            <a:endParaRPr lang="es-ES"/>
          </a:p>
        </p:txBody>
      </p:sp>
    </p:spTree>
    <p:extLst>
      <p:ext uri="{BB962C8B-B14F-4D97-AF65-F5344CB8AC3E}">
        <p14:creationId xmlns:p14="http://schemas.microsoft.com/office/powerpoint/2010/main" val="2085041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084BE5F-2D1F-A741-8239-0715EE833BDA}" type="slidenum">
              <a:rPr lang="es-ES" smtClean="0"/>
              <a:t>7</a:t>
            </a:fld>
            <a:endParaRPr lang="es-ES"/>
          </a:p>
        </p:txBody>
      </p:sp>
    </p:spTree>
    <p:extLst>
      <p:ext uri="{BB962C8B-B14F-4D97-AF65-F5344CB8AC3E}">
        <p14:creationId xmlns:p14="http://schemas.microsoft.com/office/powerpoint/2010/main" val="2755229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s-ES_tradnl" sz="1200" b="1" i="0" u="sng" strike="noStrike" kern="1200" baseline="0" dirty="0">
                <a:solidFill>
                  <a:schemeClr val="tx1"/>
                </a:solidFill>
              </a:rPr>
              <a:t>PUNTOS A TENER EN CUENTA EN LA EXPLICACIÓN</a:t>
            </a:r>
          </a:p>
          <a:p>
            <a:pPr marL="171450" indent="-171450">
              <a:buFontTx/>
              <a:buChar char="-"/>
            </a:pPr>
            <a:r>
              <a:rPr lang="es-ES_tradnl" sz="1200" b="0" i="0" u="none" strike="noStrike" kern="1200" baseline="0" dirty="0">
                <a:solidFill>
                  <a:schemeClr val="tx1"/>
                </a:solidFill>
              </a:rPr>
              <a:t>Riesgo elevado: </a:t>
            </a:r>
            <a:r>
              <a:rPr lang="es-ES_tradnl" sz="1200" b="0" dirty="0">
                <a:solidFill>
                  <a:schemeClr val="tx1"/>
                </a:solidFill>
              </a:rPr>
              <a:t>en particular si dificulta el ejercicio de derechos, la utilización de un servicio o la ejecución de un contrato.</a:t>
            </a:r>
          </a:p>
          <a:p>
            <a:pPr marL="628650" lvl="1" indent="-171450">
              <a:buFontTx/>
              <a:buChar char="-"/>
            </a:pPr>
            <a:r>
              <a:rPr lang="es-ES_tradnl" sz="1200" b="0" i="0" u="none" strike="noStrike" kern="1200" baseline="0" dirty="0">
                <a:solidFill>
                  <a:schemeClr val="tx1"/>
                </a:solidFill>
              </a:rPr>
              <a:t>Ejemplos:</a:t>
            </a:r>
          </a:p>
          <a:p>
            <a:pPr marL="1085850" lvl="2" indent="-171450">
              <a:buFontTx/>
              <a:buChar char="-"/>
            </a:pPr>
            <a:r>
              <a:rPr lang="es-ES_tradnl" sz="1200" b="0" i="0" u="none" strike="noStrike" kern="1200" baseline="0" dirty="0">
                <a:solidFill>
                  <a:schemeClr val="tx1"/>
                </a:solidFill>
              </a:rPr>
              <a:t>Transferencia internacional a un país en el que el estado puede acceder libremente a los datos.</a:t>
            </a:r>
          </a:p>
          <a:p>
            <a:pPr marL="1085850" lvl="2" indent="-171450">
              <a:buFontTx/>
              <a:buChar char="-"/>
            </a:pPr>
            <a:r>
              <a:rPr lang="es-ES_tradnl" sz="1200" b="0" i="0" u="none" strike="noStrike" kern="1200" baseline="0" dirty="0">
                <a:solidFill>
                  <a:schemeClr val="tx1"/>
                </a:solidFill>
              </a:rPr>
              <a:t>Publicación de datos en un listado en el que otras entidades consultan para saber si se le ofrecen servicios.</a:t>
            </a:r>
          </a:p>
          <a:p>
            <a:pPr marL="171450" lvl="0" indent="-171450">
              <a:buFontTx/>
              <a:buChar char="-"/>
            </a:pPr>
            <a:r>
              <a:rPr lang="es-ES_tradnl" sz="1200" b="0" i="0" u="none" strike="noStrike" kern="1200" baseline="0" dirty="0">
                <a:solidFill>
                  <a:schemeClr val="tx1"/>
                </a:solidFill>
              </a:rPr>
              <a:t>Tratamiento a gran escala: en especial si son datos sensibles (categoría especial o relativos a antecedentes penales)</a:t>
            </a:r>
          </a:p>
          <a:p>
            <a:pPr marL="628650" lvl="1" indent="-171450">
              <a:buFontTx/>
              <a:buChar char="-"/>
            </a:pPr>
            <a:r>
              <a:rPr lang="es-ES_tradnl" sz="1200" b="0" i="0" u="none" strike="noStrike" kern="1200" baseline="0" dirty="0">
                <a:solidFill>
                  <a:schemeClr val="tx1"/>
                </a:solidFill>
              </a:rPr>
              <a:t>Ejemplos:</a:t>
            </a:r>
          </a:p>
          <a:p>
            <a:pPr marL="1085850" lvl="2" indent="-171450">
              <a:buFontTx/>
              <a:buChar char="-"/>
            </a:pPr>
            <a:r>
              <a:rPr lang="es-ES_tradnl" sz="1200" b="0" i="0" u="none" strike="noStrike" kern="1200" baseline="0" dirty="0">
                <a:solidFill>
                  <a:schemeClr val="tx1"/>
                </a:solidFill>
              </a:rPr>
              <a:t>Datos médicos por parte de aseguradoras u hospitales</a:t>
            </a:r>
          </a:p>
          <a:p>
            <a:pPr marL="1085850" lvl="2" indent="-171450">
              <a:buFontTx/>
              <a:buChar char="-"/>
            </a:pPr>
            <a:r>
              <a:rPr lang="es-ES_tradnl" sz="1200" b="0" i="0" u="none" strike="noStrike" kern="1200" baseline="0" dirty="0">
                <a:solidFill>
                  <a:schemeClr val="tx1"/>
                </a:solidFill>
              </a:rPr>
              <a:t>Acceso a edificios a través de huella dactilar</a:t>
            </a:r>
          </a:p>
          <a:p>
            <a:pPr marL="1085850" lvl="2" indent="-171450">
              <a:buFontTx/>
              <a:buChar char="-"/>
            </a:pPr>
            <a:r>
              <a:rPr lang="es-ES_tradnl" sz="1200" b="0" i="0" u="none" strike="noStrike" kern="1200" baseline="0" dirty="0">
                <a:solidFill>
                  <a:schemeClr val="tx1"/>
                </a:solidFill>
              </a:rPr>
              <a:t>Análisis genéticos</a:t>
            </a:r>
          </a:p>
          <a:p>
            <a:pPr marL="171450" lvl="0" indent="-171450">
              <a:buFontTx/>
              <a:buChar char="-"/>
            </a:pPr>
            <a:r>
              <a:rPr lang="es-ES_tradnl" sz="1200" b="0" i="0" u="none" strike="noStrike" kern="1200" baseline="0" dirty="0">
                <a:solidFill>
                  <a:schemeClr val="tx1"/>
                </a:solidFill>
              </a:rPr>
              <a:t>Toma de decisiones sobre personas físicas: en base a evaluación sistemática, elaboración de perfiles o tratamiento de datos de categoría especial o relativos a antecedentes penales.</a:t>
            </a:r>
          </a:p>
          <a:p>
            <a:pPr marL="628650" lvl="1" indent="-171450">
              <a:buFontTx/>
              <a:buChar char="-"/>
            </a:pPr>
            <a:r>
              <a:rPr lang="es-ES_tradnl" sz="1200" b="0" i="0" u="none" strike="noStrike" kern="1200" baseline="0" dirty="0">
                <a:solidFill>
                  <a:schemeClr val="tx1"/>
                </a:solidFill>
              </a:rPr>
              <a:t>Ejemplos:</a:t>
            </a:r>
          </a:p>
          <a:p>
            <a:pPr marL="1085850" lvl="2" indent="-171450">
              <a:buFontTx/>
              <a:buChar char="-"/>
            </a:pPr>
            <a:r>
              <a:rPr lang="es-ES_tradnl" sz="1200" b="0" i="0" u="none" strike="noStrike" kern="1200" baseline="0" dirty="0">
                <a:solidFill>
                  <a:schemeClr val="tx1"/>
                </a:solidFill>
              </a:rPr>
              <a:t>Análisis de riesgo en la concesión de créditos</a:t>
            </a:r>
          </a:p>
          <a:p>
            <a:pPr marL="1085850" lvl="2" indent="-171450">
              <a:buFontTx/>
              <a:buChar char="-"/>
            </a:pPr>
            <a:r>
              <a:rPr lang="es-ES_tradnl" sz="1200" b="0" i="0" u="none" strike="noStrike" kern="1200" baseline="0" dirty="0">
                <a:solidFill>
                  <a:schemeClr val="tx1"/>
                </a:solidFill>
              </a:rPr>
              <a:t>Análisis médicos en la decisión sobre la capacitación para ciertos trabajos</a:t>
            </a:r>
          </a:p>
          <a:p>
            <a:pPr marL="1085850" lvl="2" indent="-171450">
              <a:buFontTx/>
              <a:buChar char="-"/>
            </a:pPr>
            <a:r>
              <a:rPr lang="es-ES_tradnl" sz="1200" b="0" i="0" u="none" strike="noStrike" kern="1200" baseline="0" dirty="0">
                <a:solidFill>
                  <a:schemeClr val="tx1"/>
                </a:solidFill>
              </a:rPr>
              <a:t>Perfilado de clientes en base a su rentabilidad para descartarlos</a:t>
            </a:r>
          </a:p>
          <a:p>
            <a:pPr marL="171450" lvl="0" indent="-171450">
              <a:buFontTx/>
              <a:buChar char="-"/>
            </a:pPr>
            <a:r>
              <a:rPr lang="es-ES_tradnl" sz="1200" b="0" i="0" u="none" strike="noStrike" kern="1200" baseline="0" dirty="0">
                <a:solidFill>
                  <a:schemeClr val="tx1"/>
                </a:solidFill>
              </a:rPr>
              <a:t>Uso de nuevas tecnologías:</a:t>
            </a:r>
          </a:p>
          <a:p>
            <a:pPr marL="628650" lvl="1" indent="-171450">
              <a:buFontTx/>
              <a:buChar char="-"/>
            </a:pPr>
            <a:r>
              <a:rPr lang="es-ES_tradnl" sz="1200" b="0" i="0" u="none" strike="noStrike" kern="1200" baseline="0" dirty="0">
                <a:solidFill>
                  <a:schemeClr val="tx1"/>
                </a:solidFill>
              </a:rPr>
              <a:t>Ejemplos:</a:t>
            </a:r>
          </a:p>
          <a:p>
            <a:pPr marL="1085850" lvl="2" indent="-171450">
              <a:buFontTx/>
              <a:buChar char="-"/>
            </a:pPr>
            <a:r>
              <a:rPr lang="es-ES_tradnl" sz="1200" b="0" i="0" u="none" strike="noStrike" kern="1200" baseline="0" dirty="0">
                <a:solidFill>
                  <a:schemeClr val="tx1"/>
                </a:solidFill>
              </a:rPr>
              <a:t>Big Data.</a:t>
            </a:r>
          </a:p>
          <a:p>
            <a:pPr marL="1085850" lvl="2" indent="-171450">
              <a:buFontTx/>
              <a:buChar char="-"/>
            </a:pPr>
            <a:r>
              <a:rPr lang="es-ES_tradnl" sz="1200" b="0" i="0" u="none" strike="noStrike" kern="1200" baseline="0" dirty="0">
                <a:solidFill>
                  <a:schemeClr val="tx1"/>
                </a:solidFill>
              </a:rPr>
              <a:t>Tecnologías de identificación y autenticación biométricas</a:t>
            </a:r>
          </a:p>
          <a:p>
            <a:pPr marL="171450" lvl="0" indent="-171450">
              <a:buFontTx/>
              <a:buChar char="-"/>
            </a:pPr>
            <a:r>
              <a:rPr lang="es-ES_tradnl" sz="1200" b="0" i="0" u="none" strike="noStrike" kern="1200" baseline="0" dirty="0">
                <a:solidFill>
                  <a:schemeClr val="tx1"/>
                </a:solidFill>
              </a:rPr>
              <a:t>Seguimiento de zonas de acceso público a gran escala:</a:t>
            </a:r>
          </a:p>
          <a:p>
            <a:pPr marL="628650" lvl="1" indent="-171450">
              <a:buFontTx/>
              <a:buChar char="-"/>
            </a:pPr>
            <a:r>
              <a:rPr lang="es-ES_tradnl" sz="1200" b="0" i="0" u="none" strike="noStrike" kern="1200" baseline="0" dirty="0">
                <a:solidFill>
                  <a:schemeClr val="tx1"/>
                </a:solidFill>
              </a:rPr>
              <a:t>Ejemplos:</a:t>
            </a:r>
          </a:p>
          <a:p>
            <a:pPr marL="1085850" lvl="2" indent="-171450">
              <a:buFontTx/>
              <a:buChar char="-"/>
            </a:pPr>
            <a:r>
              <a:rPr lang="es-ES_tradnl" sz="1200" b="0" i="0" u="none" strike="noStrike" kern="1200" baseline="0" dirty="0">
                <a:solidFill>
                  <a:schemeClr val="tx1"/>
                </a:solidFill>
              </a:rPr>
              <a:t>Vigilancia en eventos deportivos</a:t>
            </a:r>
          </a:p>
          <a:p>
            <a:pPr marL="1085850" lvl="2" indent="-171450">
              <a:buFontTx/>
              <a:buChar char="-"/>
            </a:pPr>
            <a:r>
              <a:rPr lang="es-ES_tradnl" sz="1200" b="0" i="0" u="none" strike="noStrike" kern="1200" baseline="0" dirty="0">
                <a:solidFill>
                  <a:schemeClr val="tx1"/>
                </a:solidFill>
              </a:rPr>
              <a:t>Vigilancia en aeropuertos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s-ES_tradnl" sz="1200" b="0" i="0" u="none" strike="noStrike" kern="1200" baseline="0" dirty="0">
                <a:solidFill>
                  <a:schemeClr val="tx1"/>
                </a:solidFill>
              </a:rPr>
              <a:t>Listados emitidos por cada Autoridad: si guardan relación con la oferta de bienes o servicios a interesados o con la observación del comportamiento de estos en varios Estados miembros, o pueden afectar a la libre circulación de datos personales en la Unión, se aplicará el mecanismo de coherencia (cooperación entre las Autoridades de Supervisión y, en su caso, con la Comisión)</a:t>
            </a:r>
          </a:p>
          <a:p>
            <a:endParaRPr lang="es-ES_tradnl" sz="1200" b="0" i="0" u="none" strike="noStrike" kern="1200" baseline="0" dirty="0">
              <a:solidFill>
                <a:schemeClr val="tx1"/>
              </a:solidFill>
            </a:endParaRPr>
          </a:p>
          <a:p>
            <a:endParaRPr lang="es-ES_tradnl" sz="1200" b="0" i="0" u="none" strike="noStrike" kern="1200" baseline="0" dirty="0">
              <a:solidFill>
                <a:schemeClr val="tx1"/>
              </a:solidFill>
            </a:endParaRPr>
          </a:p>
          <a:p>
            <a:r>
              <a:rPr lang="es-ES_tradnl" sz="1200" b="1" i="0" u="sng" strike="noStrike" kern="1200" baseline="0" dirty="0">
                <a:solidFill>
                  <a:schemeClr val="tx1"/>
                </a:solidFill>
              </a:rPr>
              <a:t>EXTRACTOS DEL GDPR ÚTILES (subrayado lo que se ha tomado como fuente para la diapositiva)</a:t>
            </a:r>
          </a:p>
          <a:p>
            <a:endParaRPr lang="es-ES_tradnl" sz="1200" b="0" i="0" u="none" strike="noStrike" kern="1200" baseline="0" dirty="0">
              <a:solidFill>
                <a:schemeClr val="tx1"/>
              </a:solidFill>
            </a:endParaRPr>
          </a:p>
          <a:p>
            <a:r>
              <a:rPr lang="es-ES_tradnl" sz="1200" b="1" i="0" u="sng" strike="noStrike" kern="1200" baseline="0" dirty="0">
                <a:solidFill>
                  <a:schemeClr val="tx1"/>
                </a:solidFill>
              </a:rPr>
              <a:t>Considerandos</a:t>
            </a:r>
          </a:p>
          <a:p>
            <a:r>
              <a:rPr lang="es-ES_tradnl" sz="1200" b="0" i="0" u="none" strike="noStrike" kern="1200" baseline="0" dirty="0">
                <a:solidFill>
                  <a:schemeClr val="tx1"/>
                </a:solidFill>
              </a:rPr>
              <a:t>(89) La Directiva 95/46/CE estableció la obligación general de notificar el tratamiento de datos personales a las autoridades de control. Pese a implicar cargas administrativas y financieras, dicha obligación, sin embargo, no contribuyó en todos los casos a mejorar la protección de los datos personales. Por tanto, estas obligaciones generales de notificación indiscriminada deben eliminarse y sustituirse por procedimientos y mecanismos eficaces que se centren, en su lugar, en los tipos de operaciones de tratamiento que, por su naturaleza, alcance, contexto y fines, entrañen probablemente un </a:t>
            </a:r>
            <a:r>
              <a:rPr lang="es-ES_tradnl" sz="1200" b="0" i="0" u="sng" strike="noStrike" kern="1200" baseline="0" dirty="0">
                <a:solidFill>
                  <a:schemeClr val="tx1"/>
                </a:solidFill>
              </a:rPr>
              <a:t>alto riesgo para los derechos y libertades de las personas físicas</a:t>
            </a:r>
            <a:r>
              <a:rPr lang="es-ES_tradnl" sz="1200" b="0" i="0" u="none" strike="noStrike" kern="1200" baseline="0" dirty="0">
                <a:solidFill>
                  <a:schemeClr val="tx1"/>
                </a:solidFill>
              </a:rPr>
              <a:t>. Estos tipos de operaciones de tratamiento pueden ser, en particular, </a:t>
            </a:r>
            <a:r>
              <a:rPr lang="es-ES_tradnl" sz="1200" b="0" i="0" u="sng" strike="noStrike" kern="1200" baseline="0" dirty="0">
                <a:solidFill>
                  <a:schemeClr val="tx1"/>
                </a:solidFill>
              </a:rPr>
              <a:t>las que implican el uso de nuevas tecnologías</a:t>
            </a:r>
            <a:r>
              <a:rPr lang="es-ES_tradnl" sz="1200" b="0" i="0" u="none" strike="noStrike" kern="1200" baseline="0" dirty="0">
                <a:solidFill>
                  <a:schemeClr val="tx1"/>
                </a:solidFill>
              </a:rPr>
              <a:t>, o son de una nueva clase y el responsable del tratamiento no ha realizado previamente una evaluación de impacto relativa a la protección de datos, o si resultan necesarias visto el tiempo transcurrido desde el tratamiento inicial. </a:t>
            </a:r>
          </a:p>
          <a:p>
            <a:r>
              <a:rPr lang="es-ES_tradnl" sz="1200" b="0" i="0" u="none" strike="noStrike" kern="1200" baseline="0" dirty="0">
                <a:solidFill>
                  <a:schemeClr val="tx1"/>
                </a:solidFill>
              </a:rPr>
              <a:t>(90) En tales casos, el responsable debe llevar a cabo, antes del tratamiento, una evaluación de impacto relativa a la protección de datos con el fin de valorar la particular gravedad y probabilidad del alto riesgo, teniendo en cuenta la naturaleza, ámbito, contexto y fines del tratamiento y los orígenes del riesgo. Dicha evaluación de impacto debe incluir, en particular, las medidas, garantías y mecanismos previstos para mitigar el riesgo, garantizar la protección de los datos personales y demostrar la conformidad con el presente Reglamento.</a:t>
            </a:r>
          </a:p>
          <a:p>
            <a:r>
              <a:rPr lang="es-ES_tradnl" sz="1200" b="0" i="0" u="none" strike="noStrike" kern="1200" baseline="0" dirty="0">
                <a:solidFill>
                  <a:schemeClr val="tx1"/>
                </a:solidFill>
              </a:rPr>
              <a:t>(91) Lo anterior debe aplicarse, en particular, a las </a:t>
            </a:r>
            <a:r>
              <a:rPr lang="es-ES_tradnl" sz="1200" b="0" i="0" u="sng" strike="noStrike" kern="1200" baseline="0" dirty="0">
                <a:solidFill>
                  <a:schemeClr val="tx1"/>
                </a:solidFill>
              </a:rPr>
              <a:t>operaciones de tratamiento a gran escala que persiguen tratar una cantidad considerable de datos personales </a:t>
            </a:r>
            <a:r>
              <a:rPr lang="es-ES_tradnl" sz="1200" b="0" i="0" u="none" strike="noStrike" kern="1200" baseline="0" dirty="0">
                <a:solidFill>
                  <a:schemeClr val="tx1"/>
                </a:solidFill>
              </a:rPr>
              <a:t>a nivel regional, nacional o supranacional y que podrían afectar a un gran número de interesados y entrañen probablemente un alto riesgo, por ejemplo, debido a su sensibilidad, cuando, en función del nivel de conocimientos técnicos alcanzado, se haya utilizado una </a:t>
            </a:r>
            <a:r>
              <a:rPr lang="es-ES_tradnl" sz="1200" b="0" i="0" u="sng" strike="noStrike" kern="1200" baseline="0" dirty="0">
                <a:solidFill>
                  <a:schemeClr val="tx1"/>
                </a:solidFill>
              </a:rPr>
              <a:t>nueva tecnología a gran escala y a otras operaciones de tratamiento que entrañan un alto riesgo para los derechos y libertades de los interesados</a:t>
            </a:r>
            <a:r>
              <a:rPr lang="es-ES_tradnl" sz="1200" b="0" i="0" u="none" strike="noStrike" kern="1200" baseline="0" dirty="0">
                <a:solidFill>
                  <a:schemeClr val="tx1"/>
                </a:solidFill>
              </a:rPr>
              <a:t>, en particular cuando estas operaciones </a:t>
            </a:r>
            <a:r>
              <a:rPr lang="es-ES_tradnl" sz="1200" b="0" i="0" u="sng" strike="noStrike" kern="1200" baseline="0" dirty="0">
                <a:solidFill>
                  <a:schemeClr val="tx1"/>
                </a:solidFill>
              </a:rPr>
              <a:t>hace más difícil para los interesados el ejercicio de sus derechos</a:t>
            </a:r>
            <a:r>
              <a:rPr lang="es-ES_tradnl" sz="1200" b="0" i="0" u="none" strike="noStrike" kern="1200" baseline="0" dirty="0">
                <a:solidFill>
                  <a:schemeClr val="tx1"/>
                </a:solidFill>
              </a:rPr>
              <a:t>. La evaluación de impacto relativa a la protección de datos debe realizarse también en los casos en los que se tratan datos personales para adoptar </a:t>
            </a:r>
            <a:r>
              <a:rPr lang="es-ES_tradnl" sz="1200" b="0" i="0" u="sng" strike="noStrike" kern="1200" baseline="0" dirty="0">
                <a:solidFill>
                  <a:schemeClr val="tx1"/>
                </a:solidFill>
              </a:rPr>
              <a:t>decisiones relativas a personas físicas concretas a raíz de una evaluación sistemática y exhaustiva de aspectos personales propios de personas físicas</a:t>
            </a:r>
            <a:r>
              <a:rPr lang="es-ES_tradnl" sz="1200" b="0" i="0" u="none" strike="noStrike" kern="1200" baseline="0" dirty="0">
                <a:solidFill>
                  <a:schemeClr val="tx1"/>
                </a:solidFill>
              </a:rPr>
              <a:t>, basada en la </a:t>
            </a:r>
            <a:r>
              <a:rPr lang="es-ES_tradnl" sz="1200" b="0" i="0" u="sng" strike="noStrike" kern="1200" baseline="0" dirty="0">
                <a:solidFill>
                  <a:schemeClr val="tx1"/>
                </a:solidFill>
              </a:rPr>
              <a:t>elaboración de perfiles de dichos datos o a raíz del tratamiento de categorías especiales de datos personales, datos biométricos o datos sobre condenas e infracciones penales </a:t>
            </a:r>
            <a:r>
              <a:rPr lang="es-ES_tradnl" sz="1200" b="0" i="0" u="none" strike="noStrike" kern="1200" baseline="0" dirty="0">
                <a:solidFill>
                  <a:schemeClr val="tx1"/>
                </a:solidFill>
              </a:rPr>
              <a:t>o medidas de seguridad conexas. También es necesaria una evaluación de impacto relativa a la protección de datos para el </a:t>
            </a:r>
            <a:r>
              <a:rPr lang="es-ES_tradnl" sz="1200" b="0" i="0" u="sng" strike="noStrike" kern="1200" baseline="0" dirty="0">
                <a:solidFill>
                  <a:schemeClr val="tx1"/>
                </a:solidFill>
              </a:rPr>
              <a:t>control de zonas de acceso público a gran escala</a:t>
            </a:r>
            <a:r>
              <a:rPr lang="es-ES_tradnl" sz="1200" b="0" i="0" u="none" strike="noStrike" kern="1200" baseline="0" dirty="0">
                <a:solidFill>
                  <a:schemeClr val="tx1"/>
                </a:solidFill>
              </a:rPr>
              <a:t>, en particular cuando se utilicen dispositivos </a:t>
            </a:r>
            <a:r>
              <a:rPr lang="es-ES_tradnl" sz="1200" b="0" i="0" u="none" strike="noStrike" kern="1200" baseline="0" dirty="0" err="1">
                <a:solidFill>
                  <a:schemeClr val="tx1"/>
                </a:solidFill>
              </a:rPr>
              <a:t>optoelectrónicos</a:t>
            </a:r>
            <a:r>
              <a:rPr lang="es-ES_tradnl" sz="1200" b="0" i="0" u="none" strike="noStrike" kern="1200" baseline="0" dirty="0">
                <a:solidFill>
                  <a:schemeClr val="tx1"/>
                </a:solidFill>
              </a:rPr>
              <a:t> o para </a:t>
            </a:r>
            <a:r>
              <a:rPr lang="es-ES_tradnl" sz="1200" b="0" i="0" u="sng" strike="noStrike" kern="1200" baseline="0" dirty="0">
                <a:solidFill>
                  <a:schemeClr val="tx1"/>
                </a:solidFill>
              </a:rPr>
              <a:t>cualquier otro tipo de operación cuando la autoridad de control competente considere</a:t>
            </a:r>
            <a:r>
              <a:rPr lang="es-ES_tradnl" sz="1200" b="0" i="0" u="none" strike="noStrike" kern="1200" baseline="0" dirty="0">
                <a:solidFill>
                  <a:schemeClr val="tx1"/>
                </a:solidFill>
              </a:rPr>
              <a:t> que el tratamiento entrañe probablemente un alto riesgo para los derechos y libertades de los interesados, en particular porque </a:t>
            </a:r>
            <a:r>
              <a:rPr lang="es-ES_tradnl" sz="1200" b="0" i="0" u="sng" strike="noStrike" kern="1200" baseline="0" dirty="0">
                <a:solidFill>
                  <a:schemeClr val="tx1"/>
                </a:solidFill>
              </a:rPr>
              <a:t>impida a los interesados ejercer un derecho o utilizar un servicio o ejecutar un contrato, o porque se efectúe sistemáticamente a gran escala</a:t>
            </a:r>
            <a:r>
              <a:rPr lang="es-ES_tradnl" sz="1200" b="0" i="0" u="none" strike="noStrike" kern="1200" baseline="0" dirty="0">
                <a:solidFill>
                  <a:schemeClr val="tx1"/>
                </a:solidFill>
              </a:rPr>
              <a:t>. El tratamiento de datos personales no debe considerarse a gran escala si lo realiza, respecto de datos personales de pacientes o clientes, un solo médico, otro profesional de la salud o abogado. En estos casos, la evaluación de impacto de la protección de datos no debe ser obligatoria.</a:t>
            </a:r>
          </a:p>
          <a:p>
            <a:r>
              <a:rPr lang="es-ES_tradnl" sz="1200" b="0" i="0" u="none" strike="noStrike" kern="1200" baseline="0" dirty="0">
                <a:solidFill>
                  <a:schemeClr val="tx1"/>
                </a:solidFill>
              </a:rPr>
              <a:t>(92) Hay circunstancias en las que puede ser razonable y económico que una evaluación de impacto relativa a la protección de datos abarque más de un único proyecto, por ejemplo, en el caso de que las autoridades u organismos públicos prevean crear una aplicación o plataforma común de tratamiento, o si varios responsables proyecten introducir una aplicación o un entorno de tratamiento común en un sector o segmento empresarial o para una actividad horizontal de uso generalizado.</a:t>
            </a:r>
          </a:p>
          <a:p>
            <a:r>
              <a:rPr lang="es-ES_tradnl" sz="1200" b="0" i="0" u="none" strike="noStrike" kern="1200" baseline="0" dirty="0">
                <a:solidFill>
                  <a:schemeClr val="tx1"/>
                </a:solidFill>
              </a:rPr>
              <a:t>(93) Los Estados miembros, al adoptar el Derecho en el que se basa el desempeño de las funciones de la autoridad pública o el organismo público y que regula la operación o el conjunto de operaciones de tratamiento en cuestión, pueden considerar necesario llevar a cabo dicha evaluación con carácter previo a las actividades de tratamiento. </a:t>
            </a:r>
            <a:endParaRPr lang="es-ES_tradnl" b="1" baseline="0" dirty="0"/>
          </a:p>
          <a:p>
            <a:endParaRPr lang="es-ES_tradnl" b="1" baseline="0" dirty="0"/>
          </a:p>
          <a:p>
            <a:r>
              <a:rPr lang="es-ES_tradnl" b="1" u="sng" baseline="0" dirty="0"/>
              <a:t>Artículo 35</a:t>
            </a:r>
          </a:p>
          <a:p>
            <a:r>
              <a:rPr lang="es-ES_tradnl" b="1" baseline="0" dirty="0"/>
              <a:t>Tratamientos que obligan a la realización del PIA</a:t>
            </a:r>
          </a:p>
          <a:p>
            <a:pPr marL="228600" indent="-228600">
              <a:buAutoNum type="arabicPeriod"/>
            </a:pPr>
            <a:r>
              <a:rPr lang="es-ES_tradnl" sz="1200" b="0" i="0" u="none" strike="noStrike" kern="1200" baseline="0" dirty="0">
                <a:solidFill>
                  <a:schemeClr val="tx1"/>
                </a:solidFill>
              </a:rPr>
              <a:t>Cuando sea probable que un tipo de tratamiento, en particular si utiliza nuevas tecnologías, por su naturaleza, alcance, contexto o fines, entrañe un </a:t>
            </a:r>
            <a:r>
              <a:rPr lang="es-ES_tradnl" sz="1200" b="0" i="0" u="sng" strike="noStrike" kern="1200" baseline="0" dirty="0">
                <a:solidFill>
                  <a:srgbClr val="FF0000"/>
                </a:solidFill>
              </a:rPr>
              <a:t>alto riesgo para los derechos y libertades de las personas físicas</a:t>
            </a:r>
            <a:r>
              <a:rPr lang="es-ES_tradnl" sz="1200" b="0" i="0" u="none" strike="noStrike" kern="1200" baseline="0" dirty="0">
                <a:solidFill>
                  <a:schemeClr val="tx1"/>
                </a:solidFill>
              </a:rPr>
              <a:t>, el responsable del tratamiento realizará, antes del tratamiento, una evaluación del impacto de las operaciones de tratamiento en la protección de datos personales. Una única evaluación podrá abordar una serie de operaciones de tratamiento similares que entrañen altos riesgos similares.</a:t>
            </a:r>
          </a:p>
          <a:p>
            <a:pPr marL="228600" indent="-228600">
              <a:buAutoNum type="arabicPeriod"/>
            </a:pPr>
            <a:r>
              <a:rPr lang="es-ES_tradnl" sz="1200" b="0" i="0" u="none" strike="noStrike" kern="1200" baseline="0" dirty="0">
                <a:solidFill>
                  <a:schemeClr val="tx1"/>
                </a:solidFill>
              </a:rPr>
              <a:t>El responsable del tratamiento recabará el asesoramiento del delegado de protección de datos, si ha sido nombrado, al realizar la evaluación de impacto relativa a la protección de datos.</a:t>
            </a:r>
          </a:p>
          <a:p>
            <a:pPr marL="228600" indent="-228600">
              <a:buAutoNum type="arabicPeriod"/>
            </a:pPr>
            <a:r>
              <a:rPr lang="es-ES_tradnl" sz="1200" b="0" i="0" u="none" strike="noStrike" kern="1200" baseline="0" dirty="0">
                <a:solidFill>
                  <a:schemeClr val="tx1"/>
                </a:solidFill>
              </a:rPr>
              <a:t>La evaluación de impacto relativa a la protección de los datos a que se refiere el apartado 1 se requerirá en particular en caso de:</a:t>
            </a:r>
          </a:p>
          <a:p>
            <a:pPr marL="685800" lvl="1" indent="-228600">
              <a:buFont typeface="+mj-lt"/>
              <a:buAutoNum type="alphaLcParenR"/>
            </a:pPr>
            <a:r>
              <a:rPr lang="es-ES_tradnl" sz="1200" b="0" i="0" u="sng" strike="noStrike" kern="1200" baseline="0" dirty="0">
                <a:solidFill>
                  <a:schemeClr val="tx1"/>
                </a:solidFill>
              </a:rPr>
              <a:t>evaluación sistemática y exhaustiva de aspectos personales de personas físicas que se base en un tratamiento automatizado</a:t>
            </a:r>
            <a:r>
              <a:rPr lang="es-ES_tradnl" sz="1200" b="0" i="0" u="none" strike="noStrike" kern="1200" baseline="0" dirty="0">
                <a:solidFill>
                  <a:schemeClr val="tx1"/>
                </a:solidFill>
              </a:rPr>
              <a:t>, como la elaboración de perfiles, y sobre cuya base se </a:t>
            </a:r>
            <a:r>
              <a:rPr lang="es-ES_tradnl" sz="1200" b="0" i="0" u="sng" strike="noStrike" kern="1200" baseline="0" dirty="0">
                <a:solidFill>
                  <a:schemeClr val="tx1"/>
                </a:solidFill>
              </a:rPr>
              <a:t>tomen decisiones que produzcan efectos jurídicos para las personas físicas o que les afecten significativamente de modo similar</a:t>
            </a:r>
            <a:r>
              <a:rPr lang="es-ES_tradnl" sz="1200" b="0" i="0" u="none" strike="noStrike" kern="1200" baseline="0" dirty="0">
                <a:solidFill>
                  <a:schemeClr val="tx1"/>
                </a:solidFill>
              </a:rPr>
              <a:t>;</a:t>
            </a:r>
          </a:p>
          <a:p>
            <a:pPr marL="685800" lvl="1" indent="-228600">
              <a:buFont typeface="+mj-lt"/>
              <a:buAutoNum type="alphaLcParenR"/>
            </a:pPr>
            <a:r>
              <a:rPr lang="es-ES_tradnl" sz="1200" b="0" i="0" u="sng" strike="noStrike" kern="1200" baseline="0" dirty="0">
                <a:solidFill>
                  <a:schemeClr val="tx1"/>
                </a:solidFill>
              </a:rPr>
              <a:t>tratamiento a gran escala de las categorías especiales de datos </a:t>
            </a:r>
            <a:r>
              <a:rPr lang="es-ES_tradnl" sz="1200" b="0" i="0" u="none" strike="noStrike" kern="1200" baseline="0" dirty="0">
                <a:solidFill>
                  <a:schemeClr val="tx1"/>
                </a:solidFill>
              </a:rPr>
              <a:t>a que se refiere el artículo 9, apartado 1, o de los datos personales relativos a condenas e infracciones penales a que se refiere el artículo 10, o</a:t>
            </a:r>
          </a:p>
          <a:p>
            <a:pPr marL="685800" lvl="1" indent="-228600">
              <a:buFont typeface="+mj-lt"/>
              <a:buAutoNum type="alphaLcParenR"/>
            </a:pPr>
            <a:r>
              <a:rPr lang="es-ES_tradnl" sz="1200" b="0" i="0" u="sng" strike="noStrike" kern="1200" baseline="0" dirty="0">
                <a:solidFill>
                  <a:schemeClr val="tx1"/>
                </a:solidFill>
              </a:rPr>
              <a:t>observación sistemática a gran escala de una zona de acceso público</a:t>
            </a:r>
            <a:r>
              <a:rPr lang="es-ES_tradnl" sz="1200" b="0" i="0" u="none" strike="noStrike" kern="1200" baseline="0" dirty="0">
                <a:solidFill>
                  <a:schemeClr val="tx1"/>
                </a:solidFill>
              </a:rPr>
              <a:t>.</a:t>
            </a:r>
          </a:p>
          <a:p>
            <a:pPr marL="0" lvl="0" indent="0">
              <a:buFont typeface="+mj-lt"/>
              <a:buNone/>
            </a:pPr>
            <a:endParaRPr lang="es-ES_tradnl" sz="1200" b="0" i="0" u="none" strike="noStrike" kern="1200" baseline="0" dirty="0">
              <a:solidFill>
                <a:schemeClr val="tx1"/>
              </a:solidFill>
            </a:endParaRPr>
          </a:p>
          <a:p>
            <a:pPr marL="0" lvl="0" indent="0">
              <a:buFont typeface="+mj-lt"/>
              <a:buNone/>
            </a:pPr>
            <a:r>
              <a:rPr lang="es-ES_tradnl" sz="1200" b="1" i="0" u="none" strike="noStrike" kern="1200" baseline="0" dirty="0">
                <a:solidFill>
                  <a:schemeClr val="tx1"/>
                </a:solidFill>
              </a:rPr>
              <a:t>Tratamientos que la autoridad local puede indicar que se hagan o no </a:t>
            </a:r>
            <a:r>
              <a:rPr lang="es-ES_tradnl" sz="1200" b="1" i="0" u="none" strike="noStrike" kern="1200" baseline="0" dirty="0" err="1">
                <a:solidFill>
                  <a:schemeClr val="tx1"/>
                </a:solidFill>
              </a:rPr>
              <a:t>PIAs</a:t>
            </a:r>
            <a:endParaRPr lang="es-ES_tradnl" sz="1200" b="1" i="0" u="none" strike="noStrike" kern="1200" baseline="0" dirty="0">
              <a:solidFill>
                <a:schemeClr val="tx1"/>
              </a:solidFill>
            </a:endParaRPr>
          </a:p>
          <a:p>
            <a:pPr marL="228600" lvl="0" indent="-228600">
              <a:buFont typeface="+mj-lt"/>
              <a:buAutoNum type="arabicPeriod" startAt="4"/>
            </a:pPr>
            <a:r>
              <a:rPr lang="es-ES_tradnl" sz="1200" b="0" i="0" u="none" strike="noStrike" kern="1200" baseline="0" dirty="0">
                <a:solidFill>
                  <a:schemeClr val="tx1"/>
                </a:solidFill>
              </a:rPr>
              <a:t>La autoridad de control establecerá y publicará una </a:t>
            </a:r>
            <a:r>
              <a:rPr lang="es-ES_tradnl" sz="1200" b="0" i="0" u="sng" strike="noStrike" kern="1200" baseline="0" dirty="0">
                <a:solidFill>
                  <a:schemeClr val="tx1"/>
                </a:solidFill>
              </a:rPr>
              <a:t>lista de los tipos de operaciones de tratamiento que requieran una evaluación de impacto relativa a la protección de datos </a:t>
            </a:r>
            <a:r>
              <a:rPr lang="es-ES_tradnl" sz="1200" b="0" i="0" u="none" strike="noStrike" kern="1200" baseline="0" dirty="0">
                <a:solidFill>
                  <a:schemeClr val="tx1"/>
                </a:solidFill>
              </a:rPr>
              <a:t>de conformidad con el apartado 1. La autoridad de control comunicará esas listas al Comité a que se refiere el artículo 68.</a:t>
            </a:r>
          </a:p>
          <a:p>
            <a:pPr marL="228600" lvl="0" indent="-228600">
              <a:buFont typeface="+mj-lt"/>
              <a:buAutoNum type="arabicPeriod" startAt="4"/>
            </a:pPr>
            <a:r>
              <a:rPr lang="es-ES_tradnl" sz="1200" b="0" i="0" u="none" strike="noStrike" kern="1200" baseline="0" dirty="0">
                <a:solidFill>
                  <a:schemeClr val="tx1"/>
                </a:solidFill>
              </a:rPr>
              <a:t>La autoridad de control podrá asimismo establecer y publicar la </a:t>
            </a:r>
            <a:r>
              <a:rPr lang="es-ES_tradnl" sz="1200" b="0" i="0" u="sng" strike="noStrike" kern="1200" baseline="0" dirty="0">
                <a:solidFill>
                  <a:schemeClr val="tx1"/>
                </a:solidFill>
              </a:rPr>
              <a:t>lista de los tipos de tratamiento que no requieren evaluaciones de impacto relativas a la protección de datos</a:t>
            </a:r>
            <a:r>
              <a:rPr lang="es-ES_tradnl" sz="1200" b="0" i="0" u="none" strike="noStrike" kern="1200" baseline="0" dirty="0">
                <a:solidFill>
                  <a:schemeClr val="tx1"/>
                </a:solidFill>
              </a:rPr>
              <a:t>. La autoridad de control comunicará esas listas al Comité.</a:t>
            </a:r>
          </a:p>
          <a:p>
            <a:pPr marL="228600" lvl="0" indent="-228600">
              <a:buFont typeface="+mj-lt"/>
              <a:buAutoNum type="arabicPeriod" startAt="4"/>
            </a:pPr>
            <a:r>
              <a:rPr lang="es-ES_tradnl" sz="1200" b="0" i="0" u="none" strike="noStrike" kern="1200" baseline="0" dirty="0">
                <a:solidFill>
                  <a:schemeClr val="tx1"/>
                </a:solidFill>
              </a:rPr>
              <a:t>Antes de adoptar las listas a que se refieren los apartados 4 y 5, la autoridad de control competente aplicará el mecanismo de coherencia contemplado en el artículo 63 si esas listas incluyen actividades de tratamiento que guarden relación con la oferta de bienes o servicios a interesados o con la observación del comportamiento de estos en varios Estados miembros, o actividades de tratamiento que puedan afectar sustancialmente a la libre circulación de datos personales en la Unión. </a:t>
            </a:r>
            <a:endParaRPr lang="es-ES_tradnl" baseline="0" dirty="0"/>
          </a:p>
        </p:txBody>
      </p:sp>
      <p:sp>
        <p:nvSpPr>
          <p:cNvPr id="4" name="Slide Number Placeholder 3"/>
          <p:cNvSpPr>
            <a:spLocks noGrp="1"/>
          </p:cNvSpPr>
          <p:nvPr>
            <p:ph type="sldNum" sz="quarter" idx="10"/>
          </p:nvPr>
        </p:nvSpPr>
        <p:spPr/>
        <p:txBody>
          <a:bodyPr/>
          <a:lstStyle/>
          <a:p>
            <a:fld id="{C0F4A2C8-6C88-4E71-83EE-698B9D4FE22F}" type="slidenum">
              <a:rPr lang="es-ES_tradnl" smtClean="0">
                <a:solidFill>
                  <a:prstClr val="black"/>
                </a:solidFill>
              </a:rPr>
              <a:pPr/>
              <a:t>14</a:t>
            </a:fld>
            <a:endParaRPr lang="es-ES_tradnl" dirty="0">
              <a:solidFill>
                <a:prstClr val="black"/>
              </a:solidFill>
            </a:endParaRPr>
          </a:p>
        </p:txBody>
      </p:sp>
    </p:spTree>
    <p:extLst>
      <p:ext uri="{BB962C8B-B14F-4D97-AF65-F5344CB8AC3E}">
        <p14:creationId xmlns:p14="http://schemas.microsoft.com/office/powerpoint/2010/main" val="3223661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p>
        </p:txBody>
      </p:sp>
      <p:sp>
        <p:nvSpPr>
          <p:cNvPr id="4" name="Slide Number Placeholder 3"/>
          <p:cNvSpPr>
            <a:spLocks noGrp="1"/>
          </p:cNvSpPr>
          <p:nvPr>
            <p:ph type="sldNum" sz="quarter" idx="10"/>
          </p:nvPr>
        </p:nvSpPr>
        <p:spPr/>
        <p:txBody>
          <a:bodyPr/>
          <a:lstStyle/>
          <a:p>
            <a:fld id="{C0F4A2C8-6C88-4E71-83EE-698B9D4FE22F}" type="slidenum">
              <a:rPr lang="es-ES_tradnl" smtClean="0"/>
              <a:pPr/>
              <a:t>16</a:t>
            </a:fld>
            <a:endParaRPr lang="es-ES_tradnl" dirty="0"/>
          </a:p>
        </p:txBody>
      </p:sp>
    </p:spTree>
    <p:extLst>
      <p:ext uri="{BB962C8B-B14F-4D97-AF65-F5344CB8AC3E}">
        <p14:creationId xmlns:p14="http://schemas.microsoft.com/office/powerpoint/2010/main" val="3115089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p>
        </p:txBody>
      </p:sp>
      <p:sp>
        <p:nvSpPr>
          <p:cNvPr id="4" name="Slide Number Placeholder 3"/>
          <p:cNvSpPr>
            <a:spLocks noGrp="1"/>
          </p:cNvSpPr>
          <p:nvPr>
            <p:ph type="sldNum" sz="quarter" idx="10"/>
          </p:nvPr>
        </p:nvSpPr>
        <p:spPr/>
        <p:txBody>
          <a:bodyPr/>
          <a:lstStyle/>
          <a:p>
            <a:fld id="{C0F4A2C8-6C88-4E71-83EE-698B9D4FE22F}" type="slidenum">
              <a:rPr lang="es-ES_tradnl" smtClean="0">
                <a:solidFill>
                  <a:prstClr val="black"/>
                </a:solidFill>
              </a:rPr>
              <a:pPr/>
              <a:t>17</a:t>
            </a:fld>
            <a:endParaRPr lang="es-ES_tradnl" dirty="0">
              <a:solidFill>
                <a:prstClr val="black"/>
              </a:solidFill>
            </a:endParaRPr>
          </a:p>
        </p:txBody>
      </p:sp>
    </p:spTree>
    <p:extLst>
      <p:ext uri="{BB962C8B-B14F-4D97-AF65-F5344CB8AC3E}">
        <p14:creationId xmlns:p14="http://schemas.microsoft.com/office/powerpoint/2010/main" val="38372141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p:spTree>
      <p:nvGrpSpPr>
        <p:cNvPr id="1" name=""/>
        <p:cNvGrpSpPr/>
        <p:nvPr/>
      </p:nvGrpSpPr>
      <p:grpSpPr>
        <a:xfrm>
          <a:off x="0" y="0"/>
          <a:ext cx="0" cy="0"/>
          <a:chOff x="0" y="0"/>
          <a:chExt cx="0" cy="0"/>
        </a:xfrm>
      </p:grpSpPr>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7899" y="0"/>
            <a:ext cx="9704934" cy="6858000"/>
          </a:xfrm>
          <a:prstGeom prst="rect">
            <a:avLst/>
          </a:prstGeom>
        </p:spPr>
      </p:pic>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78200" y="643467"/>
            <a:ext cx="3149600" cy="1574800"/>
          </a:xfrm>
          <a:prstGeom prst="rect">
            <a:avLst/>
          </a:prstGeom>
        </p:spPr>
      </p:pic>
      <p:cxnSp>
        <p:nvCxnSpPr>
          <p:cNvPr id="5" name="Conector recto 4"/>
          <p:cNvCxnSpPr/>
          <p:nvPr userDrawn="1"/>
        </p:nvCxnSpPr>
        <p:spPr>
          <a:xfrm>
            <a:off x="1574800" y="3511358"/>
            <a:ext cx="6985000" cy="0"/>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2" name="Título 1"/>
          <p:cNvSpPr>
            <a:spLocks noGrp="1"/>
          </p:cNvSpPr>
          <p:nvPr>
            <p:ph type="title"/>
          </p:nvPr>
        </p:nvSpPr>
        <p:spPr>
          <a:xfrm>
            <a:off x="681038" y="3623811"/>
            <a:ext cx="8543925" cy="421265"/>
          </a:xfrm>
          <a:prstGeom prst="rect">
            <a:avLst/>
          </a:prstGeom>
        </p:spPr>
        <p:txBody>
          <a:bodyPr/>
          <a:lstStyle>
            <a:lvl1pPr algn="ctr">
              <a:defRPr sz="1960" b="0"/>
            </a:lvl1pPr>
          </a:lstStyle>
          <a:p>
            <a:r>
              <a:rPr lang="es-ES_tradnl" dirty="0"/>
              <a:t>Clic para editar título</a:t>
            </a:r>
          </a:p>
        </p:txBody>
      </p:sp>
      <p:sp>
        <p:nvSpPr>
          <p:cNvPr id="10" name="Subtítulo 2"/>
          <p:cNvSpPr>
            <a:spLocks noGrp="1"/>
          </p:cNvSpPr>
          <p:nvPr>
            <p:ph type="subTitle" idx="1"/>
          </p:nvPr>
        </p:nvSpPr>
        <p:spPr>
          <a:xfrm>
            <a:off x="681037" y="3650563"/>
            <a:ext cx="8543925" cy="482600"/>
          </a:xfrm>
          <a:prstGeom prst="rect">
            <a:avLst/>
          </a:prstGeom>
        </p:spPr>
        <p:txBody>
          <a:bodyPr/>
          <a:lstStyle>
            <a:lvl1pPr marL="0" indent="0" algn="ctr">
              <a:buNone/>
              <a:defRPr sz="196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dirty="0"/>
              <a:t>Haga clic para modificar el estilo de subtítulo del patrón</a:t>
            </a:r>
          </a:p>
        </p:txBody>
      </p:sp>
    </p:spTree>
    <p:extLst>
      <p:ext uri="{BB962C8B-B14F-4D97-AF65-F5344CB8AC3E}">
        <p14:creationId xmlns:p14="http://schemas.microsoft.com/office/powerpoint/2010/main" val="148002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8200" y="2641600"/>
            <a:ext cx="3149600" cy="1574800"/>
          </a:xfrm>
          <a:prstGeom prst="rect">
            <a:avLst/>
          </a:prstGeom>
        </p:spPr>
      </p:pic>
      <p:sp>
        <p:nvSpPr>
          <p:cNvPr id="9" name="CuadroTexto 8"/>
          <p:cNvSpPr txBox="1"/>
          <p:nvPr userDrawn="1"/>
        </p:nvSpPr>
        <p:spPr>
          <a:xfrm>
            <a:off x="2552700" y="4326467"/>
            <a:ext cx="4800600" cy="2054409"/>
          </a:xfrm>
          <a:prstGeom prst="rect">
            <a:avLst/>
          </a:prstGeom>
          <a:noFill/>
        </p:spPr>
        <p:txBody>
          <a:bodyPr wrap="square" rtlCol="0">
            <a:spAutoFit/>
          </a:bodyPr>
          <a:lstStyle/>
          <a:p>
            <a:pPr algn="ctr">
              <a:spcAft>
                <a:spcPts val="300"/>
              </a:spcAft>
            </a:pPr>
            <a:r>
              <a:rPr lang="es-ES" sz="1400" dirty="0">
                <a:latin typeface="+mj-lt"/>
              </a:rPr>
              <a:t>Calle Alcalá 85 ·</a:t>
            </a:r>
            <a:r>
              <a:rPr lang="es-ES" sz="1400" baseline="0" dirty="0">
                <a:latin typeface="+mj-lt"/>
              </a:rPr>
              <a:t> </a:t>
            </a:r>
            <a:r>
              <a:rPr lang="es-ES" sz="1400" dirty="0">
                <a:latin typeface="+mj-lt"/>
              </a:rPr>
              <a:t>28009 Madrid · España</a:t>
            </a:r>
          </a:p>
          <a:p>
            <a:pPr algn="ctr">
              <a:spcAft>
                <a:spcPts val="300"/>
              </a:spcAft>
            </a:pPr>
            <a:r>
              <a:rPr lang="es-ES" sz="1400" dirty="0">
                <a:latin typeface="+mj-lt"/>
              </a:rPr>
              <a:t>T. (+34) 910 496</a:t>
            </a:r>
            <a:r>
              <a:rPr lang="es-ES" sz="1400" baseline="0" dirty="0">
                <a:latin typeface="+mj-lt"/>
              </a:rPr>
              <a:t> 459</a:t>
            </a:r>
            <a:endParaRPr lang="es-ES" sz="1400" dirty="0">
              <a:latin typeface="+mj-lt"/>
            </a:endParaRPr>
          </a:p>
          <a:p>
            <a:pPr algn="ctr">
              <a:spcAft>
                <a:spcPts val="300"/>
              </a:spcAft>
            </a:pPr>
            <a:r>
              <a:rPr lang="es-ES" sz="1400" dirty="0">
                <a:latin typeface="+mj-lt"/>
              </a:rPr>
              <a:t>E. info@finreg360.com</a:t>
            </a:r>
            <a:endParaRPr lang="es-ES_tradnl" sz="1400" dirty="0">
              <a:latin typeface="+mj-lt"/>
            </a:endParaRPr>
          </a:p>
          <a:p>
            <a:pPr algn="ctr">
              <a:spcAft>
                <a:spcPts val="300"/>
              </a:spcAft>
            </a:pPr>
            <a:r>
              <a:rPr lang="es-ES_tradnl" sz="1400" b="1" dirty="0">
                <a:solidFill>
                  <a:schemeClr val="tx2"/>
                </a:solidFill>
                <a:latin typeface="+mj-lt"/>
              </a:rPr>
              <a:t>finReg360.com</a:t>
            </a:r>
          </a:p>
          <a:p>
            <a:pPr algn="ctr">
              <a:spcAft>
                <a:spcPts val="300"/>
              </a:spcAft>
            </a:pPr>
            <a:endParaRPr lang="es-ES_tradnl" sz="1400" b="1" dirty="0">
              <a:solidFill>
                <a:schemeClr val="tx2"/>
              </a:solidFill>
              <a:latin typeface="+mj-lt"/>
            </a:endParaRPr>
          </a:p>
          <a:p>
            <a:pPr algn="ctr">
              <a:spcAft>
                <a:spcPts val="300"/>
              </a:spcAft>
            </a:pPr>
            <a:endParaRPr lang="es-ES_tradnl" sz="1400" b="1" dirty="0">
              <a:solidFill>
                <a:schemeClr val="tx2"/>
              </a:solidFill>
              <a:latin typeface="+mj-lt"/>
            </a:endParaRPr>
          </a:p>
          <a:p>
            <a:pPr algn="ctr">
              <a:spcAft>
                <a:spcPts val="300"/>
              </a:spcAft>
            </a:pPr>
            <a:r>
              <a:rPr lang="es-ES" sz="1400" dirty="0">
                <a:latin typeface="+mj-lt"/>
              </a:rPr>
              <a:t>© 2018 finReg360</a:t>
            </a:r>
            <a:endParaRPr lang="es-ES_tradnl" sz="1400" b="1" dirty="0">
              <a:solidFill>
                <a:schemeClr val="tx2"/>
              </a:solidFill>
              <a:latin typeface="+mj-lt"/>
            </a:endParaRPr>
          </a:p>
          <a:p>
            <a:pPr algn="ctr"/>
            <a:endParaRPr lang="es-ES_tradnl" sz="1200" b="1" dirty="0">
              <a:solidFill>
                <a:schemeClr val="tx2"/>
              </a:solidFill>
            </a:endParaRPr>
          </a:p>
        </p:txBody>
      </p:sp>
    </p:spTree>
    <p:extLst>
      <p:ext uri="{BB962C8B-B14F-4D97-AF65-F5344CB8AC3E}">
        <p14:creationId xmlns:p14="http://schemas.microsoft.com/office/powerpoint/2010/main" val="499965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contenido">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0"/>
          </p:nvPr>
        </p:nvSpPr>
        <p:spPr>
          <a:xfrm>
            <a:off x="3797300" y="6356352"/>
            <a:ext cx="2311400" cy="365125"/>
          </a:xfrm>
          <a:prstGeom prst="rect">
            <a:avLst/>
          </a:prstGeom>
        </p:spPr>
        <p:txBody>
          <a:bodyPr/>
          <a:lstStyle>
            <a:lvl1pPr algn="ctr">
              <a:defRPr sz="1200">
                <a:solidFill>
                  <a:schemeClr val="tx2"/>
                </a:solidFill>
              </a:defRPr>
            </a:lvl1pPr>
          </a:lstStyle>
          <a:p>
            <a:fld id="{BD34F10A-DB7E-0D45-AB62-1756A634D5B7}" type="slidenum">
              <a:rPr lang="es-ES" smtClean="0"/>
              <a:pPr/>
              <a:t>‹Nº›</a:t>
            </a:fld>
            <a:endParaRPr lang="es-ES" dirty="0"/>
          </a:p>
        </p:txBody>
      </p:sp>
      <p:sp>
        <p:nvSpPr>
          <p:cNvPr id="14" name="Content Placeholder 2"/>
          <p:cNvSpPr>
            <a:spLocks noGrp="1"/>
          </p:cNvSpPr>
          <p:nvPr>
            <p:ph idx="1"/>
          </p:nvPr>
        </p:nvSpPr>
        <p:spPr>
          <a:xfrm>
            <a:off x="415925" y="1276350"/>
            <a:ext cx="9074150" cy="5032376"/>
          </a:xfrm>
          <a:prstGeom prst="rect">
            <a:avLst/>
          </a:prstGeom>
        </p:spPr>
        <p:txBody>
          <a:bodyPr/>
          <a:lstStyle>
            <a:lvl1pPr>
              <a:defRPr sz="14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s-ES" dirty="0"/>
          </a:p>
        </p:txBody>
      </p:sp>
      <p:pic>
        <p:nvPicPr>
          <p:cNvPr id="15" name="Imagen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926" y="6356351"/>
            <a:ext cx="1636581" cy="456606"/>
          </a:xfrm>
          <a:prstGeom prst="rect">
            <a:avLst/>
          </a:prstGeom>
        </p:spPr>
      </p:pic>
      <p:cxnSp>
        <p:nvCxnSpPr>
          <p:cNvPr id="6" name="Conector recto 5"/>
          <p:cNvCxnSpPr/>
          <p:nvPr userDrawn="1"/>
        </p:nvCxnSpPr>
        <p:spPr>
          <a:xfrm flipV="1">
            <a:off x="543000" y="737188"/>
            <a:ext cx="8820000" cy="0"/>
          </a:xfrm>
          <a:prstGeom prst="line">
            <a:avLst/>
          </a:prstGeom>
          <a:ln w="28575"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Title 1"/>
          <p:cNvSpPr txBox="1">
            <a:spLocks/>
          </p:cNvSpPr>
          <p:nvPr userDrawn="1"/>
        </p:nvSpPr>
        <p:spPr>
          <a:xfrm>
            <a:off x="1234216" y="136189"/>
            <a:ext cx="8255859" cy="553373"/>
          </a:xfrm>
          <a:prstGeom prst="rect">
            <a:avLst/>
          </a:prstGeom>
        </p:spPr>
        <p:txBody>
          <a:bodyPr anchor="ctr"/>
          <a:lstStyle>
            <a:lvl1pPr algn="l" defTabSz="495285" rtl="0" eaLnBrk="1" latinLnBrk="0" hangingPunct="1">
              <a:spcBef>
                <a:spcPct val="0"/>
              </a:spcBef>
              <a:buNone/>
              <a:defRPr sz="1800" b="1" kern="1200">
                <a:solidFill>
                  <a:schemeClr val="tx2"/>
                </a:solidFill>
                <a:latin typeface="+mj-lt"/>
                <a:ea typeface="+mj-ea"/>
                <a:cs typeface="+mj-cs"/>
              </a:defRPr>
            </a:lvl1pPr>
          </a:lstStyle>
          <a:p>
            <a:endParaRPr lang="es-ES" sz="2400" dirty="0"/>
          </a:p>
        </p:txBody>
      </p:sp>
    </p:spTree>
    <p:extLst>
      <p:ext uri="{BB962C8B-B14F-4D97-AF65-F5344CB8AC3E}">
        <p14:creationId xmlns:p14="http://schemas.microsoft.com/office/powerpoint/2010/main" val="1961090704"/>
      </p:ext>
    </p:extLst>
  </p:cSld>
  <p:clrMapOvr>
    <a:masterClrMapping/>
  </p:clrMapOvr>
  <p:extLst mod="1">
    <p:ext uri="{DCECCB84-F9BA-43D5-87BE-67443E8EF086}">
      <p15:sldGuideLst xmlns:p15="http://schemas.microsoft.com/office/powerpoint/2012/main">
        <p15:guide id="1" orient="horz" pos="459">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vacío con marca">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0"/>
          </p:nvPr>
        </p:nvSpPr>
        <p:spPr>
          <a:xfrm>
            <a:off x="3797300" y="6356352"/>
            <a:ext cx="2311400" cy="365125"/>
          </a:xfrm>
          <a:prstGeom prst="rect">
            <a:avLst/>
          </a:prstGeom>
        </p:spPr>
        <p:txBody>
          <a:bodyPr/>
          <a:lstStyle>
            <a:lvl1pPr algn="ctr">
              <a:defRPr sz="1200">
                <a:solidFill>
                  <a:schemeClr val="tx2"/>
                </a:solidFill>
              </a:defRPr>
            </a:lvl1pPr>
          </a:lstStyle>
          <a:p>
            <a:fld id="{BD34F10A-DB7E-0D45-AB62-1756A634D5B7}" type="slidenum">
              <a:rPr lang="es-ES" smtClean="0"/>
              <a:pPr/>
              <a:t>‹Nº›</a:t>
            </a:fld>
            <a:endParaRPr lang="es-ES" dirty="0"/>
          </a:p>
        </p:txBody>
      </p:sp>
      <p:sp>
        <p:nvSpPr>
          <p:cNvPr id="5" name="Title 1"/>
          <p:cNvSpPr>
            <a:spLocks noGrp="1"/>
          </p:cNvSpPr>
          <p:nvPr>
            <p:ph type="title" hasCustomPrompt="1"/>
          </p:nvPr>
        </p:nvSpPr>
        <p:spPr>
          <a:xfrm>
            <a:off x="430213" y="219566"/>
            <a:ext cx="8980488" cy="290513"/>
          </a:xfrm>
          <a:prstGeom prst="rect">
            <a:avLst/>
          </a:prstGeom>
        </p:spPr>
        <p:txBody>
          <a:bodyPr/>
          <a:lstStyle>
            <a:lvl1pPr>
              <a:defRPr sz="1800"/>
            </a:lvl1pPr>
          </a:lstStyle>
          <a:p>
            <a:r>
              <a:rPr lang="en-US" dirty="0" err="1"/>
              <a:t>Título</a:t>
            </a:r>
            <a:r>
              <a:rPr lang="en-US" dirty="0"/>
              <a:t> de la </a:t>
            </a:r>
            <a:r>
              <a:rPr lang="en-US" dirty="0" err="1"/>
              <a:t>diapositiva</a:t>
            </a:r>
            <a:endParaRPr lang="es-ES" dirty="0"/>
          </a:p>
        </p:txBody>
      </p:sp>
      <p:pic>
        <p:nvPicPr>
          <p:cNvPr id="6" name="Imagen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926" y="6356351"/>
            <a:ext cx="1636581" cy="456606"/>
          </a:xfrm>
          <a:prstGeom prst="rect">
            <a:avLst/>
          </a:prstGeom>
        </p:spPr>
      </p:pic>
      <p:pic>
        <p:nvPicPr>
          <p:cNvPr id="8" name="Imagen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14601" y="1634859"/>
            <a:ext cx="7386957" cy="5220000"/>
          </a:xfrm>
          <a:prstGeom prst="rect">
            <a:avLst/>
          </a:prstGeom>
        </p:spPr>
      </p:pic>
      <p:cxnSp>
        <p:nvCxnSpPr>
          <p:cNvPr id="7" name="Conector recto 6">
            <a:extLst>
              <a:ext uri="{FF2B5EF4-FFF2-40B4-BE49-F238E27FC236}">
                <a16:creationId xmlns:a16="http://schemas.microsoft.com/office/drawing/2014/main" id="{E2311167-D022-4B77-A8EC-6F736703471D}"/>
              </a:ext>
            </a:extLst>
          </p:cNvPr>
          <p:cNvCxnSpPr/>
          <p:nvPr userDrawn="1"/>
        </p:nvCxnSpPr>
        <p:spPr>
          <a:xfrm flipV="1">
            <a:off x="430213" y="606559"/>
            <a:ext cx="8820000" cy="0"/>
          </a:xfrm>
          <a:prstGeom prst="line">
            <a:avLst/>
          </a:prstGeom>
          <a:ln w="28575"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9665539"/>
      </p:ext>
    </p:extLst>
  </p:cSld>
  <p:clrMapOvr>
    <a:masterClrMapping/>
  </p:clrMapOvr>
  <p:extLst mod="1">
    <p:ext uri="{DCECCB84-F9BA-43D5-87BE-67443E8EF086}">
      <p15:sldGuideLst xmlns:p15="http://schemas.microsoft.com/office/powerpoint/2012/main">
        <p15:guide id="1" orient="horz" pos="459">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ntenido">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0"/>
          </p:nvPr>
        </p:nvSpPr>
        <p:spPr>
          <a:xfrm>
            <a:off x="3797300" y="6356352"/>
            <a:ext cx="2311400" cy="365125"/>
          </a:xfrm>
          <a:prstGeom prst="rect">
            <a:avLst/>
          </a:prstGeom>
        </p:spPr>
        <p:txBody>
          <a:bodyPr/>
          <a:lstStyle>
            <a:lvl1pPr algn="ctr">
              <a:defRPr sz="1200">
                <a:solidFill>
                  <a:schemeClr val="tx2"/>
                </a:solidFill>
              </a:defRPr>
            </a:lvl1pPr>
          </a:lstStyle>
          <a:p>
            <a:fld id="{BD34F10A-DB7E-0D45-AB62-1756A634D5B7}" type="slidenum">
              <a:rPr lang="es-ES" smtClean="0"/>
              <a:pPr/>
              <a:t>‹Nº›</a:t>
            </a:fld>
            <a:endParaRPr lang="es-ES" dirty="0"/>
          </a:p>
        </p:txBody>
      </p:sp>
      <p:sp>
        <p:nvSpPr>
          <p:cNvPr id="11" name="Title 1"/>
          <p:cNvSpPr>
            <a:spLocks noGrp="1"/>
          </p:cNvSpPr>
          <p:nvPr>
            <p:ph type="title" hasCustomPrompt="1"/>
          </p:nvPr>
        </p:nvSpPr>
        <p:spPr>
          <a:xfrm>
            <a:off x="415926" y="-290513"/>
            <a:ext cx="8980488" cy="290513"/>
          </a:xfrm>
          <a:prstGeom prst="rect">
            <a:avLst/>
          </a:prstGeom>
        </p:spPr>
        <p:txBody>
          <a:bodyPr/>
          <a:lstStyle>
            <a:lvl1pPr>
              <a:defRPr sz="1800"/>
            </a:lvl1pPr>
          </a:lstStyle>
          <a:p>
            <a:r>
              <a:rPr lang="en-US" dirty="0" err="1"/>
              <a:t>Título</a:t>
            </a:r>
            <a:r>
              <a:rPr lang="en-US" dirty="0"/>
              <a:t> de la </a:t>
            </a:r>
            <a:r>
              <a:rPr lang="en-US" dirty="0" err="1"/>
              <a:t>diapositiva</a:t>
            </a:r>
            <a:endParaRPr lang="es-ES" dirty="0"/>
          </a:p>
        </p:txBody>
      </p:sp>
      <p:sp>
        <p:nvSpPr>
          <p:cNvPr id="14" name="Content Placeholder 2"/>
          <p:cNvSpPr>
            <a:spLocks noGrp="1"/>
          </p:cNvSpPr>
          <p:nvPr>
            <p:ph idx="1"/>
          </p:nvPr>
        </p:nvSpPr>
        <p:spPr>
          <a:xfrm>
            <a:off x="415925" y="829734"/>
            <a:ext cx="9074150" cy="5478992"/>
          </a:xfrm>
          <a:prstGeom prst="rect">
            <a:avLst/>
          </a:prstGeom>
        </p:spPr>
        <p:txBody>
          <a:bodyPr/>
          <a:lstStyle>
            <a:lvl1pPr>
              <a:defRPr sz="14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s-ES" dirty="0"/>
          </a:p>
        </p:txBody>
      </p:sp>
      <p:pic>
        <p:nvPicPr>
          <p:cNvPr id="15" name="Imagen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926" y="6356351"/>
            <a:ext cx="1636581" cy="456606"/>
          </a:xfrm>
          <a:prstGeom prst="rect">
            <a:avLst/>
          </a:prstGeom>
        </p:spPr>
      </p:pic>
      <p:cxnSp>
        <p:nvCxnSpPr>
          <p:cNvPr id="9" name="Conector recto 8">
            <a:extLst>
              <a:ext uri="{FF2B5EF4-FFF2-40B4-BE49-F238E27FC236}">
                <a16:creationId xmlns:a16="http://schemas.microsoft.com/office/drawing/2014/main" id="{100916C2-FBC8-4979-B7F5-59E76792E32D}"/>
              </a:ext>
            </a:extLst>
          </p:cNvPr>
          <p:cNvCxnSpPr/>
          <p:nvPr userDrawn="1"/>
        </p:nvCxnSpPr>
        <p:spPr>
          <a:xfrm flipV="1">
            <a:off x="543000" y="737188"/>
            <a:ext cx="8820000" cy="0"/>
          </a:xfrm>
          <a:prstGeom prst="line">
            <a:avLst/>
          </a:prstGeom>
          <a:ln w="28575"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0791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1">
    <p:spTree>
      <p:nvGrpSpPr>
        <p:cNvPr id="1" name=""/>
        <p:cNvGrpSpPr/>
        <p:nvPr/>
      </p:nvGrpSpPr>
      <p:grpSpPr>
        <a:xfrm>
          <a:off x="0" y="0"/>
          <a:ext cx="0" cy="0"/>
          <a:chOff x="0" y="0"/>
          <a:chExt cx="0" cy="0"/>
        </a:xfrm>
      </p:grpSpPr>
      <p:sp>
        <p:nvSpPr>
          <p:cNvPr id="7" name="Text Placeholder 8"/>
          <p:cNvSpPr>
            <a:spLocks noGrp="1"/>
          </p:cNvSpPr>
          <p:nvPr>
            <p:ph type="body" sz="quarter" idx="13"/>
          </p:nvPr>
        </p:nvSpPr>
        <p:spPr>
          <a:xfrm>
            <a:off x="306452" y="785192"/>
            <a:ext cx="9265923" cy="370275"/>
          </a:xfrm>
        </p:spPr>
        <p:txBody>
          <a:bodyPr>
            <a:spAutoFit/>
          </a:bodyPr>
          <a:lstStyle>
            <a:lvl1pPr marL="0" indent="0">
              <a:buNone/>
              <a:defRPr sz="1955" b="0">
                <a:solidFill>
                  <a:schemeClr val="accent5"/>
                </a:solidFill>
              </a:defRPr>
            </a:lvl1pPr>
          </a:lstStyle>
          <a:p>
            <a:pPr lvl="0"/>
            <a:r>
              <a:rPr lang="en-US" dirty="0"/>
              <a:t>Click to edit Master text styles</a:t>
            </a:r>
          </a:p>
        </p:txBody>
      </p:sp>
      <p:sp>
        <p:nvSpPr>
          <p:cNvPr id="8" name="Title Placeholder 1"/>
          <p:cNvSpPr>
            <a:spLocks noGrp="1"/>
          </p:cNvSpPr>
          <p:nvPr>
            <p:ph type="title"/>
          </p:nvPr>
        </p:nvSpPr>
        <p:spPr>
          <a:xfrm>
            <a:off x="306452" y="399480"/>
            <a:ext cx="9265923" cy="300852"/>
          </a:xfrm>
          <a:prstGeom prst="rect">
            <a:avLst/>
          </a:prstGeom>
        </p:spPr>
        <p:txBody>
          <a:bodyPr vert="horz" lIns="0" tIns="0" rIns="0" bIns="0" rtlCol="0" anchor="t" anchorCtr="0">
            <a:spAutoFit/>
          </a:bodyPr>
          <a:lstStyle>
            <a:lvl1pPr>
              <a:defRPr sz="1955"/>
            </a:lvl1pPr>
          </a:lstStyle>
          <a:p>
            <a:r>
              <a:rPr lang="en-US"/>
              <a:t>Click to edit Master title style</a:t>
            </a:r>
            <a:endParaRPr lang="es-ES_tradnl" dirty="0"/>
          </a:p>
        </p:txBody>
      </p:sp>
      <p:sp>
        <p:nvSpPr>
          <p:cNvPr id="10" name="Text Placeholder 19"/>
          <p:cNvSpPr>
            <a:spLocks noGrp="1"/>
          </p:cNvSpPr>
          <p:nvPr>
            <p:ph type="body" sz="quarter" idx="14"/>
          </p:nvPr>
        </p:nvSpPr>
        <p:spPr>
          <a:xfrm>
            <a:off x="307011" y="1712511"/>
            <a:ext cx="9274435" cy="4547579"/>
          </a:xfrm>
        </p:spPr>
        <p:txBody>
          <a:bodyPr/>
          <a:lstStyle>
            <a:lvl1pPr marL="0" marR="0" indent="0" algn="l" defTabSz="744779" rtl="0" eaLnBrk="1" fontAlgn="auto" latinLnBrk="0" hangingPunct="1">
              <a:lnSpc>
                <a:spcPct val="100000"/>
              </a:lnSpc>
              <a:spcBef>
                <a:spcPts val="977"/>
              </a:spcBef>
              <a:spcAft>
                <a:spcPts val="0"/>
              </a:spcAft>
              <a:buClrTx/>
              <a:buSzTx/>
              <a:buFont typeface="Arial" pitchFamily="34" charset="0"/>
              <a:buNone/>
              <a:tabLst/>
              <a:defRPr/>
            </a:lvl1pPr>
            <a:lvl2pPr marL="217227" marR="0" indent="-217227" algn="l" defTabSz="744779" rtl="0" eaLnBrk="1" fontAlgn="auto" latinLnBrk="0" hangingPunct="1">
              <a:lnSpc>
                <a:spcPct val="100000"/>
              </a:lnSpc>
              <a:spcBef>
                <a:spcPts val="489"/>
              </a:spcBef>
              <a:spcAft>
                <a:spcPts val="0"/>
              </a:spcAft>
              <a:buClrTx/>
              <a:buSzTx/>
              <a:buFont typeface="Arial" pitchFamily="34" charset="0"/>
              <a:buChar char="•"/>
              <a:tabLst/>
              <a:defRPr/>
            </a:lvl2pPr>
            <a:lvl3pPr marL="440920" marR="0" indent="-217227" algn="l" defTabSz="744779" rtl="0" eaLnBrk="1" fontAlgn="auto" latinLnBrk="0" hangingPunct="1">
              <a:lnSpc>
                <a:spcPct val="100000"/>
              </a:lnSpc>
              <a:spcBef>
                <a:spcPts val="0"/>
              </a:spcBef>
              <a:spcAft>
                <a:spcPts val="0"/>
              </a:spcAft>
              <a:buClrTx/>
              <a:buSzTx/>
              <a:buFont typeface="Arial" pitchFamily="34" charset="0"/>
              <a:buChar char="•"/>
              <a:tabLst/>
              <a:defRPr/>
            </a:lvl3pPr>
            <a:lvl4pPr marL="654267" marR="0" indent="-222399" algn="l" defTabSz="744779" rtl="0" eaLnBrk="1" fontAlgn="auto" latinLnBrk="0" hangingPunct="1">
              <a:lnSpc>
                <a:spcPct val="100000"/>
              </a:lnSpc>
              <a:spcBef>
                <a:spcPts val="0"/>
              </a:spcBef>
              <a:spcAft>
                <a:spcPts val="0"/>
              </a:spcAft>
              <a:buClrTx/>
              <a:buSzTx/>
              <a:buFont typeface="Arial" pitchFamily="34" charset="0"/>
              <a:buChar char="−"/>
              <a:tabLst/>
              <a:defRPr/>
            </a:lvl4pPr>
            <a:lvl5pPr marL="881839" marR="0" indent="-217227" algn="l" defTabSz="744779" rtl="0" eaLnBrk="1" fontAlgn="auto" latinLnBrk="0" hangingPunct="1">
              <a:lnSpc>
                <a:spcPct val="100000"/>
              </a:lnSpc>
              <a:spcBef>
                <a:spcPts val="0"/>
              </a:spcBef>
              <a:spcAft>
                <a:spcPts val="0"/>
              </a:spcAft>
              <a:buClrTx/>
              <a:buSzTx/>
              <a:buFont typeface="Arial" pitchFamily="34" charset="0"/>
              <a:buChar char="−"/>
              <a:tabLst/>
              <a:defRPr/>
            </a:lvl5pPr>
          </a:lstStyle>
          <a:p>
            <a:pPr marL="0" marR="0" lvl="0" indent="0" algn="l" defTabSz="744779" rtl="0" eaLnBrk="1" fontAlgn="auto" latinLnBrk="0" hangingPunct="1">
              <a:lnSpc>
                <a:spcPct val="100000"/>
              </a:lnSpc>
              <a:spcBef>
                <a:spcPts val="977"/>
              </a:spcBef>
              <a:spcAft>
                <a:spcPts val="0"/>
              </a:spcAft>
              <a:buClrTx/>
              <a:buSzTx/>
              <a:buFont typeface="Arial" pitchFamily="34" charset="0"/>
              <a:buNone/>
              <a:tabLst/>
              <a:defRPr/>
            </a:pPr>
            <a:r>
              <a:rPr kumimoji="0" lang="en-US" sz="1466" b="0" i="0" u="none" strike="noStrike" kern="1200" cap="none" spc="0" normalizeH="0" baseline="0" noProof="0">
                <a:ln>
                  <a:noFill/>
                </a:ln>
                <a:solidFill>
                  <a:srgbClr val="313131"/>
                </a:solidFill>
                <a:effectLst/>
                <a:uLnTx/>
                <a:uFillTx/>
                <a:latin typeface="+mn-lt"/>
                <a:ea typeface="+mn-ea"/>
                <a:cs typeface="+mn-cs"/>
              </a:rPr>
              <a:t>Click to edit Master text styles</a:t>
            </a:r>
          </a:p>
          <a:p>
            <a:pPr marL="0" marR="0" lvl="1" indent="0" algn="l" defTabSz="744779" rtl="0" eaLnBrk="1" fontAlgn="auto" latinLnBrk="0" hangingPunct="1">
              <a:lnSpc>
                <a:spcPct val="100000"/>
              </a:lnSpc>
              <a:spcBef>
                <a:spcPts val="977"/>
              </a:spcBef>
              <a:spcAft>
                <a:spcPts val="0"/>
              </a:spcAft>
              <a:buClrTx/>
              <a:buSzTx/>
              <a:buFont typeface="Arial" pitchFamily="34" charset="0"/>
              <a:buNone/>
              <a:tabLst/>
              <a:defRPr/>
            </a:pPr>
            <a:r>
              <a:rPr kumimoji="0" lang="en-US" sz="1466" b="0" i="0" u="none" strike="noStrike" kern="1200" cap="none" spc="0" normalizeH="0" baseline="0" noProof="0">
                <a:ln>
                  <a:noFill/>
                </a:ln>
                <a:solidFill>
                  <a:srgbClr val="313131"/>
                </a:solidFill>
                <a:effectLst/>
                <a:uLnTx/>
                <a:uFillTx/>
                <a:latin typeface="+mn-lt"/>
                <a:ea typeface="+mn-ea"/>
                <a:cs typeface="+mn-cs"/>
              </a:rPr>
              <a:t>Second level</a:t>
            </a:r>
          </a:p>
          <a:p>
            <a:pPr marL="0" marR="0" lvl="2" indent="0" algn="l" defTabSz="744779" rtl="0" eaLnBrk="1" fontAlgn="auto" latinLnBrk="0" hangingPunct="1">
              <a:lnSpc>
                <a:spcPct val="100000"/>
              </a:lnSpc>
              <a:spcBef>
                <a:spcPts val="977"/>
              </a:spcBef>
              <a:spcAft>
                <a:spcPts val="0"/>
              </a:spcAft>
              <a:buClrTx/>
              <a:buSzTx/>
              <a:buFont typeface="Arial" pitchFamily="34" charset="0"/>
              <a:buNone/>
              <a:tabLst/>
              <a:defRPr/>
            </a:pPr>
            <a:r>
              <a:rPr kumimoji="0" lang="en-US" sz="1466" b="0" i="0" u="none" strike="noStrike" kern="1200" cap="none" spc="0" normalizeH="0" baseline="0" noProof="0">
                <a:ln>
                  <a:noFill/>
                </a:ln>
                <a:solidFill>
                  <a:srgbClr val="313131"/>
                </a:solidFill>
                <a:effectLst/>
                <a:uLnTx/>
                <a:uFillTx/>
                <a:latin typeface="+mn-lt"/>
                <a:ea typeface="+mn-ea"/>
                <a:cs typeface="+mn-cs"/>
              </a:rPr>
              <a:t>Third level</a:t>
            </a:r>
          </a:p>
          <a:p>
            <a:pPr marL="0" marR="0" lvl="3" indent="0" algn="l" defTabSz="744779" rtl="0" eaLnBrk="1" fontAlgn="auto" latinLnBrk="0" hangingPunct="1">
              <a:lnSpc>
                <a:spcPct val="100000"/>
              </a:lnSpc>
              <a:spcBef>
                <a:spcPts val="977"/>
              </a:spcBef>
              <a:spcAft>
                <a:spcPts val="0"/>
              </a:spcAft>
              <a:buClrTx/>
              <a:buSzTx/>
              <a:buFont typeface="Arial" pitchFamily="34" charset="0"/>
              <a:buNone/>
              <a:tabLst/>
              <a:defRPr/>
            </a:pPr>
            <a:r>
              <a:rPr kumimoji="0" lang="en-US" sz="1466" b="0" i="0" u="none" strike="noStrike" kern="1200" cap="none" spc="0" normalizeH="0" baseline="0" noProof="0">
                <a:ln>
                  <a:noFill/>
                </a:ln>
                <a:solidFill>
                  <a:srgbClr val="313131"/>
                </a:solidFill>
                <a:effectLst/>
                <a:uLnTx/>
                <a:uFillTx/>
                <a:latin typeface="+mn-lt"/>
                <a:ea typeface="+mn-ea"/>
                <a:cs typeface="+mn-cs"/>
              </a:rPr>
              <a:t>Fourth level</a:t>
            </a:r>
          </a:p>
          <a:p>
            <a:pPr marL="0" marR="0" lvl="4" indent="0" algn="l" defTabSz="744779" rtl="0" eaLnBrk="1" fontAlgn="auto" latinLnBrk="0" hangingPunct="1">
              <a:lnSpc>
                <a:spcPct val="100000"/>
              </a:lnSpc>
              <a:spcBef>
                <a:spcPts val="977"/>
              </a:spcBef>
              <a:spcAft>
                <a:spcPts val="0"/>
              </a:spcAft>
              <a:buClrTx/>
              <a:buSzTx/>
              <a:buFont typeface="Arial" pitchFamily="34" charset="0"/>
              <a:buNone/>
              <a:tabLst/>
              <a:defRPr/>
            </a:pPr>
            <a:r>
              <a:rPr kumimoji="0" lang="en-US" sz="1466" b="0" i="0" u="none" strike="noStrike" kern="1200" cap="none" spc="0" normalizeH="0" baseline="0" noProof="0">
                <a:ln>
                  <a:noFill/>
                </a:ln>
                <a:solidFill>
                  <a:srgbClr val="313131"/>
                </a:solidFill>
                <a:effectLst/>
                <a:uLnTx/>
                <a:uFillTx/>
                <a:latin typeface="+mn-lt"/>
                <a:ea typeface="+mn-ea"/>
                <a:cs typeface="+mn-cs"/>
              </a:rPr>
              <a:t>Fifth level</a:t>
            </a:r>
            <a:endParaRPr kumimoji="0" lang="es-ES_tradnl" sz="1466" b="0" i="0" u="none" strike="noStrike" kern="1200" cap="none" spc="0" normalizeH="0" baseline="0" noProof="0" dirty="0">
              <a:ln>
                <a:noFill/>
              </a:ln>
              <a:solidFill>
                <a:srgbClr val="313131"/>
              </a:solidFill>
              <a:effectLst/>
              <a:uLnTx/>
              <a:uFillTx/>
              <a:latin typeface="+mn-lt"/>
              <a:ea typeface="+mn-ea"/>
              <a:cs typeface="+mn-cs"/>
            </a:endParaRPr>
          </a:p>
        </p:txBody>
      </p:sp>
      <p:sp>
        <p:nvSpPr>
          <p:cNvPr id="12" name="Slide Number Placeholder 7"/>
          <p:cNvSpPr>
            <a:spLocks noGrp="1"/>
          </p:cNvSpPr>
          <p:nvPr>
            <p:ph type="sldNum" sz="quarter" idx="4"/>
          </p:nvPr>
        </p:nvSpPr>
        <p:spPr>
          <a:xfrm>
            <a:off x="8936278" y="6424193"/>
            <a:ext cx="645168" cy="169611"/>
          </a:xfrm>
          <a:prstGeom prst="rect">
            <a:avLst/>
          </a:prstGeom>
        </p:spPr>
        <p:txBody>
          <a:bodyPr vert="horz" lIns="0" tIns="0" rIns="0" bIns="0" rtlCol="0" anchor="b" anchorCtr="0"/>
          <a:lstStyle>
            <a:lvl1pPr algn="r">
              <a:defRPr sz="652" b="0">
                <a:solidFill>
                  <a:srgbClr val="8C8C8C"/>
                </a:solidFill>
              </a:defRPr>
            </a:lvl1pPr>
          </a:lstStyle>
          <a:p>
            <a:fld id="{95CC1D26-A9BD-4BDE-BDD9-08EDBAE96860}" type="slidenum">
              <a:rPr lang="es-ES_tradnl" smtClean="0"/>
              <a:pPr/>
              <a:t>‹Nº›</a:t>
            </a:fld>
            <a:endParaRPr lang="es-ES_tradnl" dirty="0"/>
          </a:p>
        </p:txBody>
      </p:sp>
      <p:cxnSp>
        <p:nvCxnSpPr>
          <p:cNvPr id="6" name="Conector recto 5">
            <a:extLst>
              <a:ext uri="{FF2B5EF4-FFF2-40B4-BE49-F238E27FC236}">
                <a16:creationId xmlns:a16="http://schemas.microsoft.com/office/drawing/2014/main" id="{6563E543-DBA2-4016-9948-68FA97661327}"/>
              </a:ext>
            </a:extLst>
          </p:cNvPr>
          <p:cNvCxnSpPr/>
          <p:nvPr userDrawn="1"/>
        </p:nvCxnSpPr>
        <p:spPr>
          <a:xfrm flipV="1">
            <a:off x="543000" y="737188"/>
            <a:ext cx="8820000" cy="0"/>
          </a:xfrm>
          <a:prstGeom prst="line">
            <a:avLst/>
          </a:prstGeom>
          <a:ln w="28575"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9" name="Imagen 8">
            <a:extLst>
              <a:ext uri="{FF2B5EF4-FFF2-40B4-BE49-F238E27FC236}">
                <a16:creationId xmlns:a16="http://schemas.microsoft.com/office/drawing/2014/main" id="{EBFAA731-E4B0-4111-9D44-3074C4D0C6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6452" y="6195890"/>
            <a:ext cx="1636581" cy="456606"/>
          </a:xfrm>
          <a:prstGeom prst="rect">
            <a:avLst/>
          </a:prstGeom>
        </p:spPr>
      </p:pic>
    </p:spTree>
    <p:extLst>
      <p:ext uri="{BB962C8B-B14F-4D97-AF65-F5344CB8AC3E}">
        <p14:creationId xmlns:p14="http://schemas.microsoft.com/office/powerpoint/2010/main" val="260547458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562060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Lst>
  <p:hf hdr="0" ftr="0" dt="0"/>
  <p:txStyles>
    <p:titleStyle>
      <a:lvl1pPr algn="l" defTabSz="495285" rtl="0" eaLnBrk="1" latinLnBrk="0" hangingPunct="1">
        <a:spcBef>
          <a:spcPct val="0"/>
        </a:spcBef>
        <a:buNone/>
        <a:defRPr sz="2600" b="1" kern="1200">
          <a:solidFill>
            <a:schemeClr val="tx2"/>
          </a:solidFill>
          <a:latin typeface="+mj-lt"/>
          <a:ea typeface="+mj-ea"/>
          <a:cs typeface="+mj-cs"/>
        </a:defRPr>
      </a:lvl1pPr>
    </p:titleStyle>
    <p:bodyStyle>
      <a:lvl1pPr marL="371464" indent="-371464" algn="l" defTabSz="495285" rtl="0" eaLnBrk="1" latinLnBrk="0" hangingPunct="1">
        <a:spcBef>
          <a:spcPct val="20000"/>
        </a:spcBef>
        <a:buFont typeface="Arial"/>
        <a:buChar char="•"/>
        <a:defRPr sz="2167" kern="1200">
          <a:solidFill>
            <a:schemeClr val="tx1"/>
          </a:solidFill>
          <a:latin typeface="+mn-lt"/>
          <a:ea typeface="+mn-ea"/>
          <a:cs typeface="+mn-cs"/>
        </a:defRPr>
      </a:lvl1pPr>
      <a:lvl2pPr marL="804838" indent="-309553" algn="l" defTabSz="495285" rtl="0" eaLnBrk="1" latinLnBrk="0" hangingPunct="1">
        <a:spcBef>
          <a:spcPct val="20000"/>
        </a:spcBef>
        <a:buFont typeface="Arial"/>
        <a:buChar char="–"/>
        <a:defRPr sz="2167" kern="1200">
          <a:solidFill>
            <a:schemeClr val="tx1"/>
          </a:solidFill>
          <a:latin typeface="+mn-lt"/>
          <a:ea typeface="+mn-ea"/>
          <a:cs typeface="+mn-cs"/>
        </a:defRPr>
      </a:lvl2pPr>
      <a:lvl3pPr marL="1238212" indent="-247642" algn="l" defTabSz="495285" rtl="0" eaLnBrk="1" latinLnBrk="0" hangingPunct="1">
        <a:spcBef>
          <a:spcPct val="20000"/>
        </a:spcBef>
        <a:buFont typeface="Arial"/>
        <a:buChar char="•"/>
        <a:defRPr sz="2167" kern="1200">
          <a:solidFill>
            <a:schemeClr val="tx1"/>
          </a:solidFill>
          <a:latin typeface="+mn-lt"/>
          <a:ea typeface="+mn-ea"/>
          <a:cs typeface="+mn-cs"/>
        </a:defRPr>
      </a:lvl3pPr>
      <a:lvl4pPr marL="1733497" indent="-247642" algn="l" defTabSz="495285" rtl="0" eaLnBrk="1" latinLnBrk="0" hangingPunct="1">
        <a:spcBef>
          <a:spcPct val="20000"/>
        </a:spcBef>
        <a:buFont typeface="Arial"/>
        <a:buChar char="–"/>
        <a:defRPr sz="2167" kern="1200">
          <a:solidFill>
            <a:schemeClr val="tx1"/>
          </a:solidFill>
          <a:latin typeface="+mn-lt"/>
          <a:ea typeface="+mn-ea"/>
          <a:cs typeface="+mn-cs"/>
        </a:defRPr>
      </a:lvl4pPr>
      <a:lvl5pPr marL="2228781" indent="-247642" algn="l" defTabSz="495285" rtl="0" eaLnBrk="1" latinLnBrk="0" hangingPunct="1">
        <a:spcBef>
          <a:spcPct val="20000"/>
        </a:spcBef>
        <a:buFont typeface="Arial"/>
        <a:buChar char="»"/>
        <a:defRPr sz="2167" kern="1200">
          <a:solidFill>
            <a:schemeClr val="tx1"/>
          </a:solidFill>
          <a:latin typeface="+mn-lt"/>
          <a:ea typeface="+mn-ea"/>
          <a:cs typeface="+mn-cs"/>
        </a:defRPr>
      </a:lvl5pPr>
      <a:lvl6pPr marL="2724066" indent="-247642" algn="l" defTabSz="495285" rtl="0" eaLnBrk="1" latinLnBrk="0" hangingPunct="1">
        <a:spcBef>
          <a:spcPct val="20000"/>
        </a:spcBef>
        <a:buFont typeface="Arial"/>
        <a:buChar char="•"/>
        <a:defRPr sz="2167" kern="1200">
          <a:solidFill>
            <a:schemeClr val="tx1"/>
          </a:solidFill>
          <a:latin typeface="+mn-lt"/>
          <a:ea typeface="+mn-ea"/>
          <a:cs typeface="+mn-cs"/>
        </a:defRPr>
      </a:lvl6pPr>
      <a:lvl7pPr marL="3219351" indent="-247642" algn="l" defTabSz="495285" rtl="0" eaLnBrk="1" latinLnBrk="0" hangingPunct="1">
        <a:spcBef>
          <a:spcPct val="20000"/>
        </a:spcBef>
        <a:buFont typeface="Arial"/>
        <a:buChar char="•"/>
        <a:defRPr sz="2167" kern="1200">
          <a:solidFill>
            <a:schemeClr val="tx1"/>
          </a:solidFill>
          <a:latin typeface="+mn-lt"/>
          <a:ea typeface="+mn-ea"/>
          <a:cs typeface="+mn-cs"/>
        </a:defRPr>
      </a:lvl7pPr>
      <a:lvl8pPr marL="3714636" indent="-247642" algn="l" defTabSz="495285" rtl="0" eaLnBrk="1" latinLnBrk="0" hangingPunct="1">
        <a:spcBef>
          <a:spcPct val="20000"/>
        </a:spcBef>
        <a:buFont typeface="Arial"/>
        <a:buChar char="•"/>
        <a:defRPr sz="2167" kern="1200">
          <a:solidFill>
            <a:schemeClr val="tx1"/>
          </a:solidFill>
          <a:latin typeface="+mn-lt"/>
          <a:ea typeface="+mn-ea"/>
          <a:cs typeface="+mn-cs"/>
        </a:defRPr>
      </a:lvl8pPr>
      <a:lvl9pPr marL="4209920" indent="-247642" algn="l" defTabSz="495285" rtl="0" eaLnBrk="1" latinLnBrk="0" hangingPunct="1">
        <a:spcBef>
          <a:spcPct val="20000"/>
        </a:spcBef>
        <a:buFont typeface="Arial"/>
        <a:buChar char="•"/>
        <a:defRPr sz="2167" kern="1200">
          <a:solidFill>
            <a:schemeClr val="tx1"/>
          </a:solidFill>
          <a:latin typeface="+mn-lt"/>
          <a:ea typeface="+mn-ea"/>
          <a:cs typeface="+mn-cs"/>
        </a:defRPr>
      </a:lvl9pPr>
    </p:bodyStyle>
    <p:otherStyle>
      <a:defPPr>
        <a:defRPr lang="es-ES"/>
      </a:defPPr>
      <a:lvl1pPr marL="0" algn="l" defTabSz="495285" rtl="0" eaLnBrk="1" latinLnBrk="0" hangingPunct="1">
        <a:defRPr sz="1950" kern="1200">
          <a:solidFill>
            <a:schemeClr val="tx1"/>
          </a:solidFill>
          <a:latin typeface="+mn-lt"/>
          <a:ea typeface="+mn-ea"/>
          <a:cs typeface="+mn-cs"/>
        </a:defRPr>
      </a:lvl1pPr>
      <a:lvl2pPr marL="495285" algn="l" defTabSz="495285" rtl="0" eaLnBrk="1" latinLnBrk="0" hangingPunct="1">
        <a:defRPr sz="1950" kern="1200">
          <a:solidFill>
            <a:schemeClr val="tx1"/>
          </a:solidFill>
          <a:latin typeface="+mn-lt"/>
          <a:ea typeface="+mn-ea"/>
          <a:cs typeface="+mn-cs"/>
        </a:defRPr>
      </a:lvl2pPr>
      <a:lvl3pPr marL="990570" algn="l" defTabSz="495285" rtl="0" eaLnBrk="1" latinLnBrk="0" hangingPunct="1">
        <a:defRPr sz="1950" kern="1200">
          <a:solidFill>
            <a:schemeClr val="tx1"/>
          </a:solidFill>
          <a:latin typeface="+mn-lt"/>
          <a:ea typeface="+mn-ea"/>
          <a:cs typeface="+mn-cs"/>
        </a:defRPr>
      </a:lvl3pPr>
      <a:lvl4pPr marL="1485854" algn="l" defTabSz="495285" rtl="0" eaLnBrk="1" latinLnBrk="0" hangingPunct="1">
        <a:defRPr sz="1950" kern="1200">
          <a:solidFill>
            <a:schemeClr val="tx1"/>
          </a:solidFill>
          <a:latin typeface="+mn-lt"/>
          <a:ea typeface="+mn-ea"/>
          <a:cs typeface="+mn-cs"/>
        </a:defRPr>
      </a:lvl4pPr>
      <a:lvl5pPr marL="1981139" algn="l" defTabSz="495285" rtl="0" eaLnBrk="1" latinLnBrk="0" hangingPunct="1">
        <a:defRPr sz="1950" kern="1200">
          <a:solidFill>
            <a:schemeClr val="tx1"/>
          </a:solidFill>
          <a:latin typeface="+mn-lt"/>
          <a:ea typeface="+mn-ea"/>
          <a:cs typeface="+mn-cs"/>
        </a:defRPr>
      </a:lvl5pPr>
      <a:lvl6pPr marL="2476424" algn="l" defTabSz="495285" rtl="0" eaLnBrk="1" latinLnBrk="0" hangingPunct="1">
        <a:defRPr sz="1950" kern="1200">
          <a:solidFill>
            <a:schemeClr val="tx1"/>
          </a:solidFill>
          <a:latin typeface="+mn-lt"/>
          <a:ea typeface="+mn-ea"/>
          <a:cs typeface="+mn-cs"/>
        </a:defRPr>
      </a:lvl6pPr>
      <a:lvl7pPr marL="2971709" algn="l" defTabSz="495285" rtl="0" eaLnBrk="1" latinLnBrk="0" hangingPunct="1">
        <a:defRPr sz="1950" kern="1200">
          <a:solidFill>
            <a:schemeClr val="tx1"/>
          </a:solidFill>
          <a:latin typeface="+mn-lt"/>
          <a:ea typeface="+mn-ea"/>
          <a:cs typeface="+mn-cs"/>
        </a:defRPr>
      </a:lvl7pPr>
      <a:lvl8pPr marL="3466993" algn="l" defTabSz="495285" rtl="0" eaLnBrk="1" latinLnBrk="0" hangingPunct="1">
        <a:defRPr sz="1950" kern="1200">
          <a:solidFill>
            <a:schemeClr val="tx1"/>
          </a:solidFill>
          <a:latin typeface="+mn-lt"/>
          <a:ea typeface="+mn-ea"/>
          <a:cs typeface="+mn-cs"/>
        </a:defRPr>
      </a:lvl8pPr>
      <a:lvl9pPr marL="3962278" algn="l" defTabSz="495285" rtl="0" eaLnBrk="1" latinLnBrk="0" hangingPunct="1">
        <a:defRPr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1037" y="2965401"/>
            <a:ext cx="8543925" cy="421265"/>
          </a:xfrm>
        </p:spPr>
        <p:txBody>
          <a:bodyPr/>
          <a:lstStyle/>
          <a:p>
            <a:r>
              <a:rPr lang="es-ES_tradnl" sz="2400" b="1" dirty="0"/>
              <a:t>Reglamento General de Protección de Datos</a:t>
            </a:r>
          </a:p>
        </p:txBody>
      </p:sp>
      <p:sp>
        <p:nvSpPr>
          <p:cNvPr id="3" name="Subtítulo 2"/>
          <p:cNvSpPr>
            <a:spLocks noGrp="1"/>
          </p:cNvSpPr>
          <p:nvPr>
            <p:ph type="subTitle" idx="1"/>
          </p:nvPr>
        </p:nvSpPr>
        <p:spPr>
          <a:xfrm>
            <a:off x="819258" y="3644191"/>
            <a:ext cx="8543925" cy="814630"/>
          </a:xfrm>
        </p:spPr>
        <p:txBody>
          <a:bodyPr/>
          <a:lstStyle/>
          <a:p>
            <a:r>
              <a:rPr lang="es-ES_tradnl" b="1" dirty="0"/>
              <a:t>Aspectos clave y enfoque de adaptación</a:t>
            </a:r>
          </a:p>
          <a:p>
            <a:endParaRPr lang="es-ES_tradnl" b="1" dirty="0"/>
          </a:p>
        </p:txBody>
      </p:sp>
      <p:sp>
        <p:nvSpPr>
          <p:cNvPr id="4" name="CuadroTexto 3"/>
          <p:cNvSpPr txBox="1"/>
          <p:nvPr/>
        </p:nvSpPr>
        <p:spPr>
          <a:xfrm>
            <a:off x="4076700" y="5257800"/>
            <a:ext cx="1752600" cy="276999"/>
          </a:xfrm>
          <a:prstGeom prst="rect">
            <a:avLst/>
          </a:prstGeom>
          <a:noFill/>
        </p:spPr>
        <p:txBody>
          <a:bodyPr wrap="square" rtlCol="0">
            <a:spAutoFit/>
          </a:bodyPr>
          <a:lstStyle/>
          <a:p>
            <a:pPr algn="ctr"/>
            <a:endParaRPr lang="es-ES" sz="1200" dirty="0"/>
          </a:p>
        </p:txBody>
      </p:sp>
    </p:spTree>
    <p:extLst>
      <p:ext uri="{BB962C8B-B14F-4D97-AF65-F5344CB8AC3E}">
        <p14:creationId xmlns:p14="http://schemas.microsoft.com/office/powerpoint/2010/main" val="949768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latin typeface="+mj-lt"/>
              </a:rPr>
              <a:pPr/>
              <a:t>10</a:t>
            </a:fld>
            <a:endParaRPr lang="es-ES" dirty="0">
              <a:latin typeface="+mj-lt"/>
            </a:endParaRPr>
          </a:p>
        </p:txBody>
      </p:sp>
      <p:sp>
        <p:nvSpPr>
          <p:cNvPr id="5" name="Título 2"/>
          <p:cNvSpPr txBox="1">
            <a:spLocks/>
          </p:cNvSpPr>
          <p:nvPr/>
        </p:nvSpPr>
        <p:spPr>
          <a:xfrm>
            <a:off x="477880" y="222462"/>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Nuevos requerimientos</a:t>
            </a:r>
          </a:p>
          <a:p>
            <a:r>
              <a:rPr lang="es-ES" sz="1600" dirty="0">
                <a:solidFill>
                  <a:srgbClr val="3AC1E1"/>
                </a:solidFill>
              </a:rPr>
              <a:t>Delegado de Protección de Datos </a:t>
            </a:r>
          </a:p>
        </p:txBody>
      </p:sp>
      <p:sp>
        <p:nvSpPr>
          <p:cNvPr id="89" name="Rounded Rectangle 38">
            <a:extLst>
              <a:ext uri="{FF2B5EF4-FFF2-40B4-BE49-F238E27FC236}">
                <a16:creationId xmlns:a16="http://schemas.microsoft.com/office/drawing/2014/main" id="{C7BA6C5F-3ABC-4124-9291-037E340A3394}"/>
              </a:ext>
            </a:extLst>
          </p:cNvPr>
          <p:cNvSpPr/>
          <p:nvPr/>
        </p:nvSpPr>
        <p:spPr>
          <a:xfrm>
            <a:off x="880478" y="871588"/>
            <a:ext cx="8872864" cy="5484764"/>
          </a:xfrm>
          <a:prstGeom prst="roundRect">
            <a:avLst/>
          </a:prstGeom>
          <a:solidFill>
            <a:sysClr val="window" lastClr="FFFFFF"/>
          </a:solidFill>
          <a:ln w="25400" cap="flat" cmpd="sng" algn="ctr">
            <a:solidFill>
              <a:schemeClr val="tx2"/>
            </a:solidFill>
            <a:prstDash val="solid"/>
          </a:ln>
          <a:effectLst/>
        </p:spPr>
        <p:txBody>
          <a:bodyPr rtlCol="0" anchor="ctr"/>
          <a:lstStyle/>
          <a:p>
            <a:pPr marL="0" lvl="2" algn="just">
              <a:lnSpc>
                <a:spcPct val="120000"/>
              </a:lnSpc>
              <a:spcBef>
                <a:spcPts val="600"/>
              </a:spcBef>
              <a:buClr>
                <a:schemeClr val="tx2"/>
              </a:buClr>
              <a:defRPr/>
            </a:pPr>
            <a:r>
              <a:rPr lang="es-ES" altLang="en-GB" sz="1200" b="1" i="1" dirty="0"/>
              <a:t>       El todavía </a:t>
            </a:r>
            <a:r>
              <a:rPr lang="es-ES" altLang="en-GB" sz="1200" b="1" i="1" dirty="0">
                <a:solidFill>
                  <a:srgbClr val="C00000"/>
                </a:solidFill>
              </a:rPr>
              <a:t>Proyecto de Ley Orgánica de Protección de Datos</a:t>
            </a:r>
            <a:r>
              <a:rPr lang="es-ES" altLang="en-GB" sz="1200" dirty="0">
                <a:solidFill>
                  <a:srgbClr val="C00000"/>
                </a:solidFill>
              </a:rPr>
              <a:t>, </a:t>
            </a:r>
            <a:r>
              <a:rPr lang="es-ES" altLang="en-GB" sz="1200" dirty="0"/>
              <a:t>recoge en su art.34 que, en todo caso, estarán obligadas las siguientes entidades:</a:t>
            </a:r>
          </a:p>
          <a:p>
            <a:pPr marL="0" lvl="2">
              <a:lnSpc>
                <a:spcPct val="120000"/>
              </a:lnSpc>
              <a:spcBef>
                <a:spcPts val="600"/>
              </a:spcBef>
              <a:buClr>
                <a:schemeClr val="tx2"/>
              </a:buClr>
              <a:defRPr/>
            </a:pPr>
            <a:endParaRPr lang="es-ES" altLang="en-GB" sz="900" i="1" dirty="0"/>
          </a:p>
          <a:p>
            <a:pPr marL="360000" lvl="0" algn="just" defTabSz="1219170">
              <a:lnSpc>
                <a:spcPct val="130000"/>
              </a:lnSpc>
              <a:defRPr/>
            </a:pPr>
            <a:r>
              <a:rPr lang="es-ES" sz="900" i="1" dirty="0"/>
              <a:t>“a) </a:t>
            </a:r>
            <a:r>
              <a:rPr lang="es-ES" sz="900" b="1" i="1" dirty="0">
                <a:solidFill>
                  <a:schemeClr val="accent2"/>
                </a:solidFill>
              </a:rPr>
              <a:t>Los colegios profesionales y sus consejos generales, regulados por la Ley 2/1974, de 13 febrero, sobre colegios profesionales.</a:t>
            </a:r>
          </a:p>
          <a:p>
            <a:pPr marL="360000" lvl="0" algn="just" defTabSz="1219170">
              <a:lnSpc>
                <a:spcPct val="130000"/>
              </a:lnSpc>
              <a:defRPr/>
            </a:pPr>
            <a:r>
              <a:rPr lang="es-ES" sz="900" i="1" dirty="0"/>
              <a:t>b) Los centros docentes que ofrezcan enseñanzas reguladas por la Ley Orgánica 2/2006, de 3 de mayo, de Educación, y las Universidades públicas y privadas. </a:t>
            </a:r>
          </a:p>
          <a:p>
            <a:pPr marL="360000" lvl="0" algn="just" defTabSz="1219170">
              <a:lnSpc>
                <a:spcPct val="130000"/>
              </a:lnSpc>
              <a:defRPr/>
            </a:pPr>
            <a:r>
              <a:rPr lang="es-ES" sz="900" i="1" dirty="0"/>
              <a:t>c) Las entidades que exploten redes y presten servicios de comunicaciones electrónicas conforme a lo dispuesto en la Ley 9/2014, de 9 de mayo, General de telecomunicaciones, cuando traten habitual y sistemáticamente datos personales a gran escala. </a:t>
            </a:r>
          </a:p>
          <a:p>
            <a:pPr marL="360000" lvl="0" algn="just" defTabSz="1219170">
              <a:lnSpc>
                <a:spcPct val="130000"/>
              </a:lnSpc>
              <a:defRPr/>
            </a:pPr>
            <a:r>
              <a:rPr lang="es-ES" sz="900" i="1" dirty="0"/>
              <a:t>d) Los prestadores de servicios de la sociedad de la información cuando elaboren a gran escala perfiles de los usuarios del servicio. </a:t>
            </a:r>
          </a:p>
          <a:p>
            <a:pPr marL="360000" lvl="0" algn="just" defTabSz="1219170">
              <a:lnSpc>
                <a:spcPct val="130000"/>
              </a:lnSpc>
              <a:defRPr/>
            </a:pPr>
            <a:r>
              <a:rPr lang="es-ES" sz="900" i="1" dirty="0"/>
              <a:t>e) Las entidades incluidas en el artículo 1 de la Ley 10/2014, de 26 de junio, de ordenación, supervisión y solvencia de entidades de crédito. </a:t>
            </a:r>
          </a:p>
          <a:p>
            <a:pPr marL="360000" lvl="0" algn="just" defTabSz="1219170">
              <a:lnSpc>
                <a:spcPct val="130000"/>
              </a:lnSpc>
              <a:defRPr/>
            </a:pPr>
            <a:r>
              <a:rPr lang="es-ES" sz="900" i="1" dirty="0"/>
              <a:t>f) Los establecimientos financieros de crédito regulados por Título II de la Ley 5/2015, de 27 de abril, de fomento de la financiación empresarial. </a:t>
            </a:r>
          </a:p>
          <a:p>
            <a:pPr marL="360000" lvl="0" algn="just" defTabSz="1219170">
              <a:lnSpc>
                <a:spcPct val="130000"/>
              </a:lnSpc>
              <a:defRPr/>
            </a:pPr>
            <a:r>
              <a:rPr lang="es-ES" sz="900" i="1" dirty="0"/>
              <a:t>g) Las entidades aseguradoras y reaseguradoras sometidas a la Ley 20/2015, de 14 de julio, de ordenación, supervisión y solvencia de las entidades aseguradoras y reaseguradoras. </a:t>
            </a:r>
          </a:p>
          <a:p>
            <a:pPr marL="360000" lvl="0" algn="just" defTabSz="1219170">
              <a:lnSpc>
                <a:spcPct val="130000"/>
              </a:lnSpc>
              <a:defRPr/>
            </a:pPr>
            <a:r>
              <a:rPr lang="es-ES" sz="900" i="1" dirty="0"/>
              <a:t>h) Las empresas de servicios de inversión, reguladas por el Título V del texto refundido de la Ley del Mercado de Valores, aprobado por Real Decreto Legislativo 4/2015, de 23 de octubre.</a:t>
            </a:r>
          </a:p>
          <a:p>
            <a:pPr marL="360000" lvl="0" algn="just" defTabSz="1219170">
              <a:lnSpc>
                <a:spcPct val="130000"/>
              </a:lnSpc>
              <a:defRPr/>
            </a:pPr>
            <a:r>
              <a:rPr lang="es-ES" sz="900" i="1" dirty="0"/>
              <a:t> i) Los distribuidores y comercializadores de energía eléctrica, conforme a lo dispuesto en la Ley 24/2013, de 26 de diciembre, del sector eléctrico, y los distribuidores y comercializadores de gas natural, conforme a la Ley 34/1998, de 7 de octubre, del sector de hidrocarburos. </a:t>
            </a:r>
          </a:p>
          <a:p>
            <a:pPr marL="360000" lvl="0" algn="just" defTabSz="1219170">
              <a:lnSpc>
                <a:spcPct val="130000"/>
              </a:lnSpc>
              <a:defRPr/>
            </a:pPr>
            <a:r>
              <a:rPr lang="es-ES" sz="900" i="1" dirty="0"/>
              <a:t>j) Las entidades responsables de ficheros comunes para la evaluación de la solvencia patrimonial y crédito o de los ficheros comunes para la gestión y prevención del fraude, incluyendo a los responsables de los ficheros regulados por el artículo 32 de la Ley 10/2010, de 28 de abril, de prevención del blanqueo de capitales y de la financiación del terrorismo. </a:t>
            </a:r>
          </a:p>
          <a:p>
            <a:pPr marL="360000" lvl="0" algn="just" defTabSz="1219170">
              <a:lnSpc>
                <a:spcPct val="130000"/>
              </a:lnSpc>
              <a:defRPr/>
            </a:pPr>
            <a:r>
              <a:rPr lang="es-ES" sz="900" i="1" dirty="0"/>
              <a:t>k) Las entidades que desarrollen actividades de publicidad y prospección comercial, incluyendo las de investigación comercial y de mercados, cuando lleven a cabo tratamientos basados en las preferencias de los afectados o realicen actividades que impliquen la elaboración de perfiles de los mismos.</a:t>
            </a:r>
          </a:p>
          <a:p>
            <a:pPr marL="360000" lvl="0" algn="just" defTabSz="1219170">
              <a:lnSpc>
                <a:spcPct val="130000"/>
              </a:lnSpc>
              <a:defRPr/>
            </a:pPr>
            <a:r>
              <a:rPr lang="es-ES" sz="900" i="1" dirty="0"/>
              <a:t>l) </a:t>
            </a:r>
            <a:r>
              <a:rPr lang="es-ES" sz="900" b="1" i="1" dirty="0">
                <a:solidFill>
                  <a:schemeClr val="accent2"/>
                </a:solidFill>
              </a:rPr>
              <a:t>Los centros sanitarios legalmente obligados al mantenimiento de las historias clínicas de los pacientes con arreglo a lo dispuesto en la Ley 41/2002, de 14 de noviembre, básica reguladora de la autonomía del paciente y de derechos y obligaciones en materia de información y documentación clínica. </a:t>
            </a:r>
          </a:p>
          <a:p>
            <a:pPr marL="360000" lvl="0" algn="just" defTabSz="1219170">
              <a:lnSpc>
                <a:spcPct val="130000"/>
              </a:lnSpc>
              <a:defRPr/>
            </a:pPr>
            <a:r>
              <a:rPr lang="es-ES" sz="900" i="1" dirty="0"/>
              <a:t>m) Las entidades que tengan como uno de sus objetos la emisión de informes comerciales que puedan referirse a personas físicas. </a:t>
            </a:r>
          </a:p>
          <a:p>
            <a:pPr marL="360000" lvl="0" algn="just" defTabSz="1219170">
              <a:lnSpc>
                <a:spcPct val="130000"/>
              </a:lnSpc>
              <a:defRPr/>
            </a:pPr>
            <a:r>
              <a:rPr lang="es-ES" sz="900" i="1" dirty="0"/>
              <a:t>n) Los operadores que desarrollen la actividad de juego a través de canales electrónicos, informáticos, telemáticos e interactivos, conforme a lo dispuesto en la Ley 3/2011, de 27 de mayo, de regulación del juego. </a:t>
            </a:r>
          </a:p>
          <a:p>
            <a:pPr marL="360000" lvl="0" algn="just" defTabSz="1219170">
              <a:lnSpc>
                <a:spcPct val="130000"/>
              </a:lnSpc>
              <a:defRPr/>
            </a:pPr>
            <a:r>
              <a:rPr lang="es-ES" sz="900" i="1" dirty="0"/>
              <a:t>ñ) Quienes desempeñen las actividades reguladas por el Título II de la Ley 5/2014, de 4 de abril, de Seguridad Privada”.</a:t>
            </a:r>
            <a:endParaRPr kumimoji="0" lang="es-ES" sz="900" i="1" u="none" strike="noStrike" kern="0" cap="none" spc="0" normalizeH="0" baseline="0" noProof="0" dirty="0">
              <a:ln>
                <a:noFill/>
              </a:ln>
              <a:effectLst/>
              <a:uLnTx/>
              <a:uFillTx/>
              <a:latin typeface="+mj-lt"/>
              <a:ea typeface="+mn-ea"/>
              <a:cs typeface="+mn-cs"/>
            </a:endParaRPr>
          </a:p>
        </p:txBody>
      </p:sp>
      <p:grpSp>
        <p:nvGrpSpPr>
          <p:cNvPr id="105" name="Group 526">
            <a:extLst>
              <a:ext uri="{FF2B5EF4-FFF2-40B4-BE49-F238E27FC236}">
                <a16:creationId xmlns:a16="http://schemas.microsoft.com/office/drawing/2014/main" id="{0F4E30BD-6D12-43A3-A3B9-9E8B9073EF55}"/>
              </a:ext>
            </a:extLst>
          </p:cNvPr>
          <p:cNvGrpSpPr>
            <a:grpSpLocks noChangeAspect="1"/>
          </p:cNvGrpSpPr>
          <p:nvPr/>
        </p:nvGrpSpPr>
        <p:grpSpPr bwMode="auto">
          <a:xfrm>
            <a:off x="738617" y="1429047"/>
            <a:ext cx="626400" cy="626400"/>
            <a:chOff x="3464" y="1974"/>
            <a:chExt cx="340" cy="340"/>
          </a:xfrm>
          <a:solidFill>
            <a:sysClr val="window" lastClr="FFFFFF"/>
          </a:solidFill>
        </p:grpSpPr>
        <p:sp>
          <p:nvSpPr>
            <p:cNvPr id="106" name="Freeform 527">
              <a:extLst>
                <a:ext uri="{FF2B5EF4-FFF2-40B4-BE49-F238E27FC236}">
                  <a16:creationId xmlns:a16="http://schemas.microsoft.com/office/drawing/2014/main" id="{F0BA6480-58F4-4261-BB7C-B6BE69418DBC}"/>
                </a:ext>
              </a:extLst>
            </p:cNvPr>
            <p:cNvSpPr>
              <a:spLocks noEditPoints="1"/>
            </p:cNvSpPr>
            <p:nvPr/>
          </p:nvSpPr>
          <p:spPr bwMode="auto">
            <a:xfrm>
              <a:off x="3464" y="1974"/>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mj-lt"/>
              </a:endParaRPr>
            </a:p>
          </p:txBody>
        </p:sp>
        <p:sp>
          <p:nvSpPr>
            <p:cNvPr id="107" name="Freeform 528">
              <a:extLst>
                <a:ext uri="{FF2B5EF4-FFF2-40B4-BE49-F238E27FC236}">
                  <a16:creationId xmlns:a16="http://schemas.microsoft.com/office/drawing/2014/main" id="{6BA3F034-888E-466E-8AED-748B0BC38728}"/>
                </a:ext>
              </a:extLst>
            </p:cNvPr>
            <p:cNvSpPr>
              <a:spLocks noEditPoints="1"/>
            </p:cNvSpPr>
            <p:nvPr/>
          </p:nvSpPr>
          <p:spPr bwMode="auto">
            <a:xfrm>
              <a:off x="3541" y="2037"/>
              <a:ext cx="185" cy="199"/>
            </a:xfrm>
            <a:custGeom>
              <a:avLst/>
              <a:gdLst>
                <a:gd name="T0" fmla="*/ 268 w 279"/>
                <a:gd name="T1" fmla="*/ 299 h 299"/>
                <a:gd name="T2" fmla="*/ 12 w 279"/>
                <a:gd name="T3" fmla="*/ 299 h 299"/>
                <a:gd name="T4" fmla="*/ 3 w 279"/>
                <a:gd name="T5" fmla="*/ 294 h 299"/>
                <a:gd name="T6" fmla="*/ 2 w 279"/>
                <a:gd name="T7" fmla="*/ 284 h 299"/>
                <a:gd name="T8" fmla="*/ 23 w 279"/>
                <a:gd name="T9" fmla="*/ 241 h 299"/>
                <a:gd name="T10" fmla="*/ 33 w 279"/>
                <a:gd name="T11" fmla="*/ 235 h 299"/>
                <a:gd name="T12" fmla="*/ 246 w 279"/>
                <a:gd name="T13" fmla="*/ 235 h 299"/>
                <a:gd name="T14" fmla="*/ 256 w 279"/>
                <a:gd name="T15" fmla="*/ 241 h 299"/>
                <a:gd name="T16" fmla="*/ 277 w 279"/>
                <a:gd name="T17" fmla="*/ 284 h 299"/>
                <a:gd name="T18" fmla="*/ 277 w 279"/>
                <a:gd name="T19" fmla="*/ 294 h 299"/>
                <a:gd name="T20" fmla="*/ 268 w 279"/>
                <a:gd name="T21" fmla="*/ 299 h 299"/>
                <a:gd name="T22" fmla="*/ 29 w 279"/>
                <a:gd name="T23" fmla="*/ 278 h 299"/>
                <a:gd name="T24" fmla="*/ 250 w 279"/>
                <a:gd name="T25" fmla="*/ 278 h 299"/>
                <a:gd name="T26" fmla="*/ 240 w 279"/>
                <a:gd name="T27" fmla="*/ 257 h 299"/>
                <a:gd name="T28" fmla="*/ 40 w 279"/>
                <a:gd name="T29" fmla="*/ 257 h 299"/>
                <a:gd name="T30" fmla="*/ 29 w 279"/>
                <a:gd name="T31" fmla="*/ 278 h 299"/>
                <a:gd name="T32" fmla="*/ 257 w 279"/>
                <a:gd name="T33" fmla="*/ 86 h 299"/>
                <a:gd name="T34" fmla="*/ 22 w 279"/>
                <a:gd name="T35" fmla="*/ 86 h 299"/>
                <a:gd name="T36" fmla="*/ 12 w 279"/>
                <a:gd name="T37" fmla="*/ 78 h 299"/>
                <a:gd name="T38" fmla="*/ 17 w 279"/>
                <a:gd name="T39" fmla="*/ 66 h 299"/>
                <a:gd name="T40" fmla="*/ 135 w 279"/>
                <a:gd name="T41" fmla="*/ 2 h 299"/>
                <a:gd name="T42" fmla="*/ 145 w 279"/>
                <a:gd name="T43" fmla="*/ 2 h 299"/>
                <a:gd name="T44" fmla="*/ 262 w 279"/>
                <a:gd name="T45" fmla="*/ 66 h 299"/>
                <a:gd name="T46" fmla="*/ 267 w 279"/>
                <a:gd name="T47" fmla="*/ 78 h 299"/>
                <a:gd name="T48" fmla="*/ 257 w 279"/>
                <a:gd name="T49" fmla="*/ 86 h 299"/>
                <a:gd name="T50" fmla="*/ 64 w 279"/>
                <a:gd name="T51" fmla="*/ 65 h 299"/>
                <a:gd name="T52" fmla="*/ 215 w 279"/>
                <a:gd name="T53" fmla="*/ 65 h 299"/>
                <a:gd name="T54" fmla="*/ 140 w 279"/>
                <a:gd name="T55" fmla="*/ 23 h 299"/>
                <a:gd name="T56" fmla="*/ 64 w 279"/>
                <a:gd name="T57" fmla="*/ 65 h 299"/>
                <a:gd name="T58" fmla="*/ 54 w 279"/>
                <a:gd name="T59" fmla="*/ 203 h 299"/>
                <a:gd name="T60" fmla="*/ 54 w 279"/>
                <a:gd name="T61" fmla="*/ 118 h 299"/>
                <a:gd name="T62" fmla="*/ 44 w 279"/>
                <a:gd name="T63" fmla="*/ 107 h 299"/>
                <a:gd name="T64" fmla="*/ 33 w 279"/>
                <a:gd name="T65" fmla="*/ 118 h 299"/>
                <a:gd name="T66" fmla="*/ 33 w 279"/>
                <a:gd name="T67" fmla="*/ 203 h 299"/>
                <a:gd name="T68" fmla="*/ 44 w 279"/>
                <a:gd name="T69" fmla="*/ 214 h 299"/>
                <a:gd name="T70" fmla="*/ 54 w 279"/>
                <a:gd name="T71" fmla="*/ 203 h 299"/>
                <a:gd name="T72" fmla="*/ 118 w 279"/>
                <a:gd name="T73" fmla="*/ 203 h 299"/>
                <a:gd name="T74" fmla="*/ 118 w 279"/>
                <a:gd name="T75" fmla="*/ 118 h 299"/>
                <a:gd name="T76" fmla="*/ 108 w 279"/>
                <a:gd name="T77" fmla="*/ 107 h 299"/>
                <a:gd name="T78" fmla="*/ 97 w 279"/>
                <a:gd name="T79" fmla="*/ 118 h 299"/>
                <a:gd name="T80" fmla="*/ 97 w 279"/>
                <a:gd name="T81" fmla="*/ 203 h 299"/>
                <a:gd name="T82" fmla="*/ 108 w 279"/>
                <a:gd name="T83" fmla="*/ 214 h 299"/>
                <a:gd name="T84" fmla="*/ 118 w 279"/>
                <a:gd name="T85" fmla="*/ 203 h 299"/>
                <a:gd name="T86" fmla="*/ 182 w 279"/>
                <a:gd name="T87" fmla="*/ 203 h 299"/>
                <a:gd name="T88" fmla="*/ 182 w 279"/>
                <a:gd name="T89" fmla="*/ 118 h 299"/>
                <a:gd name="T90" fmla="*/ 172 w 279"/>
                <a:gd name="T91" fmla="*/ 107 h 299"/>
                <a:gd name="T92" fmla="*/ 161 w 279"/>
                <a:gd name="T93" fmla="*/ 118 h 299"/>
                <a:gd name="T94" fmla="*/ 161 w 279"/>
                <a:gd name="T95" fmla="*/ 203 h 299"/>
                <a:gd name="T96" fmla="*/ 172 w 279"/>
                <a:gd name="T97" fmla="*/ 214 h 299"/>
                <a:gd name="T98" fmla="*/ 182 w 279"/>
                <a:gd name="T99" fmla="*/ 203 h 299"/>
                <a:gd name="T100" fmla="*/ 246 w 279"/>
                <a:gd name="T101" fmla="*/ 203 h 299"/>
                <a:gd name="T102" fmla="*/ 246 w 279"/>
                <a:gd name="T103" fmla="*/ 118 h 299"/>
                <a:gd name="T104" fmla="*/ 236 w 279"/>
                <a:gd name="T105" fmla="*/ 107 h 299"/>
                <a:gd name="T106" fmla="*/ 225 w 279"/>
                <a:gd name="T107" fmla="*/ 118 h 299"/>
                <a:gd name="T108" fmla="*/ 225 w 279"/>
                <a:gd name="T109" fmla="*/ 203 h 299"/>
                <a:gd name="T110" fmla="*/ 236 w 279"/>
                <a:gd name="T111" fmla="*/ 214 h 299"/>
                <a:gd name="T112" fmla="*/ 246 w 279"/>
                <a:gd name="T113" fmla="*/ 203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9" h="299">
                  <a:moveTo>
                    <a:pt x="268" y="299"/>
                  </a:moveTo>
                  <a:cubicBezTo>
                    <a:pt x="12" y="299"/>
                    <a:pt x="12" y="299"/>
                    <a:pt x="12" y="299"/>
                  </a:cubicBezTo>
                  <a:cubicBezTo>
                    <a:pt x="8" y="299"/>
                    <a:pt x="5" y="297"/>
                    <a:pt x="3" y="294"/>
                  </a:cubicBezTo>
                  <a:cubicBezTo>
                    <a:pt x="1" y="291"/>
                    <a:pt x="0" y="287"/>
                    <a:pt x="2" y="284"/>
                  </a:cubicBezTo>
                  <a:cubicBezTo>
                    <a:pt x="23" y="241"/>
                    <a:pt x="23" y="241"/>
                    <a:pt x="23" y="241"/>
                  </a:cubicBezTo>
                  <a:cubicBezTo>
                    <a:pt x="25" y="238"/>
                    <a:pt x="29" y="235"/>
                    <a:pt x="33" y="235"/>
                  </a:cubicBezTo>
                  <a:cubicBezTo>
                    <a:pt x="246" y="235"/>
                    <a:pt x="246" y="235"/>
                    <a:pt x="246" y="235"/>
                  </a:cubicBezTo>
                  <a:cubicBezTo>
                    <a:pt x="250" y="235"/>
                    <a:pt x="254" y="238"/>
                    <a:pt x="256" y="241"/>
                  </a:cubicBezTo>
                  <a:cubicBezTo>
                    <a:pt x="277" y="284"/>
                    <a:pt x="277" y="284"/>
                    <a:pt x="277" y="284"/>
                  </a:cubicBezTo>
                  <a:cubicBezTo>
                    <a:pt x="279" y="287"/>
                    <a:pt x="279" y="291"/>
                    <a:pt x="277" y="294"/>
                  </a:cubicBezTo>
                  <a:cubicBezTo>
                    <a:pt x="275" y="297"/>
                    <a:pt x="271" y="299"/>
                    <a:pt x="268" y="299"/>
                  </a:cubicBezTo>
                  <a:close/>
                  <a:moveTo>
                    <a:pt x="29" y="278"/>
                  </a:moveTo>
                  <a:cubicBezTo>
                    <a:pt x="250" y="278"/>
                    <a:pt x="250" y="278"/>
                    <a:pt x="250" y="278"/>
                  </a:cubicBezTo>
                  <a:cubicBezTo>
                    <a:pt x="240" y="257"/>
                    <a:pt x="240" y="257"/>
                    <a:pt x="240" y="257"/>
                  </a:cubicBezTo>
                  <a:cubicBezTo>
                    <a:pt x="40" y="257"/>
                    <a:pt x="40" y="257"/>
                    <a:pt x="40" y="257"/>
                  </a:cubicBezTo>
                  <a:lnTo>
                    <a:pt x="29" y="278"/>
                  </a:lnTo>
                  <a:close/>
                  <a:moveTo>
                    <a:pt x="257" y="86"/>
                  </a:moveTo>
                  <a:cubicBezTo>
                    <a:pt x="22" y="86"/>
                    <a:pt x="22" y="86"/>
                    <a:pt x="22" y="86"/>
                  </a:cubicBezTo>
                  <a:cubicBezTo>
                    <a:pt x="17" y="86"/>
                    <a:pt x="13" y="83"/>
                    <a:pt x="12" y="78"/>
                  </a:cubicBezTo>
                  <a:cubicBezTo>
                    <a:pt x="11" y="73"/>
                    <a:pt x="13" y="68"/>
                    <a:pt x="17" y="66"/>
                  </a:cubicBezTo>
                  <a:cubicBezTo>
                    <a:pt x="135" y="2"/>
                    <a:pt x="135" y="2"/>
                    <a:pt x="135" y="2"/>
                  </a:cubicBezTo>
                  <a:cubicBezTo>
                    <a:pt x="138" y="0"/>
                    <a:pt x="142" y="0"/>
                    <a:pt x="145" y="2"/>
                  </a:cubicBezTo>
                  <a:cubicBezTo>
                    <a:pt x="262" y="66"/>
                    <a:pt x="262" y="66"/>
                    <a:pt x="262" y="66"/>
                  </a:cubicBezTo>
                  <a:cubicBezTo>
                    <a:pt x="266" y="68"/>
                    <a:pt x="269" y="73"/>
                    <a:pt x="267" y="78"/>
                  </a:cubicBezTo>
                  <a:cubicBezTo>
                    <a:pt x="266" y="83"/>
                    <a:pt x="262" y="86"/>
                    <a:pt x="257" y="86"/>
                  </a:cubicBezTo>
                  <a:close/>
                  <a:moveTo>
                    <a:pt x="64" y="65"/>
                  </a:moveTo>
                  <a:cubicBezTo>
                    <a:pt x="215" y="65"/>
                    <a:pt x="215" y="65"/>
                    <a:pt x="215" y="65"/>
                  </a:cubicBezTo>
                  <a:cubicBezTo>
                    <a:pt x="140" y="23"/>
                    <a:pt x="140" y="23"/>
                    <a:pt x="140" y="23"/>
                  </a:cubicBezTo>
                  <a:lnTo>
                    <a:pt x="64" y="65"/>
                  </a:lnTo>
                  <a:close/>
                  <a:moveTo>
                    <a:pt x="54" y="203"/>
                  </a:moveTo>
                  <a:cubicBezTo>
                    <a:pt x="54" y="118"/>
                    <a:pt x="54" y="118"/>
                    <a:pt x="54" y="118"/>
                  </a:cubicBezTo>
                  <a:cubicBezTo>
                    <a:pt x="54" y="112"/>
                    <a:pt x="50" y="107"/>
                    <a:pt x="44" y="107"/>
                  </a:cubicBezTo>
                  <a:cubicBezTo>
                    <a:pt x="38" y="107"/>
                    <a:pt x="33" y="112"/>
                    <a:pt x="33" y="118"/>
                  </a:cubicBezTo>
                  <a:cubicBezTo>
                    <a:pt x="33" y="203"/>
                    <a:pt x="33" y="203"/>
                    <a:pt x="33" y="203"/>
                  </a:cubicBezTo>
                  <a:cubicBezTo>
                    <a:pt x="33" y="209"/>
                    <a:pt x="38" y="214"/>
                    <a:pt x="44" y="214"/>
                  </a:cubicBezTo>
                  <a:cubicBezTo>
                    <a:pt x="50" y="214"/>
                    <a:pt x="54" y="209"/>
                    <a:pt x="54" y="203"/>
                  </a:cubicBezTo>
                  <a:close/>
                  <a:moveTo>
                    <a:pt x="118" y="203"/>
                  </a:moveTo>
                  <a:cubicBezTo>
                    <a:pt x="118" y="118"/>
                    <a:pt x="118" y="118"/>
                    <a:pt x="118" y="118"/>
                  </a:cubicBezTo>
                  <a:cubicBezTo>
                    <a:pt x="118" y="112"/>
                    <a:pt x="114" y="107"/>
                    <a:pt x="108" y="107"/>
                  </a:cubicBezTo>
                  <a:cubicBezTo>
                    <a:pt x="102" y="107"/>
                    <a:pt x="97" y="112"/>
                    <a:pt x="97" y="118"/>
                  </a:cubicBezTo>
                  <a:cubicBezTo>
                    <a:pt x="97" y="203"/>
                    <a:pt x="97" y="203"/>
                    <a:pt x="97" y="203"/>
                  </a:cubicBezTo>
                  <a:cubicBezTo>
                    <a:pt x="97" y="209"/>
                    <a:pt x="102" y="214"/>
                    <a:pt x="108" y="214"/>
                  </a:cubicBezTo>
                  <a:cubicBezTo>
                    <a:pt x="114" y="214"/>
                    <a:pt x="118" y="209"/>
                    <a:pt x="118" y="203"/>
                  </a:cubicBezTo>
                  <a:close/>
                  <a:moveTo>
                    <a:pt x="182" y="203"/>
                  </a:moveTo>
                  <a:cubicBezTo>
                    <a:pt x="182" y="118"/>
                    <a:pt x="182" y="118"/>
                    <a:pt x="182" y="118"/>
                  </a:cubicBezTo>
                  <a:cubicBezTo>
                    <a:pt x="182" y="112"/>
                    <a:pt x="178" y="107"/>
                    <a:pt x="172" y="107"/>
                  </a:cubicBezTo>
                  <a:cubicBezTo>
                    <a:pt x="166" y="107"/>
                    <a:pt x="161" y="112"/>
                    <a:pt x="161" y="118"/>
                  </a:cubicBezTo>
                  <a:cubicBezTo>
                    <a:pt x="161" y="203"/>
                    <a:pt x="161" y="203"/>
                    <a:pt x="161" y="203"/>
                  </a:cubicBezTo>
                  <a:cubicBezTo>
                    <a:pt x="161" y="209"/>
                    <a:pt x="166" y="214"/>
                    <a:pt x="172" y="214"/>
                  </a:cubicBezTo>
                  <a:cubicBezTo>
                    <a:pt x="178" y="214"/>
                    <a:pt x="182" y="209"/>
                    <a:pt x="182" y="203"/>
                  </a:cubicBezTo>
                  <a:close/>
                  <a:moveTo>
                    <a:pt x="246" y="203"/>
                  </a:moveTo>
                  <a:cubicBezTo>
                    <a:pt x="246" y="118"/>
                    <a:pt x="246" y="118"/>
                    <a:pt x="246" y="118"/>
                  </a:cubicBezTo>
                  <a:cubicBezTo>
                    <a:pt x="246" y="112"/>
                    <a:pt x="242" y="107"/>
                    <a:pt x="236" y="107"/>
                  </a:cubicBezTo>
                  <a:cubicBezTo>
                    <a:pt x="230" y="107"/>
                    <a:pt x="225" y="112"/>
                    <a:pt x="225" y="118"/>
                  </a:cubicBezTo>
                  <a:cubicBezTo>
                    <a:pt x="225" y="203"/>
                    <a:pt x="225" y="203"/>
                    <a:pt x="225" y="203"/>
                  </a:cubicBezTo>
                  <a:cubicBezTo>
                    <a:pt x="225" y="209"/>
                    <a:pt x="230" y="214"/>
                    <a:pt x="236" y="214"/>
                  </a:cubicBezTo>
                  <a:cubicBezTo>
                    <a:pt x="242" y="214"/>
                    <a:pt x="246" y="209"/>
                    <a:pt x="246" y="20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mj-lt"/>
              </a:endParaRPr>
            </a:p>
          </p:txBody>
        </p:sp>
      </p:grpSp>
      <p:sp>
        <p:nvSpPr>
          <p:cNvPr id="12" name="Freeform 57960">
            <a:extLst>
              <a:ext uri="{FF2B5EF4-FFF2-40B4-BE49-F238E27FC236}">
                <a16:creationId xmlns:a16="http://schemas.microsoft.com/office/drawing/2014/main" id="{BBCDEFB8-C78A-4539-B44F-5D547F38E929}"/>
              </a:ext>
            </a:extLst>
          </p:cNvPr>
          <p:cNvSpPr>
            <a:spLocks noEditPoints="1"/>
          </p:cNvSpPr>
          <p:nvPr/>
        </p:nvSpPr>
        <p:spPr bwMode="auto">
          <a:xfrm>
            <a:off x="3684897" y="5000351"/>
            <a:ext cx="1405718" cy="1146016"/>
          </a:xfrm>
          <a:custGeom>
            <a:avLst/>
            <a:gdLst>
              <a:gd name="T0" fmla="*/ 98 w 401"/>
              <a:gd name="T1" fmla="*/ 331 h 333"/>
              <a:gd name="T2" fmla="*/ 98 w 401"/>
              <a:gd name="T3" fmla="*/ 333 h 333"/>
              <a:gd name="T4" fmla="*/ 98 w 401"/>
              <a:gd name="T5" fmla="*/ 331 h 333"/>
              <a:gd name="T6" fmla="*/ 72 w 401"/>
              <a:gd name="T7" fmla="*/ 295 h 333"/>
              <a:gd name="T8" fmla="*/ 72 w 401"/>
              <a:gd name="T9" fmla="*/ 293 h 333"/>
              <a:gd name="T10" fmla="*/ 72 w 401"/>
              <a:gd name="T11" fmla="*/ 295 h 333"/>
              <a:gd name="T12" fmla="*/ 74 w 401"/>
              <a:gd name="T13" fmla="*/ 293 h 333"/>
              <a:gd name="T14" fmla="*/ 72 w 401"/>
              <a:gd name="T15" fmla="*/ 293 h 333"/>
              <a:gd name="T16" fmla="*/ 74 w 401"/>
              <a:gd name="T17" fmla="*/ 293 h 333"/>
              <a:gd name="T18" fmla="*/ 271 w 401"/>
              <a:gd name="T19" fmla="*/ 278 h 333"/>
              <a:gd name="T20" fmla="*/ 271 w 401"/>
              <a:gd name="T21" fmla="*/ 281 h 333"/>
              <a:gd name="T22" fmla="*/ 271 w 401"/>
              <a:gd name="T23" fmla="*/ 278 h 333"/>
              <a:gd name="T24" fmla="*/ 278 w 401"/>
              <a:gd name="T25" fmla="*/ 274 h 333"/>
              <a:gd name="T26" fmla="*/ 278 w 401"/>
              <a:gd name="T27" fmla="*/ 276 h 333"/>
              <a:gd name="T28" fmla="*/ 278 w 401"/>
              <a:gd name="T29" fmla="*/ 274 h 333"/>
              <a:gd name="T30" fmla="*/ 349 w 401"/>
              <a:gd name="T31" fmla="*/ 221 h 333"/>
              <a:gd name="T32" fmla="*/ 349 w 401"/>
              <a:gd name="T33" fmla="*/ 219 h 333"/>
              <a:gd name="T34" fmla="*/ 349 w 401"/>
              <a:gd name="T35" fmla="*/ 221 h 333"/>
              <a:gd name="T36" fmla="*/ 342 w 401"/>
              <a:gd name="T37" fmla="*/ 217 h 333"/>
              <a:gd name="T38" fmla="*/ 340 w 401"/>
              <a:gd name="T39" fmla="*/ 217 h 333"/>
              <a:gd name="T40" fmla="*/ 342 w 401"/>
              <a:gd name="T41" fmla="*/ 217 h 333"/>
              <a:gd name="T42" fmla="*/ 401 w 401"/>
              <a:gd name="T43" fmla="*/ 207 h 333"/>
              <a:gd name="T44" fmla="*/ 401 w 401"/>
              <a:gd name="T45" fmla="*/ 205 h 333"/>
              <a:gd name="T46" fmla="*/ 401 w 401"/>
              <a:gd name="T47" fmla="*/ 207 h 333"/>
              <a:gd name="T48" fmla="*/ 383 w 401"/>
              <a:gd name="T49" fmla="*/ 193 h 333"/>
              <a:gd name="T50" fmla="*/ 385 w 401"/>
              <a:gd name="T51" fmla="*/ 193 h 333"/>
              <a:gd name="T52" fmla="*/ 383 w 401"/>
              <a:gd name="T53" fmla="*/ 193 h 333"/>
              <a:gd name="T54" fmla="*/ 380 w 401"/>
              <a:gd name="T55" fmla="*/ 191 h 333"/>
              <a:gd name="T56" fmla="*/ 380 w 401"/>
              <a:gd name="T57" fmla="*/ 188 h 333"/>
              <a:gd name="T58" fmla="*/ 380 w 401"/>
              <a:gd name="T59" fmla="*/ 191 h 333"/>
              <a:gd name="T60" fmla="*/ 8 w 401"/>
              <a:gd name="T61" fmla="*/ 65 h 333"/>
              <a:gd name="T62" fmla="*/ 8 w 401"/>
              <a:gd name="T63" fmla="*/ 62 h 333"/>
              <a:gd name="T64" fmla="*/ 8 w 401"/>
              <a:gd name="T65" fmla="*/ 65 h 333"/>
              <a:gd name="T66" fmla="*/ 10 w 401"/>
              <a:gd name="T67" fmla="*/ 55 h 333"/>
              <a:gd name="T68" fmla="*/ 8 w 401"/>
              <a:gd name="T69" fmla="*/ 55 h 333"/>
              <a:gd name="T70" fmla="*/ 10 w 401"/>
              <a:gd name="T71" fmla="*/ 55 h 333"/>
              <a:gd name="T72" fmla="*/ 0 w 401"/>
              <a:gd name="T73" fmla="*/ 43 h 333"/>
              <a:gd name="T74" fmla="*/ 0 w 401"/>
              <a:gd name="T75" fmla="*/ 41 h 333"/>
              <a:gd name="T76" fmla="*/ 0 w 401"/>
              <a:gd name="T77" fmla="*/ 43 h 333"/>
              <a:gd name="T78" fmla="*/ 0 w 401"/>
              <a:gd name="T79" fmla="*/ 41 h 333"/>
              <a:gd name="T80" fmla="*/ 0 w 401"/>
              <a:gd name="T81" fmla="*/ 38 h 333"/>
              <a:gd name="T82" fmla="*/ 0 w 401"/>
              <a:gd name="T83" fmla="*/ 41 h 333"/>
              <a:gd name="T84" fmla="*/ 24 w 401"/>
              <a:gd name="T85" fmla="*/ 17 h 333"/>
              <a:gd name="T86" fmla="*/ 24 w 401"/>
              <a:gd name="T87" fmla="*/ 15 h 333"/>
              <a:gd name="T88" fmla="*/ 24 w 401"/>
              <a:gd name="T89" fmla="*/ 17 h 333"/>
              <a:gd name="T90" fmla="*/ 171 w 401"/>
              <a:gd name="T91" fmla="*/ 12 h 333"/>
              <a:gd name="T92" fmla="*/ 169 w 401"/>
              <a:gd name="T93" fmla="*/ 12 h 333"/>
              <a:gd name="T94" fmla="*/ 171 w 401"/>
              <a:gd name="T95" fmla="*/ 12 h 333"/>
              <a:gd name="T96" fmla="*/ 29 w 401"/>
              <a:gd name="T97" fmla="*/ 10 h 333"/>
              <a:gd name="T98" fmla="*/ 27 w 401"/>
              <a:gd name="T99" fmla="*/ 10 h 333"/>
              <a:gd name="T100" fmla="*/ 29 w 401"/>
              <a:gd name="T101" fmla="*/ 10 h 333"/>
              <a:gd name="T102" fmla="*/ 46 w 401"/>
              <a:gd name="T103" fmla="*/ 0 h 333"/>
              <a:gd name="T104" fmla="*/ 43 w 401"/>
              <a:gd name="T105" fmla="*/ 0 h 333"/>
              <a:gd name="T106" fmla="*/ 46 w 401"/>
              <a:gd name="T107" fmla="*/ 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1" h="333">
                <a:moveTo>
                  <a:pt x="98" y="331"/>
                </a:moveTo>
                <a:lnTo>
                  <a:pt x="98" y="333"/>
                </a:lnTo>
                <a:lnTo>
                  <a:pt x="98" y="331"/>
                </a:lnTo>
                <a:close/>
                <a:moveTo>
                  <a:pt x="72" y="295"/>
                </a:moveTo>
                <a:lnTo>
                  <a:pt x="72" y="293"/>
                </a:lnTo>
                <a:lnTo>
                  <a:pt x="72" y="295"/>
                </a:lnTo>
                <a:close/>
                <a:moveTo>
                  <a:pt x="74" y="293"/>
                </a:moveTo>
                <a:lnTo>
                  <a:pt x="72" y="293"/>
                </a:lnTo>
                <a:lnTo>
                  <a:pt x="74" y="293"/>
                </a:lnTo>
                <a:close/>
                <a:moveTo>
                  <a:pt x="271" y="278"/>
                </a:moveTo>
                <a:lnTo>
                  <a:pt x="271" y="281"/>
                </a:lnTo>
                <a:lnTo>
                  <a:pt x="271" y="278"/>
                </a:lnTo>
                <a:close/>
                <a:moveTo>
                  <a:pt x="278" y="274"/>
                </a:moveTo>
                <a:lnTo>
                  <a:pt x="278" y="276"/>
                </a:lnTo>
                <a:lnTo>
                  <a:pt x="278" y="274"/>
                </a:lnTo>
                <a:close/>
                <a:moveTo>
                  <a:pt x="349" y="221"/>
                </a:moveTo>
                <a:lnTo>
                  <a:pt x="349" y="219"/>
                </a:lnTo>
                <a:lnTo>
                  <a:pt x="349" y="221"/>
                </a:lnTo>
                <a:close/>
                <a:moveTo>
                  <a:pt x="342" y="217"/>
                </a:moveTo>
                <a:lnTo>
                  <a:pt x="340" y="217"/>
                </a:lnTo>
                <a:lnTo>
                  <a:pt x="342" y="217"/>
                </a:lnTo>
                <a:close/>
                <a:moveTo>
                  <a:pt x="401" y="207"/>
                </a:moveTo>
                <a:lnTo>
                  <a:pt x="401" y="205"/>
                </a:lnTo>
                <a:lnTo>
                  <a:pt x="401" y="207"/>
                </a:lnTo>
                <a:close/>
                <a:moveTo>
                  <a:pt x="383" y="193"/>
                </a:moveTo>
                <a:lnTo>
                  <a:pt x="385" y="193"/>
                </a:lnTo>
                <a:lnTo>
                  <a:pt x="383" y="193"/>
                </a:lnTo>
                <a:close/>
                <a:moveTo>
                  <a:pt x="380" y="191"/>
                </a:moveTo>
                <a:lnTo>
                  <a:pt x="380" y="188"/>
                </a:lnTo>
                <a:lnTo>
                  <a:pt x="380" y="191"/>
                </a:lnTo>
                <a:close/>
                <a:moveTo>
                  <a:pt x="8" y="65"/>
                </a:moveTo>
                <a:lnTo>
                  <a:pt x="8" y="62"/>
                </a:lnTo>
                <a:lnTo>
                  <a:pt x="8" y="65"/>
                </a:lnTo>
                <a:close/>
                <a:moveTo>
                  <a:pt x="10" y="55"/>
                </a:moveTo>
                <a:lnTo>
                  <a:pt x="8" y="55"/>
                </a:lnTo>
                <a:lnTo>
                  <a:pt x="10" y="55"/>
                </a:lnTo>
                <a:close/>
                <a:moveTo>
                  <a:pt x="0" y="43"/>
                </a:moveTo>
                <a:lnTo>
                  <a:pt x="0" y="41"/>
                </a:lnTo>
                <a:lnTo>
                  <a:pt x="0" y="43"/>
                </a:lnTo>
                <a:close/>
                <a:moveTo>
                  <a:pt x="0" y="41"/>
                </a:moveTo>
                <a:lnTo>
                  <a:pt x="0" y="38"/>
                </a:lnTo>
                <a:lnTo>
                  <a:pt x="0" y="41"/>
                </a:lnTo>
                <a:close/>
                <a:moveTo>
                  <a:pt x="24" y="17"/>
                </a:moveTo>
                <a:lnTo>
                  <a:pt x="24" y="15"/>
                </a:lnTo>
                <a:lnTo>
                  <a:pt x="24" y="17"/>
                </a:lnTo>
                <a:close/>
                <a:moveTo>
                  <a:pt x="171" y="12"/>
                </a:moveTo>
                <a:lnTo>
                  <a:pt x="169" y="12"/>
                </a:lnTo>
                <a:lnTo>
                  <a:pt x="171" y="12"/>
                </a:lnTo>
                <a:close/>
                <a:moveTo>
                  <a:pt x="29" y="10"/>
                </a:moveTo>
                <a:lnTo>
                  <a:pt x="27" y="10"/>
                </a:lnTo>
                <a:lnTo>
                  <a:pt x="29" y="10"/>
                </a:lnTo>
                <a:close/>
                <a:moveTo>
                  <a:pt x="46" y="0"/>
                </a:moveTo>
                <a:lnTo>
                  <a:pt x="43" y="0"/>
                </a:lnTo>
                <a:lnTo>
                  <a:pt x="46" y="0"/>
                </a:lnTo>
                <a:close/>
              </a:path>
            </a:pathLst>
          </a:custGeom>
          <a:solidFill>
            <a:schemeClr val="tx1"/>
          </a:solidFill>
          <a:ln w="6350">
            <a:solidFill>
              <a:schemeClr val="bg1"/>
            </a:solidFill>
            <a:prstDash val="solid"/>
            <a:round/>
            <a:headEnd/>
            <a:tailEnd/>
          </a:ln>
        </p:spPr>
        <p:txBody>
          <a:bodyPr/>
          <a:lstStyle/>
          <a:p>
            <a:endParaRPr lang="en-US" sz="1000" dirty="0">
              <a:solidFill>
                <a:srgbClr val="000000"/>
              </a:solidFill>
            </a:endParaRPr>
          </a:p>
        </p:txBody>
      </p:sp>
      <p:sp>
        <p:nvSpPr>
          <p:cNvPr id="13" name="Freeform 57955">
            <a:extLst>
              <a:ext uri="{FF2B5EF4-FFF2-40B4-BE49-F238E27FC236}">
                <a16:creationId xmlns:a16="http://schemas.microsoft.com/office/drawing/2014/main" id="{2676D580-F070-4943-BF1E-470E0393CBA7}"/>
              </a:ext>
            </a:extLst>
          </p:cNvPr>
          <p:cNvSpPr>
            <a:spLocks noEditPoints="1"/>
          </p:cNvSpPr>
          <p:nvPr/>
        </p:nvSpPr>
        <p:spPr bwMode="auto">
          <a:xfrm>
            <a:off x="106689" y="909432"/>
            <a:ext cx="1405718" cy="1146015"/>
          </a:xfrm>
          <a:custGeom>
            <a:avLst/>
            <a:gdLst>
              <a:gd name="T0" fmla="*/ 192 w 417"/>
              <a:gd name="T1" fmla="*/ 17 h 352"/>
              <a:gd name="T2" fmla="*/ 206 w 417"/>
              <a:gd name="T3" fmla="*/ 19 h 352"/>
              <a:gd name="T4" fmla="*/ 216 w 417"/>
              <a:gd name="T5" fmla="*/ 17 h 352"/>
              <a:gd name="T6" fmla="*/ 247 w 417"/>
              <a:gd name="T7" fmla="*/ 19 h 352"/>
              <a:gd name="T8" fmla="*/ 261 w 417"/>
              <a:gd name="T9" fmla="*/ 29 h 352"/>
              <a:gd name="T10" fmla="*/ 282 w 417"/>
              <a:gd name="T11" fmla="*/ 38 h 352"/>
              <a:gd name="T12" fmla="*/ 315 w 417"/>
              <a:gd name="T13" fmla="*/ 48 h 352"/>
              <a:gd name="T14" fmla="*/ 344 w 417"/>
              <a:gd name="T15" fmla="*/ 45 h 352"/>
              <a:gd name="T16" fmla="*/ 363 w 417"/>
              <a:gd name="T17" fmla="*/ 57 h 352"/>
              <a:gd name="T18" fmla="*/ 396 w 417"/>
              <a:gd name="T19" fmla="*/ 67 h 352"/>
              <a:gd name="T20" fmla="*/ 415 w 417"/>
              <a:gd name="T21" fmla="*/ 67 h 352"/>
              <a:gd name="T22" fmla="*/ 408 w 417"/>
              <a:gd name="T23" fmla="*/ 90 h 352"/>
              <a:gd name="T24" fmla="*/ 379 w 417"/>
              <a:gd name="T25" fmla="*/ 109 h 352"/>
              <a:gd name="T26" fmla="*/ 349 w 417"/>
              <a:gd name="T27" fmla="*/ 121 h 352"/>
              <a:gd name="T28" fmla="*/ 332 w 417"/>
              <a:gd name="T29" fmla="*/ 138 h 352"/>
              <a:gd name="T30" fmla="*/ 322 w 417"/>
              <a:gd name="T31" fmla="*/ 135 h 352"/>
              <a:gd name="T32" fmla="*/ 330 w 417"/>
              <a:gd name="T33" fmla="*/ 147 h 352"/>
              <a:gd name="T34" fmla="*/ 313 w 417"/>
              <a:gd name="T35" fmla="*/ 166 h 352"/>
              <a:gd name="T36" fmla="*/ 294 w 417"/>
              <a:gd name="T37" fmla="*/ 197 h 352"/>
              <a:gd name="T38" fmla="*/ 313 w 417"/>
              <a:gd name="T39" fmla="*/ 226 h 352"/>
              <a:gd name="T40" fmla="*/ 294 w 417"/>
              <a:gd name="T41" fmla="*/ 245 h 352"/>
              <a:gd name="T42" fmla="*/ 282 w 417"/>
              <a:gd name="T43" fmla="*/ 271 h 352"/>
              <a:gd name="T44" fmla="*/ 275 w 417"/>
              <a:gd name="T45" fmla="*/ 283 h 352"/>
              <a:gd name="T46" fmla="*/ 256 w 417"/>
              <a:gd name="T47" fmla="*/ 288 h 352"/>
              <a:gd name="T48" fmla="*/ 237 w 417"/>
              <a:gd name="T49" fmla="*/ 316 h 352"/>
              <a:gd name="T50" fmla="*/ 197 w 417"/>
              <a:gd name="T51" fmla="*/ 318 h 352"/>
              <a:gd name="T52" fmla="*/ 161 w 417"/>
              <a:gd name="T53" fmla="*/ 321 h 352"/>
              <a:gd name="T54" fmla="*/ 135 w 417"/>
              <a:gd name="T55" fmla="*/ 335 h 352"/>
              <a:gd name="T56" fmla="*/ 111 w 417"/>
              <a:gd name="T57" fmla="*/ 342 h 352"/>
              <a:gd name="T58" fmla="*/ 99 w 417"/>
              <a:gd name="T59" fmla="*/ 328 h 352"/>
              <a:gd name="T60" fmla="*/ 95 w 417"/>
              <a:gd name="T61" fmla="*/ 309 h 352"/>
              <a:gd name="T62" fmla="*/ 78 w 417"/>
              <a:gd name="T63" fmla="*/ 295 h 352"/>
              <a:gd name="T64" fmla="*/ 73 w 417"/>
              <a:gd name="T65" fmla="*/ 297 h 352"/>
              <a:gd name="T66" fmla="*/ 59 w 417"/>
              <a:gd name="T67" fmla="*/ 283 h 352"/>
              <a:gd name="T68" fmla="*/ 76 w 417"/>
              <a:gd name="T69" fmla="*/ 257 h 352"/>
              <a:gd name="T70" fmla="*/ 71 w 417"/>
              <a:gd name="T71" fmla="*/ 226 h 352"/>
              <a:gd name="T72" fmla="*/ 66 w 417"/>
              <a:gd name="T73" fmla="*/ 195 h 352"/>
              <a:gd name="T74" fmla="*/ 80 w 417"/>
              <a:gd name="T75" fmla="*/ 176 h 352"/>
              <a:gd name="T76" fmla="*/ 80 w 417"/>
              <a:gd name="T77" fmla="*/ 145 h 352"/>
              <a:gd name="T78" fmla="*/ 85 w 417"/>
              <a:gd name="T79" fmla="*/ 121 h 352"/>
              <a:gd name="T80" fmla="*/ 97 w 417"/>
              <a:gd name="T81" fmla="*/ 95 h 352"/>
              <a:gd name="T82" fmla="*/ 73 w 417"/>
              <a:gd name="T83" fmla="*/ 83 h 352"/>
              <a:gd name="T84" fmla="*/ 42 w 417"/>
              <a:gd name="T85" fmla="*/ 90 h 352"/>
              <a:gd name="T86" fmla="*/ 23 w 417"/>
              <a:gd name="T87" fmla="*/ 78 h 352"/>
              <a:gd name="T88" fmla="*/ 23 w 417"/>
              <a:gd name="T89" fmla="*/ 69 h 352"/>
              <a:gd name="T90" fmla="*/ 19 w 417"/>
              <a:gd name="T91" fmla="*/ 64 h 352"/>
              <a:gd name="T92" fmla="*/ 16 w 417"/>
              <a:gd name="T93" fmla="*/ 57 h 352"/>
              <a:gd name="T94" fmla="*/ 14 w 417"/>
              <a:gd name="T95" fmla="*/ 52 h 352"/>
              <a:gd name="T96" fmla="*/ 14 w 417"/>
              <a:gd name="T97" fmla="*/ 43 h 352"/>
              <a:gd name="T98" fmla="*/ 2 w 417"/>
              <a:gd name="T99" fmla="*/ 38 h 352"/>
              <a:gd name="T100" fmla="*/ 9 w 417"/>
              <a:gd name="T101" fmla="*/ 26 h 352"/>
              <a:gd name="T102" fmla="*/ 28 w 417"/>
              <a:gd name="T103" fmla="*/ 17 h 352"/>
              <a:gd name="T104" fmla="*/ 33 w 417"/>
              <a:gd name="T105" fmla="*/ 14 h 352"/>
              <a:gd name="T106" fmla="*/ 40 w 417"/>
              <a:gd name="T107" fmla="*/ 5 h 352"/>
              <a:gd name="T108" fmla="*/ 47 w 417"/>
              <a:gd name="T109" fmla="*/ 2 h 352"/>
              <a:gd name="T110" fmla="*/ 64 w 417"/>
              <a:gd name="T111" fmla="*/ 7 h 352"/>
              <a:gd name="T112" fmla="*/ 85 w 417"/>
              <a:gd name="T113" fmla="*/ 10 h 352"/>
              <a:gd name="T114" fmla="*/ 111 w 417"/>
              <a:gd name="T115" fmla="*/ 7 h 352"/>
              <a:gd name="T116" fmla="*/ 137 w 417"/>
              <a:gd name="T117" fmla="*/ 14 h 352"/>
              <a:gd name="T118" fmla="*/ 173 w 417"/>
              <a:gd name="T119" fmla="*/ 14 h 352"/>
              <a:gd name="T120" fmla="*/ 185 w 417"/>
              <a:gd name="T121" fmla="*/ 14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7" h="352">
                <a:moveTo>
                  <a:pt x="372" y="62"/>
                </a:moveTo>
                <a:lnTo>
                  <a:pt x="372" y="59"/>
                </a:lnTo>
                <a:lnTo>
                  <a:pt x="372" y="62"/>
                </a:lnTo>
                <a:close/>
                <a:moveTo>
                  <a:pt x="190" y="12"/>
                </a:moveTo>
                <a:lnTo>
                  <a:pt x="187" y="12"/>
                </a:lnTo>
                <a:lnTo>
                  <a:pt x="187" y="14"/>
                </a:lnTo>
                <a:lnTo>
                  <a:pt x="190" y="14"/>
                </a:lnTo>
                <a:lnTo>
                  <a:pt x="187" y="12"/>
                </a:lnTo>
                <a:lnTo>
                  <a:pt x="190" y="12"/>
                </a:lnTo>
                <a:lnTo>
                  <a:pt x="190" y="14"/>
                </a:lnTo>
                <a:lnTo>
                  <a:pt x="190" y="12"/>
                </a:lnTo>
                <a:lnTo>
                  <a:pt x="192" y="12"/>
                </a:lnTo>
                <a:lnTo>
                  <a:pt x="192" y="14"/>
                </a:lnTo>
                <a:lnTo>
                  <a:pt x="194" y="14"/>
                </a:lnTo>
                <a:lnTo>
                  <a:pt x="192" y="14"/>
                </a:lnTo>
                <a:lnTo>
                  <a:pt x="192" y="17"/>
                </a:lnTo>
                <a:lnTo>
                  <a:pt x="192" y="14"/>
                </a:lnTo>
                <a:lnTo>
                  <a:pt x="192" y="17"/>
                </a:lnTo>
                <a:lnTo>
                  <a:pt x="190" y="17"/>
                </a:lnTo>
                <a:lnTo>
                  <a:pt x="192" y="17"/>
                </a:lnTo>
                <a:lnTo>
                  <a:pt x="192" y="19"/>
                </a:lnTo>
                <a:lnTo>
                  <a:pt x="192" y="17"/>
                </a:lnTo>
                <a:lnTo>
                  <a:pt x="194" y="19"/>
                </a:lnTo>
                <a:lnTo>
                  <a:pt x="194" y="17"/>
                </a:lnTo>
                <a:lnTo>
                  <a:pt x="192" y="17"/>
                </a:lnTo>
                <a:lnTo>
                  <a:pt x="192" y="14"/>
                </a:lnTo>
                <a:lnTo>
                  <a:pt x="194" y="17"/>
                </a:lnTo>
                <a:lnTo>
                  <a:pt x="197" y="17"/>
                </a:lnTo>
                <a:lnTo>
                  <a:pt x="199" y="17"/>
                </a:lnTo>
                <a:lnTo>
                  <a:pt x="201" y="17"/>
                </a:lnTo>
                <a:lnTo>
                  <a:pt x="201" y="19"/>
                </a:lnTo>
                <a:lnTo>
                  <a:pt x="201" y="17"/>
                </a:lnTo>
                <a:lnTo>
                  <a:pt x="201" y="19"/>
                </a:lnTo>
                <a:lnTo>
                  <a:pt x="204" y="19"/>
                </a:lnTo>
                <a:lnTo>
                  <a:pt x="206" y="19"/>
                </a:lnTo>
                <a:lnTo>
                  <a:pt x="204" y="19"/>
                </a:lnTo>
                <a:lnTo>
                  <a:pt x="206" y="19"/>
                </a:lnTo>
                <a:lnTo>
                  <a:pt x="206" y="21"/>
                </a:lnTo>
                <a:lnTo>
                  <a:pt x="209" y="21"/>
                </a:lnTo>
                <a:lnTo>
                  <a:pt x="206" y="21"/>
                </a:lnTo>
                <a:lnTo>
                  <a:pt x="206" y="19"/>
                </a:lnTo>
                <a:lnTo>
                  <a:pt x="209" y="21"/>
                </a:lnTo>
                <a:lnTo>
                  <a:pt x="209" y="19"/>
                </a:lnTo>
                <a:lnTo>
                  <a:pt x="206" y="19"/>
                </a:lnTo>
                <a:lnTo>
                  <a:pt x="209" y="19"/>
                </a:lnTo>
                <a:lnTo>
                  <a:pt x="206" y="19"/>
                </a:lnTo>
                <a:lnTo>
                  <a:pt x="209" y="19"/>
                </a:lnTo>
                <a:lnTo>
                  <a:pt x="209" y="17"/>
                </a:lnTo>
                <a:lnTo>
                  <a:pt x="209" y="14"/>
                </a:lnTo>
                <a:lnTo>
                  <a:pt x="211" y="14"/>
                </a:lnTo>
                <a:lnTo>
                  <a:pt x="211" y="17"/>
                </a:lnTo>
                <a:lnTo>
                  <a:pt x="211" y="14"/>
                </a:lnTo>
                <a:lnTo>
                  <a:pt x="213" y="14"/>
                </a:lnTo>
                <a:lnTo>
                  <a:pt x="213" y="17"/>
                </a:lnTo>
                <a:lnTo>
                  <a:pt x="213" y="14"/>
                </a:lnTo>
                <a:lnTo>
                  <a:pt x="213" y="17"/>
                </a:lnTo>
                <a:lnTo>
                  <a:pt x="213" y="14"/>
                </a:lnTo>
                <a:lnTo>
                  <a:pt x="213" y="17"/>
                </a:lnTo>
                <a:lnTo>
                  <a:pt x="213" y="14"/>
                </a:lnTo>
                <a:lnTo>
                  <a:pt x="213" y="17"/>
                </a:lnTo>
                <a:lnTo>
                  <a:pt x="213" y="14"/>
                </a:lnTo>
                <a:lnTo>
                  <a:pt x="213" y="17"/>
                </a:lnTo>
                <a:lnTo>
                  <a:pt x="213" y="14"/>
                </a:lnTo>
                <a:lnTo>
                  <a:pt x="213" y="17"/>
                </a:lnTo>
                <a:lnTo>
                  <a:pt x="216" y="14"/>
                </a:lnTo>
                <a:lnTo>
                  <a:pt x="216" y="17"/>
                </a:lnTo>
                <a:lnTo>
                  <a:pt x="218" y="17"/>
                </a:lnTo>
                <a:lnTo>
                  <a:pt x="218" y="19"/>
                </a:lnTo>
                <a:lnTo>
                  <a:pt x="218" y="17"/>
                </a:lnTo>
                <a:lnTo>
                  <a:pt x="220" y="17"/>
                </a:lnTo>
                <a:lnTo>
                  <a:pt x="223" y="17"/>
                </a:lnTo>
                <a:lnTo>
                  <a:pt x="223" y="19"/>
                </a:lnTo>
                <a:lnTo>
                  <a:pt x="225" y="19"/>
                </a:lnTo>
                <a:lnTo>
                  <a:pt x="228" y="19"/>
                </a:lnTo>
                <a:lnTo>
                  <a:pt x="228" y="21"/>
                </a:lnTo>
                <a:lnTo>
                  <a:pt x="230" y="21"/>
                </a:lnTo>
                <a:lnTo>
                  <a:pt x="232" y="21"/>
                </a:lnTo>
                <a:lnTo>
                  <a:pt x="235" y="21"/>
                </a:lnTo>
                <a:lnTo>
                  <a:pt x="237" y="21"/>
                </a:lnTo>
                <a:lnTo>
                  <a:pt x="237" y="24"/>
                </a:lnTo>
                <a:lnTo>
                  <a:pt x="237" y="21"/>
                </a:lnTo>
                <a:lnTo>
                  <a:pt x="239" y="21"/>
                </a:lnTo>
                <a:lnTo>
                  <a:pt x="242" y="21"/>
                </a:lnTo>
                <a:lnTo>
                  <a:pt x="242" y="19"/>
                </a:lnTo>
                <a:lnTo>
                  <a:pt x="244" y="19"/>
                </a:lnTo>
                <a:lnTo>
                  <a:pt x="244" y="21"/>
                </a:lnTo>
                <a:lnTo>
                  <a:pt x="244" y="19"/>
                </a:lnTo>
                <a:lnTo>
                  <a:pt x="247" y="19"/>
                </a:lnTo>
                <a:lnTo>
                  <a:pt x="247" y="17"/>
                </a:lnTo>
                <a:lnTo>
                  <a:pt x="249" y="17"/>
                </a:lnTo>
                <a:lnTo>
                  <a:pt x="247" y="17"/>
                </a:lnTo>
                <a:lnTo>
                  <a:pt x="247" y="19"/>
                </a:lnTo>
                <a:lnTo>
                  <a:pt x="249" y="19"/>
                </a:lnTo>
                <a:lnTo>
                  <a:pt x="247" y="19"/>
                </a:lnTo>
                <a:lnTo>
                  <a:pt x="249" y="19"/>
                </a:lnTo>
                <a:lnTo>
                  <a:pt x="247" y="19"/>
                </a:lnTo>
                <a:lnTo>
                  <a:pt x="249" y="19"/>
                </a:lnTo>
                <a:lnTo>
                  <a:pt x="247" y="19"/>
                </a:lnTo>
                <a:lnTo>
                  <a:pt x="249" y="19"/>
                </a:lnTo>
                <a:lnTo>
                  <a:pt x="249" y="21"/>
                </a:lnTo>
                <a:lnTo>
                  <a:pt x="251" y="21"/>
                </a:lnTo>
                <a:lnTo>
                  <a:pt x="254" y="21"/>
                </a:lnTo>
                <a:lnTo>
                  <a:pt x="254" y="24"/>
                </a:lnTo>
                <a:lnTo>
                  <a:pt x="256" y="24"/>
                </a:lnTo>
                <a:lnTo>
                  <a:pt x="256" y="21"/>
                </a:lnTo>
                <a:lnTo>
                  <a:pt x="258" y="21"/>
                </a:lnTo>
                <a:lnTo>
                  <a:pt x="258" y="24"/>
                </a:lnTo>
                <a:lnTo>
                  <a:pt x="261" y="24"/>
                </a:lnTo>
                <a:lnTo>
                  <a:pt x="261" y="26"/>
                </a:lnTo>
                <a:lnTo>
                  <a:pt x="261" y="29"/>
                </a:lnTo>
                <a:lnTo>
                  <a:pt x="261" y="31"/>
                </a:lnTo>
                <a:lnTo>
                  <a:pt x="258" y="31"/>
                </a:lnTo>
                <a:lnTo>
                  <a:pt x="258" y="33"/>
                </a:lnTo>
                <a:lnTo>
                  <a:pt x="263" y="33"/>
                </a:lnTo>
                <a:lnTo>
                  <a:pt x="263" y="31"/>
                </a:lnTo>
                <a:lnTo>
                  <a:pt x="265" y="31"/>
                </a:lnTo>
                <a:lnTo>
                  <a:pt x="263" y="31"/>
                </a:lnTo>
                <a:lnTo>
                  <a:pt x="263" y="33"/>
                </a:lnTo>
                <a:lnTo>
                  <a:pt x="265" y="33"/>
                </a:lnTo>
                <a:lnTo>
                  <a:pt x="268" y="33"/>
                </a:lnTo>
                <a:lnTo>
                  <a:pt x="270" y="33"/>
                </a:lnTo>
                <a:lnTo>
                  <a:pt x="268" y="36"/>
                </a:lnTo>
                <a:lnTo>
                  <a:pt x="270" y="36"/>
                </a:lnTo>
                <a:lnTo>
                  <a:pt x="270" y="33"/>
                </a:lnTo>
                <a:lnTo>
                  <a:pt x="270" y="36"/>
                </a:lnTo>
                <a:lnTo>
                  <a:pt x="273" y="36"/>
                </a:lnTo>
                <a:lnTo>
                  <a:pt x="275" y="36"/>
                </a:lnTo>
                <a:lnTo>
                  <a:pt x="275" y="38"/>
                </a:lnTo>
                <a:lnTo>
                  <a:pt x="277" y="38"/>
                </a:lnTo>
                <a:lnTo>
                  <a:pt x="280" y="38"/>
                </a:lnTo>
                <a:lnTo>
                  <a:pt x="282" y="36"/>
                </a:lnTo>
                <a:lnTo>
                  <a:pt x="282" y="38"/>
                </a:lnTo>
                <a:lnTo>
                  <a:pt x="282" y="40"/>
                </a:lnTo>
                <a:lnTo>
                  <a:pt x="284" y="40"/>
                </a:lnTo>
                <a:lnTo>
                  <a:pt x="284" y="43"/>
                </a:lnTo>
                <a:lnTo>
                  <a:pt x="287" y="43"/>
                </a:lnTo>
                <a:lnTo>
                  <a:pt x="287" y="45"/>
                </a:lnTo>
                <a:lnTo>
                  <a:pt x="289" y="45"/>
                </a:lnTo>
                <a:lnTo>
                  <a:pt x="289" y="43"/>
                </a:lnTo>
                <a:lnTo>
                  <a:pt x="292" y="43"/>
                </a:lnTo>
                <a:lnTo>
                  <a:pt x="292" y="45"/>
                </a:lnTo>
                <a:lnTo>
                  <a:pt x="294" y="45"/>
                </a:lnTo>
                <a:lnTo>
                  <a:pt x="294" y="43"/>
                </a:lnTo>
                <a:lnTo>
                  <a:pt x="296" y="43"/>
                </a:lnTo>
                <a:lnTo>
                  <a:pt x="299" y="43"/>
                </a:lnTo>
                <a:lnTo>
                  <a:pt x="299" y="45"/>
                </a:lnTo>
                <a:lnTo>
                  <a:pt x="301" y="45"/>
                </a:lnTo>
                <a:lnTo>
                  <a:pt x="303" y="48"/>
                </a:lnTo>
                <a:lnTo>
                  <a:pt x="306" y="50"/>
                </a:lnTo>
                <a:lnTo>
                  <a:pt x="308" y="50"/>
                </a:lnTo>
                <a:lnTo>
                  <a:pt x="308" y="48"/>
                </a:lnTo>
                <a:lnTo>
                  <a:pt x="311" y="48"/>
                </a:lnTo>
                <a:lnTo>
                  <a:pt x="313" y="48"/>
                </a:lnTo>
                <a:lnTo>
                  <a:pt x="315" y="48"/>
                </a:lnTo>
                <a:lnTo>
                  <a:pt x="315" y="50"/>
                </a:lnTo>
                <a:lnTo>
                  <a:pt x="318" y="50"/>
                </a:lnTo>
                <a:lnTo>
                  <a:pt x="318" y="48"/>
                </a:lnTo>
                <a:lnTo>
                  <a:pt x="320" y="48"/>
                </a:lnTo>
                <a:lnTo>
                  <a:pt x="320" y="50"/>
                </a:lnTo>
                <a:lnTo>
                  <a:pt x="322" y="50"/>
                </a:lnTo>
                <a:lnTo>
                  <a:pt x="325" y="50"/>
                </a:lnTo>
                <a:lnTo>
                  <a:pt x="327" y="50"/>
                </a:lnTo>
                <a:lnTo>
                  <a:pt x="330" y="50"/>
                </a:lnTo>
                <a:lnTo>
                  <a:pt x="330" y="48"/>
                </a:lnTo>
                <a:lnTo>
                  <a:pt x="327" y="48"/>
                </a:lnTo>
                <a:lnTo>
                  <a:pt x="330" y="45"/>
                </a:lnTo>
                <a:lnTo>
                  <a:pt x="327" y="45"/>
                </a:lnTo>
                <a:lnTo>
                  <a:pt x="330" y="45"/>
                </a:lnTo>
                <a:lnTo>
                  <a:pt x="330" y="43"/>
                </a:lnTo>
                <a:lnTo>
                  <a:pt x="332" y="43"/>
                </a:lnTo>
                <a:lnTo>
                  <a:pt x="334" y="43"/>
                </a:lnTo>
                <a:lnTo>
                  <a:pt x="337" y="43"/>
                </a:lnTo>
                <a:lnTo>
                  <a:pt x="337" y="45"/>
                </a:lnTo>
                <a:lnTo>
                  <a:pt x="339" y="45"/>
                </a:lnTo>
                <a:lnTo>
                  <a:pt x="341" y="45"/>
                </a:lnTo>
                <a:lnTo>
                  <a:pt x="344" y="45"/>
                </a:lnTo>
                <a:lnTo>
                  <a:pt x="344" y="48"/>
                </a:lnTo>
                <a:lnTo>
                  <a:pt x="346" y="50"/>
                </a:lnTo>
                <a:lnTo>
                  <a:pt x="346" y="48"/>
                </a:lnTo>
                <a:lnTo>
                  <a:pt x="349" y="48"/>
                </a:lnTo>
                <a:lnTo>
                  <a:pt x="351" y="48"/>
                </a:lnTo>
                <a:lnTo>
                  <a:pt x="351" y="50"/>
                </a:lnTo>
                <a:lnTo>
                  <a:pt x="353" y="50"/>
                </a:lnTo>
                <a:lnTo>
                  <a:pt x="353" y="52"/>
                </a:lnTo>
                <a:lnTo>
                  <a:pt x="353" y="55"/>
                </a:lnTo>
                <a:lnTo>
                  <a:pt x="356" y="55"/>
                </a:lnTo>
                <a:lnTo>
                  <a:pt x="353" y="55"/>
                </a:lnTo>
                <a:lnTo>
                  <a:pt x="353" y="57"/>
                </a:lnTo>
                <a:lnTo>
                  <a:pt x="356" y="57"/>
                </a:lnTo>
                <a:lnTo>
                  <a:pt x="353" y="59"/>
                </a:lnTo>
                <a:lnTo>
                  <a:pt x="356" y="62"/>
                </a:lnTo>
                <a:lnTo>
                  <a:pt x="358" y="62"/>
                </a:lnTo>
                <a:lnTo>
                  <a:pt x="358" y="59"/>
                </a:lnTo>
                <a:lnTo>
                  <a:pt x="358" y="62"/>
                </a:lnTo>
                <a:lnTo>
                  <a:pt x="358" y="59"/>
                </a:lnTo>
                <a:lnTo>
                  <a:pt x="360" y="59"/>
                </a:lnTo>
                <a:lnTo>
                  <a:pt x="363" y="59"/>
                </a:lnTo>
                <a:lnTo>
                  <a:pt x="363" y="57"/>
                </a:lnTo>
                <a:lnTo>
                  <a:pt x="363" y="59"/>
                </a:lnTo>
                <a:lnTo>
                  <a:pt x="365" y="59"/>
                </a:lnTo>
                <a:lnTo>
                  <a:pt x="368" y="59"/>
                </a:lnTo>
                <a:lnTo>
                  <a:pt x="370" y="59"/>
                </a:lnTo>
                <a:lnTo>
                  <a:pt x="370" y="62"/>
                </a:lnTo>
                <a:lnTo>
                  <a:pt x="372" y="62"/>
                </a:lnTo>
                <a:lnTo>
                  <a:pt x="372" y="64"/>
                </a:lnTo>
                <a:lnTo>
                  <a:pt x="375" y="64"/>
                </a:lnTo>
                <a:lnTo>
                  <a:pt x="377" y="64"/>
                </a:lnTo>
                <a:lnTo>
                  <a:pt x="377" y="62"/>
                </a:lnTo>
                <a:lnTo>
                  <a:pt x="379" y="62"/>
                </a:lnTo>
                <a:lnTo>
                  <a:pt x="382" y="62"/>
                </a:lnTo>
                <a:lnTo>
                  <a:pt x="384" y="62"/>
                </a:lnTo>
                <a:lnTo>
                  <a:pt x="387" y="62"/>
                </a:lnTo>
                <a:lnTo>
                  <a:pt x="387" y="64"/>
                </a:lnTo>
                <a:lnTo>
                  <a:pt x="389" y="64"/>
                </a:lnTo>
                <a:lnTo>
                  <a:pt x="389" y="67"/>
                </a:lnTo>
                <a:lnTo>
                  <a:pt x="391" y="67"/>
                </a:lnTo>
                <a:lnTo>
                  <a:pt x="391" y="64"/>
                </a:lnTo>
                <a:lnTo>
                  <a:pt x="394" y="64"/>
                </a:lnTo>
                <a:lnTo>
                  <a:pt x="394" y="67"/>
                </a:lnTo>
                <a:lnTo>
                  <a:pt x="396" y="67"/>
                </a:lnTo>
                <a:lnTo>
                  <a:pt x="396" y="64"/>
                </a:lnTo>
                <a:lnTo>
                  <a:pt x="394" y="64"/>
                </a:lnTo>
                <a:lnTo>
                  <a:pt x="396" y="64"/>
                </a:lnTo>
                <a:lnTo>
                  <a:pt x="396" y="62"/>
                </a:lnTo>
                <a:lnTo>
                  <a:pt x="398" y="62"/>
                </a:lnTo>
                <a:lnTo>
                  <a:pt x="401" y="62"/>
                </a:lnTo>
                <a:lnTo>
                  <a:pt x="401" y="59"/>
                </a:lnTo>
                <a:lnTo>
                  <a:pt x="403" y="59"/>
                </a:lnTo>
                <a:lnTo>
                  <a:pt x="405" y="59"/>
                </a:lnTo>
                <a:lnTo>
                  <a:pt x="408" y="59"/>
                </a:lnTo>
                <a:lnTo>
                  <a:pt x="408" y="62"/>
                </a:lnTo>
                <a:lnTo>
                  <a:pt x="410" y="62"/>
                </a:lnTo>
                <a:lnTo>
                  <a:pt x="413" y="62"/>
                </a:lnTo>
                <a:lnTo>
                  <a:pt x="410" y="62"/>
                </a:lnTo>
                <a:lnTo>
                  <a:pt x="410" y="64"/>
                </a:lnTo>
                <a:lnTo>
                  <a:pt x="413" y="64"/>
                </a:lnTo>
                <a:lnTo>
                  <a:pt x="413" y="67"/>
                </a:lnTo>
                <a:lnTo>
                  <a:pt x="413" y="64"/>
                </a:lnTo>
                <a:lnTo>
                  <a:pt x="413" y="67"/>
                </a:lnTo>
                <a:lnTo>
                  <a:pt x="415" y="67"/>
                </a:lnTo>
                <a:lnTo>
                  <a:pt x="417" y="67"/>
                </a:lnTo>
                <a:lnTo>
                  <a:pt x="415" y="67"/>
                </a:lnTo>
                <a:lnTo>
                  <a:pt x="415" y="69"/>
                </a:lnTo>
                <a:lnTo>
                  <a:pt x="415" y="71"/>
                </a:lnTo>
                <a:lnTo>
                  <a:pt x="413" y="69"/>
                </a:lnTo>
                <a:lnTo>
                  <a:pt x="413" y="71"/>
                </a:lnTo>
                <a:lnTo>
                  <a:pt x="413" y="69"/>
                </a:lnTo>
                <a:lnTo>
                  <a:pt x="410" y="69"/>
                </a:lnTo>
                <a:lnTo>
                  <a:pt x="410" y="71"/>
                </a:lnTo>
                <a:lnTo>
                  <a:pt x="410" y="74"/>
                </a:lnTo>
                <a:lnTo>
                  <a:pt x="410" y="76"/>
                </a:lnTo>
                <a:lnTo>
                  <a:pt x="413" y="76"/>
                </a:lnTo>
                <a:lnTo>
                  <a:pt x="410" y="76"/>
                </a:lnTo>
                <a:lnTo>
                  <a:pt x="413" y="76"/>
                </a:lnTo>
                <a:lnTo>
                  <a:pt x="413" y="78"/>
                </a:lnTo>
                <a:lnTo>
                  <a:pt x="413" y="81"/>
                </a:lnTo>
                <a:lnTo>
                  <a:pt x="410" y="81"/>
                </a:lnTo>
                <a:lnTo>
                  <a:pt x="413" y="81"/>
                </a:lnTo>
                <a:lnTo>
                  <a:pt x="413" y="83"/>
                </a:lnTo>
                <a:lnTo>
                  <a:pt x="413" y="86"/>
                </a:lnTo>
                <a:lnTo>
                  <a:pt x="413" y="88"/>
                </a:lnTo>
                <a:lnTo>
                  <a:pt x="410" y="88"/>
                </a:lnTo>
                <a:lnTo>
                  <a:pt x="408" y="88"/>
                </a:lnTo>
                <a:lnTo>
                  <a:pt x="408" y="90"/>
                </a:lnTo>
                <a:lnTo>
                  <a:pt x="408" y="93"/>
                </a:lnTo>
                <a:lnTo>
                  <a:pt x="405" y="93"/>
                </a:lnTo>
                <a:lnTo>
                  <a:pt x="403" y="93"/>
                </a:lnTo>
                <a:lnTo>
                  <a:pt x="403" y="95"/>
                </a:lnTo>
                <a:lnTo>
                  <a:pt x="401" y="95"/>
                </a:lnTo>
                <a:lnTo>
                  <a:pt x="398" y="95"/>
                </a:lnTo>
                <a:lnTo>
                  <a:pt x="398" y="97"/>
                </a:lnTo>
                <a:lnTo>
                  <a:pt x="398" y="95"/>
                </a:lnTo>
                <a:lnTo>
                  <a:pt x="398" y="97"/>
                </a:lnTo>
                <a:lnTo>
                  <a:pt x="396" y="97"/>
                </a:lnTo>
                <a:lnTo>
                  <a:pt x="394" y="100"/>
                </a:lnTo>
                <a:lnTo>
                  <a:pt x="391" y="100"/>
                </a:lnTo>
                <a:lnTo>
                  <a:pt x="389" y="102"/>
                </a:lnTo>
                <a:lnTo>
                  <a:pt x="387" y="102"/>
                </a:lnTo>
                <a:lnTo>
                  <a:pt x="387" y="105"/>
                </a:lnTo>
                <a:lnTo>
                  <a:pt x="384" y="105"/>
                </a:lnTo>
                <a:lnTo>
                  <a:pt x="382" y="105"/>
                </a:lnTo>
                <a:lnTo>
                  <a:pt x="382" y="107"/>
                </a:lnTo>
                <a:lnTo>
                  <a:pt x="379" y="107"/>
                </a:lnTo>
                <a:lnTo>
                  <a:pt x="379" y="109"/>
                </a:lnTo>
                <a:lnTo>
                  <a:pt x="379" y="112"/>
                </a:lnTo>
                <a:lnTo>
                  <a:pt x="379" y="109"/>
                </a:lnTo>
                <a:lnTo>
                  <a:pt x="379" y="112"/>
                </a:lnTo>
                <a:lnTo>
                  <a:pt x="377" y="112"/>
                </a:lnTo>
                <a:lnTo>
                  <a:pt x="379" y="112"/>
                </a:lnTo>
                <a:lnTo>
                  <a:pt x="377" y="112"/>
                </a:lnTo>
                <a:lnTo>
                  <a:pt x="377" y="114"/>
                </a:lnTo>
                <a:lnTo>
                  <a:pt x="375" y="114"/>
                </a:lnTo>
                <a:lnTo>
                  <a:pt x="372" y="114"/>
                </a:lnTo>
                <a:lnTo>
                  <a:pt x="370" y="114"/>
                </a:lnTo>
                <a:lnTo>
                  <a:pt x="370" y="116"/>
                </a:lnTo>
                <a:lnTo>
                  <a:pt x="368" y="116"/>
                </a:lnTo>
                <a:lnTo>
                  <a:pt x="365" y="116"/>
                </a:lnTo>
                <a:lnTo>
                  <a:pt x="363" y="116"/>
                </a:lnTo>
                <a:lnTo>
                  <a:pt x="365" y="116"/>
                </a:lnTo>
                <a:lnTo>
                  <a:pt x="363" y="116"/>
                </a:lnTo>
                <a:lnTo>
                  <a:pt x="363" y="119"/>
                </a:lnTo>
                <a:lnTo>
                  <a:pt x="360" y="119"/>
                </a:lnTo>
                <a:lnTo>
                  <a:pt x="358" y="119"/>
                </a:lnTo>
                <a:lnTo>
                  <a:pt x="356" y="119"/>
                </a:lnTo>
                <a:lnTo>
                  <a:pt x="353" y="119"/>
                </a:lnTo>
                <a:lnTo>
                  <a:pt x="353" y="121"/>
                </a:lnTo>
                <a:lnTo>
                  <a:pt x="351" y="121"/>
                </a:lnTo>
                <a:lnTo>
                  <a:pt x="349" y="121"/>
                </a:lnTo>
                <a:lnTo>
                  <a:pt x="349" y="124"/>
                </a:lnTo>
                <a:lnTo>
                  <a:pt x="346" y="124"/>
                </a:lnTo>
                <a:lnTo>
                  <a:pt x="349" y="124"/>
                </a:lnTo>
                <a:lnTo>
                  <a:pt x="349" y="121"/>
                </a:lnTo>
                <a:lnTo>
                  <a:pt x="346" y="124"/>
                </a:lnTo>
                <a:lnTo>
                  <a:pt x="346" y="121"/>
                </a:lnTo>
                <a:lnTo>
                  <a:pt x="346" y="124"/>
                </a:lnTo>
                <a:lnTo>
                  <a:pt x="344" y="124"/>
                </a:lnTo>
                <a:lnTo>
                  <a:pt x="341" y="124"/>
                </a:lnTo>
                <a:lnTo>
                  <a:pt x="339" y="126"/>
                </a:lnTo>
                <a:lnTo>
                  <a:pt x="337" y="126"/>
                </a:lnTo>
                <a:lnTo>
                  <a:pt x="337" y="128"/>
                </a:lnTo>
                <a:lnTo>
                  <a:pt x="334" y="128"/>
                </a:lnTo>
                <a:lnTo>
                  <a:pt x="334" y="131"/>
                </a:lnTo>
                <a:lnTo>
                  <a:pt x="334" y="133"/>
                </a:lnTo>
                <a:lnTo>
                  <a:pt x="332" y="133"/>
                </a:lnTo>
                <a:lnTo>
                  <a:pt x="332" y="135"/>
                </a:lnTo>
                <a:lnTo>
                  <a:pt x="330" y="135"/>
                </a:lnTo>
                <a:lnTo>
                  <a:pt x="330" y="138"/>
                </a:lnTo>
                <a:lnTo>
                  <a:pt x="332" y="138"/>
                </a:lnTo>
                <a:lnTo>
                  <a:pt x="332" y="135"/>
                </a:lnTo>
                <a:lnTo>
                  <a:pt x="332" y="138"/>
                </a:lnTo>
                <a:lnTo>
                  <a:pt x="334" y="138"/>
                </a:lnTo>
                <a:lnTo>
                  <a:pt x="334" y="140"/>
                </a:lnTo>
                <a:lnTo>
                  <a:pt x="334" y="138"/>
                </a:lnTo>
                <a:lnTo>
                  <a:pt x="334" y="140"/>
                </a:lnTo>
                <a:lnTo>
                  <a:pt x="332" y="140"/>
                </a:lnTo>
                <a:lnTo>
                  <a:pt x="330" y="140"/>
                </a:lnTo>
                <a:lnTo>
                  <a:pt x="327" y="140"/>
                </a:lnTo>
                <a:lnTo>
                  <a:pt x="325" y="140"/>
                </a:lnTo>
                <a:lnTo>
                  <a:pt x="325" y="138"/>
                </a:lnTo>
                <a:lnTo>
                  <a:pt x="322" y="135"/>
                </a:lnTo>
                <a:lnTo>
                  <a:pt x="325" y="135"/>
                </a:lnTo>
                <a:lnTo>
                  <a:pt x="325" y="133"/>
                </a:lnTo>
                <a:lnTo>
                  <a:pt x="322" y="133"/>
                </a:lnTo>
                <a:lnTo>
                  <a:pt x="322" y="131"/>
                </a:lnTo>
                <a:lnTo>
                  <a:pt x="325" y="131"/>
                </a:lnTo>
                <a:lnTo>
                  <a:pt x="322" y="131"/>
                </a:lnTo>
                <a:lnTo>
                  <a:pt x="322" y="128"/>
                </a:lnTo>
                <a:lnTo>
                  <a:pt x="322" y="131"/>
                </a:lnTo>
                <a:lnTo>
                  <a:pt x="322" y="133"/>
                </a:lnTo>
                <a:lnTo>
                  <a:pt x="325" y="133"/>
                </a:lnTo>
                <a:lnTo>
                  <a:pt x="325" y="135"/>
                </a:lnTo>
                <a:lnTo>
                  <a:pt x="322" y="135"/>
                </a:lnTo>
                <a:lnTo>
                  <a:pt x="322" y="138"/>
                </a:lnTo>
                <a:lnTo>
                  <a:pt x="325" y="138"/>
                </a:lnTo>
                <a:lnTo>
                  <a:pt x="325" y="140"/>
                </a:lnTo>
                <a:lnTo>
                  <a:pt x="327" y="140"/>
                </a:lnTo>
                <a:lnTo>
                  <a:pt x="330" y="140"/>
                </a:lnTo>
                <a:lnTo>
                  <a:pt x="332" y="140"/>
                </a:lnTo>
                <a:lnTo>
                  <a:pt x="334" y="140"/>
                </a:lnTo>
                <a:lnTo>
                  <a:pt x="337" y="140"/>
                </a:lnTo>
                <a:lnTo>
                  <a:pt x="334" y="140"/>
                </a:lnTo>
                <a:lnTo>
                  <a:pt x="334" y="143"/>
                </a:lnTo>
                <a:lnTo>
                  <a:pt x="332" y="143"/>
                </a:lnTo>
                <a:lnTo>
                  <a:pt x="332" y="145"/>
                </a:lnTo>
                <a:lnTo>
                  <a:pt x="330" y="145"/>
                </a:lnTo>
                <a:lnTo>
                  <a:pt x="330" y="147"/>
                </a:lnTo>
                <a:lnTo>
                  <a:pt x="327" y="147"/>
                </a:lnTo>
                <a:lnTo>
                  <a:pt x="327" y="145"/>
                </a:lnTo>
                <a:lnTo>
                  <a:pt x="327" y="147"/>
                </a:lnTo>
                <a:lnTo>
                  <a:pt x="327" y="145"/>
                </a:lnTo>
                <a:lnTo>
                  <a:pt x="330" y="145"/>
                </a:lnTo>
                <a:lnTo>
                  <a:pt x="327" y="145"/>
                </a:lnTo>
                <a:lnTo>
                  <a:pt x="330" y="145"/>
                </a:lnTo>
                <a:lnTo>
                  <a:pt x="330" y="147"/>
                </a:lnTo>
                <a:lnTo>
                  <a:pt x="330" y="145"/>
                </a:lnTo>
                <a:lnTo>
                  <a:pt x="330" y="147"/>
                </a:lnTo>
                <a:lnTo>
                  <a:pt x="330" y="145"/>
                </a:lnTo>
                <a:lnTo>
                  <a:pt x="332" y="145"/>
                </a:lnTo>
                <a:lnTo>
                  <a:pt x="332" y="143"/>
                </a:lnTo>
                <a:lnTo>
                  <a:pt x="330" y="143"/>
                </a:lnTo>
                <a:lnTo>
                  <a:pt x="330" y="145"/>
                </a:lnTo>
                <a:lnTo>
                  <a:pt x="327" y="145"/>
                </a:lnTo>
                <a:lnTo>
                  <a:pt x="325" y="145"/>
                </a:lnTo>
                <a:lnTo>
                  <a:pt x="325" y="147"/>
                </a:lnTo>
                <a:lnTo>
                  <a:pt x="325" y="150"/>
                </a:lnTo>
                <a:lnTo>
                  <a:pt x="322" y="150"/>
                </a:lnTo>
                <a:lnTo>
                  <a:pt x="322" y="152"/>
                </a:lnTo>
                <a:lnTo>
                  <a:pt x="320" y="154"/>
                </a:lnTo>
                <a:lnTo>
                  <a:pt x="320" y="157"/>
                </a:lnTo>
                <a:lnTo>
                  <a:pt x="318" y="157"/>
                </a:lnTo>
                <a:lnTo>
                  <a:pt x="318" y="159"/>
                </a:lnTo>
                <a:lnTo>
                  <a:pt x="318" y="162"/>
                </a:lnTo>
                <a:lnTo>
                  <a:pt x="315" y="162"/>
                </a:lnTo>
                <a:lnTo>
                  <a:pt x="315" y="164"/>
                </a:lnTo>
                <a:lnTo>
                  <a:pt x="313" y="164"/>
                </a:lnTo>
                <a:lnTo>
                  <a:pt x="313" y="166"/>
                </a:lnTo>
                <a:lnTo>
                  <a:pt x="311" y="169"/>
                </a:lnTo>
                <a:lnTo>
                  <a:pt x="308" y="171"/>
                </a:lnTo>
                <a:lnTo>
                  <a:pt x="308" y="174"/>
                </a:lnTo>
                <a:lnTo>
                  <a:pt x="306" y="174"/>
                </a:lnTo>
                <a:lnTo>
                  <a:pt x="306" y="176"/>
                </a:lnTo>
                <a:lnTo>
                  <a:pt x="306" y="178"/>
                </a:lnTo>
                <a:lnTo>
                  <a:pt x="303" y="178"/>
                </a:lnTo>
                <a:lnTo>
                  <a:pt x="303" y="181"/>
                </a:lnTo>
                <a:lnTo>
                  <a:pt x="301" y="183"/>
                </a:lnTo>
                <a:lnTo>
                  <a:pt x="301" y="185"/>
                </a:lnTo>
                <a:lnTo>
                  <a:pt x="301" y="188"/>
                </a:lnTo>
                <a:lnTo>
                  <a:pt x="299" y="188"/>
                </a:lnTo>
                <a:lnTo>
                  <a:pt x="301" y="188"/>
                </a:lnTo>
                <a:lnTo>
                  <a:pt x="299" y="188"/>
                </a:lnTo>
                <a:lnTo>
                  <a:pt x="301" y="188"/>
                </a:lnTo>
                <a:lnTo>
                  <a:pt x="299" y="188"/>
                </a:lnTo>
                <a:lnTo>
                  <a:pt x="299" y="190"/>
                </a:lnTo>
                <a:lnTo>
                  <a:pt x="299" y="193"/>
                </a:lnTo>
                <a:lnTo>
                  <a:pt x="296" y="193"/>
                </a:lnTo>
                <a:lnTo>
                  <a:pt x="296" y="195"/>
                </a:lnTo>
                <a:lnTo>
                  <a:pt x="296" y="197"/>
                </a:lnTo>
                <a:lnTo>
                  <a:pt x="294" y="197"/>
                </a:lnTo>
                <a:lnTo>
                  <a:pt x="296" y="197"/>
                </a:lnTo>
                <a:lnTo>
                  <a:pt x="296" y="200"/>
                </a:lnTo>
                <a:lnTo>
                  <a:pt x="296" y="202"/>
                </a:lnTo>
                <a:lnTo>
                  <a:pt x="296" y="204"/>
                </a:lnTo>
                <a:lnTo>
                  <a:pt x="299" y="204"/>
                </a:lnTo>
                <a:lnTo>
                  <a:pt x="299" y="207"/>
                </a:lnTo>
                <a:lnTo>
                  <a:pt x="299" y="209"/>
                </a:lnTo>
                <a:lnTo>
                  <a:pt x="299" y="212"/>
                </a:lnTo>
                <a:lnTo>
                  <a:pt x="299" y="214"/>
                </a:lnTo>
                <a:lnTo>
                  <a:pt x="301" y="214"/>
                </a:lnTo>
                <a:lnTo>
                  <a:pt x="301" y="216"/>
                </a:lnTo>
                <a:lnTo>
                  <a:pt x="301" y="219"/>
                </a:lnTo>
                <a:lnTo>
                  <a:pt x="301" y="216"/>
                </a:lnTo>
                <a:lnTo>
                  <a:pt x="301" y="219"/>
                </a:lnTo>
                <a:lnTo>
                  <a:pt x="303" y="219"/>
                </a:lnTo>
                <a:lnTo>
                  <a:pt x="303" y="221"/>
                </a:lnTo>
                <a:lnTo>
                  <a:pt x="306" y="221"/>
                </a:lnTo>
                <a:lnTo>
                  <a:pt x="306" y="223"/>
                </a:lnTo>
                <a:lnTo>
                  <a:pt x="308" y="223"/>
                </a:lnTo>
                <a:lnTo>
                  <a:pt x="311" y="223"/>
                </a:lnTo>
                <a:lnTo>
                  <a:pt x="311" y="226"/>
                </a:lnTo>
                <a:lnTo>
                  <a:pt x="313" y="226"/>
                </a:lnTo>
                <a:lnTo>
                  <a:pt x="313" y="228"/>
                </a:lnTo>
                <a:lnTo>
                  <a:pt x="315" y="228"/>
                </a:lnTo>
                <a:lnTo>
                  <a:pt x="313" y="228"/>
                </a:lnTo>
                <a:lnTo>
                  <a:pt x="313" y="231"/>
                </a:lnTo>
                <a:lnTo>
                  <a:pt x="313" y="228"/>
                </a:lnTo>
                <a:lnTo>
                  <a:pt x="313" y="231"/>
                </a:lnTo>
                <a:lnTo>
                  <a:pt x="311" y="231"/>
                </a:lnTo>
                <a:lnTo>
                  <a:pt x="311" y="233"/>
                </a:lnTo>
                <a:lnTo>
                  <a:pt x="308" y="233"/>
                </a:lnTo>
                <a:lnTo>
                  <a:pt x="311" y="233"/>
                </a:lnTo>
                <a:lnTo>
                  <a:pt x="308" y="233"/>
                </a:lnTo>
                <a:lnTo>
                  <a:pt x="306" y="233"/>
                </a:lnTo>
                <a:lnTo>
                  <a:pt x="306" y="235"/>
                </a:lnTo>
                <a:lnTo>
                  <a:pt x="306" y="238"/>
                </a:lnTo>
                <a:lnTo>
                  <a:pt x="303" y="238"/>
                </a:lnTo>
                <a:lnTo>
                  <a:pt x="301" y="238"/>
                </a:lnTo>
                <a:lnTo>
                  <a:pt x="301" y="240"/>
                </a:lnTo>
                <a:lnTo>
                  <a:pt x="299" y="240"/>
                </a:lnTo>
                <a:lnTo>
                  <a:pt x="296" y="240"/>
                </a:lnTo>
                <a:lnTo>
                  <a:pt x="296" y="242"/>
                </a:lnTo>
                <a:lnTo>
                  <a:pt x="294" y="242"/>
                </a:lnTo>
                <a:lnTo>
                  <a:pt x="294" y="245"/>
                </a:lnTo>
                <a:lnTo>
                  <a:pt x="294" y="247"/>
                </a:lnTo>
                <a:lnTo>
                  <a:pt x="292" y="247"/>
                </a:lnTo>
                <a:lnTo>
                  <a:pt x="292" y="245"/>
                </a:lnTo>
                <a:lnTo>
                  <a:pt x="292" y="247"/>
                </a:lnTo>
                <a:lnTo>
                  <a:pt x="289" y="247"/>
                </a:lnTo>
                <a:lnTo>
                  <a:pt x="289" y="250"/>
                </a:lnTo>
                <a:lnTo>
                  <a:pt x="289" y="252"/>
                </a:lnTo>
                <a:lnTo>
                  <a:pt x="289" y="254"/>
                </a:lnTo>
                <a:lnTo>
                  <a:pt x="287" y="254"/>
                </a:lnTo>
                <a:lnTo>
                  <a:pt x="287" y="257"/>
                </a:lnTo>
                <a:lnTo>
                  <a:pt x="284" y="257"/>
                </a:lnTo>
                <a:lnTo>
                  <a:pt x="284" y="259"/>
                </a:lnTo>
                <a:lnTo>
                  <a:pt x="284" y="261"/>
                </a:lnTo>
                <a:lnTo>
                  <a:pt x="284" y="264"/>
                </a:lnTo>
                <a:lnTo>
                  <a:pt x="282" y="264"/>
                </a:lnTo>
                <a:lnTo>
                  <a:pt x="282" y="266"/>
                </a:lnTo>
                <a:lnTo>
                  <a:pt x="282" y="269"/>
                </a:lnTo>
                <a:lnTo>
                  <a:pt x="282" y="271"/>
                </a:lnTo>
                <a:lnTo>
                  <a:pt x="282" y="269"/>
                </a:lnTo>
                <a:lnTo>
                  <a:pt x="282" y="271"/>
                </a:lnTo>
                <a:lnTo>
                  <a:pt x="282" y="269"/>
                </a:lnTo>
                <a:lnTo>
                  <a:pt x="282" y="271"/>
                </a:lnTo>
                <a:lnTo>
                  <a:pt x="280" y="271"/>
                </a:lnTo>
                <a:lnTo>
                  <a:pt x="280" y="273"/>
                </a:lnTo>
                <a:lnTo>
                  <a:pt x="277" y="273"/>
                </a:lnTo>
                <a:lnTo>
                  <a:pt x="277" y="276"/>
                </a:lnTo>
                <a:lnTo>
                  <a:pt x="280" y="276"/>
                </a:lnTo>
                <a:lnTo>
                  <a:pt x="280" y="278"/>
                </a:lnTo>
                <a:lnTo>
                  <a:pt x="282" y="278"/>
                </a:lnTo>
                <a:lnTo>
                  <a:pt x="282" y="276"/>
                </a:lnTo>
                <a:lnTo>
                  <a:pt x="282" y="273"/>
                </a:lnTo>
                <a:lnTo>
                  <a:pt x="282" y="271"/>
                </a:lnTo>
                <a:lnTo>
                  <a:pt x="282" y="273"/>
                </a:lnTo>
                <a:lnTo>
                  <a:pt x="282" y="276"/>
                </a:lnTo>
                <a:lnTo>
                  <a:pt x="282" y="278"/>
                </a:lnTo>
                <a:lnTo>
                  <a:pt x="284" y="278"/>
                </a:lnTo>
                <a:lnTo>
                  <a:pt x="282" y="278"/>
                </a:lnTo>
                <a:lnTo>
                  <a:pt x="282" y="280"/>
                </a:lnTo>
                <a:lnTo>
                  <a:pt x="280" y="280"/>
                </a:lnTo>
                <a:lnTo>
                  <a:pt x="277" y="280"/>
                </a:lnTo>
                <a:lnTo>
                  <a:pt x="277" y="283"/>
                </a:lnTo>
                <a:lnTo>
                  <a:pt x="275" y="283"/>
                </a:lnTo>
                <a:lnTo>
                  <a:pt x="275" y="280"/>
                </a:lnTo>
                <a:lnTo>
                  <a:pt x="275" y="283"/>
                </a:lnTo>
                <a:lnTo>
                  <a:pt x="275" y="280"/>
                </a:lnTo>
                <a:lnTo>
                  <a:pt x="273" y="280"/>
                </a:lnTo>
                <a:lnTo>
                  <a:pt x="270" y="280"/>
                </a:lnTo>
                <a:lnTo>
                  <a:pt x="270" y="283"/>
                </a:lnTo>
                <a:lnTo>
                  <a:pt x="268" y="283"/>
                </a:lnTo>
                <a:lnTo>
                  <a:pt x="268" y="280"/>
                </a:lnTo>
                <a:lnTo>
                  <a:pt x="265" y="280"/>
                </a:lnTo>
                <a:lnTo>
                  <a:pt x="265" y="283"/>
                </a:lnTo>
                <a:lnTo>
                  <a:pt x="265" y="280"/>
                </a:lnTo>
                <a:lnTo>
                  <a:pt x="265" y="283"/>
                </a:lnTo>
                <a:lnTo>
                  <a:pt x="265" y="280"/>
                </a:lnTo>
                <a:lnTo>
                  <a:pt x="265" y="283"/>
                </a:lnTo>
                <a:lnTo>
                  <a:pt x="265" y="280"/>
                </a:lnTo>
                <a:lnTo>
                  <a:pt x="263" y="280"/>
                </a:lnTo>
                <a:lnTo>
                  <a:pt x="263" y="283"/>
                </a:lnTo>
                <a:lnTo>
                  <a:pt x="261" y="283"/>
                </a:lnTo>
                <a:lnTo>
                  <a:pt x="261" y="285"/>
                </a:lnTo>
                <a:lnTo>
                  <a:pt x="258" y="285"/>
                </a:lnTo>
                <a:lnTo>
                  <a:pt x="258" y="288"/>
                </a:lnTo>
                <a:lnTo>
                  <a:pt x="256" y="288"/>
                </a:lnTo>
                <a:lnTo>
                  <a:pt x="254" y="288"/>
                </a:lnTo>
                <a:lnTo>
                  <a:pt x="256" y="288"/>
                </a:lnTo>
                <a:lnTo>
                  <a:pt x="254" y="288"/>
                </a:lnTo>
                <a:lnTo>
                  <a:pt x="254" y="290"/>
                </a:lnTo>
                <a:lnTo>
                  <a:pt x="251" y="290"/>
                </a:lnTo>
                <a:lnTo>
                  <a:pt x="251" y="292"/>
                </a:lnTo>
                <a:lnTo>
                  <a:pt x="249" y="292"/>
                </a:lnTo>
                <a:lnTo>
                  <a:pt x="249" y="295"/>
                </a:lnTo>
                <a:lnTo>
                  <a:pt x="249" y="297"/>
                </a:lnTo>
                <a:lnTo>
                  <a:pt x="247" y="297"/>
                </a:lnTo>
                <a:lnTo>
                  <a:pt x="247" y="299"/>
                </a:lnTo>
                <a:lnTo>
                  <a:pt x="247" y="302"/>
                </a:lnTo>
                <a:lnTo>
                  <a:pt x="247" y="304"/>
                </a:lnTo>
                <a:lnTo>
                  <a:pt x="244" y="304"/>
                </a:lnTo>
                <a:lnTo>
                  <a:pt x="244" y="307"/>
                </a:lnTo>
                <a:lnTo>
                  <a:pt x="244" y="309"/>
                </a:lnTo>
                <a:lnTo>
                  <a:pt x="242" y="309"/>
                </a:lnTo>
                <a:lnTo>
                  <a:pt x="242" y="311"/>
                </a:lnTo>
                <a:lnTo>
                  <a:pt x="242" y="314"/>
                </a:lnTo>
                <a:lnTo>
                  <a:pt x="239" y="314"/>
                </a:lnTo>
                <a:lnTo>
                  <a:pt x="239" y="316"/>
                </a:lnTo>
                <a:lnTo>
                  <a:pt x="237" y="316"/>
                </a:lnTo>
                <a:lnTo>
                  <a:pt x="239" y="316"/>
                </a:lnTo>
                <a:lnTo>
                  <a:pt x="237" y="316"/>
                </a:lnTo>
                <a:lnTo>
                  <a:pt x="237" y="318"/>
                </a:lnTo>
                <a:lnTo>
                  <a:pt x="235" y="318"/>
                </a:lnTo>
                <a:lnTo>
                  <a:pt x="232" y="316"/>
                </a:lnTo>
                <a:lnTo>
                  <a:pt x="232" y="314"/>
                </a:lnTo>
                <a:lnTo>
                  <a:pt x="230" y="314"/>
                </a:lnTo>
                <a:lnTo>
                  <a:pt x="228" y="314"/>
                </a:lnTo>
                <a:lnTo>
                  <a:pt x="225" y="314"/>
                </a:lnTo>
                <a:lnTo>
                  <a:pt x="223" y="314"/>
                </a:lnTo>
                <a:lnTo>
                  <a:pt x="223" y="316"/>
                </a:lnTo>
                <a:lnTo>
                  <a:pt x="220" y="316"/>
                </a:lnTo>
                <a:lnTo>
                  <a:pt x="220" y="318"/>
                </a:lnTo>
                <a:lnTo>
                  <a:pt x="218" y="321"/>
                </a:lnTo>
                <a:lnTo>
                  <a:pt x="216" y="321"/>
                </a:lnTo>
                <a:lnTo>
                  <a:pt x="213" y="318"/>
                </a:lnTo>
                <a:lnTo>
                  <a:pt x="213" y="321"/>
                </a:lnTo>
                <a:lnTo>
                  <a:pt x="211" y="318"/>
                </a:lnTo>
                <a:lnTo>
                  <a:pt x="209" y="318"/>
                </a:lnTo>
                <a:lnTo>
                  <a:pt x="206" y="318"/>
                </a:lnTo>
                <a:lnTo>
                  <a:pt x="204" y="318"/>
                </a:lnTo>
                <a:lnTo>
                  <a:pt x="201" y="318"/>
                </a:lnTo>
                <a:lnTo>
                  <a:pt x="199" y="318"/>
                </a:lnTo>
                <a:lnTo>
                  <a:pt x="197" y="318"/>
                </a:lnTo>
                <a:lnTo>
                  <a:pt x="194" y="318"/>
                </a:lnTo>
                <a:lnTo>
                  <a:pt x="194" y="321"/>
                </a:lnTo>
                <a:lnTo>
                  <a:pt x="194" y="318"/>
                </a:lnTo>
                <a:lnTo>
                  <a:pt x="194" y="321"/>
                </a:lnTo>
                <a:lnTo>
                  <a:pt x="192" y="321"/>
                </a:lnTo>
                <a:lnTo>
                  <a:pt x="192" y="318"/>
                </a:lnTo>
                <a:lnTo>
                  <a:pt x="190" y="318"/>
                </a:lnTo>
                <a:lnTo>
                  <a:pt x="187" y="318"/>
                </a:lnTo>
                <a:lnTo>
                  <a:pt x="185" y="318"/>
                </a:lnTo>
                <a:lnTo>
                  <a:pt x="182" y="318"/>
                </a:lnTo>
                <a:lnTo>
                  <a:pt x="180" y="318"/>
                </a:lnTo>
                <a:lnTo>
                  <a:pt x="178" y="318"/>
                </a:lnTo>
                <a:lnTo>
                  <a:pt x="175" y="318"/>
                </a:lnTo>
                <a:lnTo>
                  <a:pt x="173" y="318"/>
                </a:lnTo>
                <a:lnTo>
                  <a:pt x="171" y="318"/>
                </a:lnTo>
                <a:lnTo>
                  <a:pt x="168" y="318"/>
                </a:lnTo>
                <a:lnTo>
                  <a:pt x="166" y="318"/>
                </a:lnTo>
                <a:lnTo>
                  <a:pt x="163" y="318"/>
                </a:lnTo>
                <a:lnTo>
                  <a:pt x="161" y="318"/>
                </a:lnTo>
                <a:lnTo>
                  <a:pt x="161" y="321"/>
                </a:lnTo>
                <a:lnTo>
                  <a:pt x="161" y="318"/>
                </a:lnTo>
                <a:lnTo>
                  <a:pt x="161" y="321"/>
                </a:lnTo>
                <a:lnTo>
                  <a:pt x="161" y="318"/>
                </a:lnTo>
                <a:lnTo>
                  <a:pt x="161" y="321"/>
                </a:lnTo>
                <a:lnTo>
                  <a:pt x="159" y="321"/>
                </a:lnTo>
                <a:lnTo>
                  <a:pt x="159" y="323"/>
                </a:lnTo>
                <a:lnTo>
                  <a:pt x="159" y="326"/>
                </a:lnTo>
                <a:lnTo>
                  <a:pt x="159" y="323"/>
                </a:lnTo>
                <a:lnTo>
                  <a:pt x="159" y="326"/>
                </a:lnTo>
                <a:lnTo>
                  <a:pt x="156" y="326"/>
                </a:lnTo>
                <a:lnTo>
                  <a:pt x="154" y="326"/>
                </a:lnTo>
                <a:lnTo>
                  <a:pt x="154" y="328"/>
                </a:lnTo>
                <a:lnTo>
                  <a:pt x="152" y="328"/>
                </a:lnTo>
                <a:lnTo>
                  <a:pt x="152" y="330"/>
                </a:lnTo>
                <a:lnTo>
                  <a:pt x="149" y="330"/>
                </a:lnTo>
                <a:lnTo>
                  <a:pt x="147" y="328"/>
                </a:lnTo>
                <a:lnTo>
                  <a:pt x="144" y="328"/>
                </a:lnTo>
                <a:lnTo>
                  <a:pt x="144" y="330"/>
                </a:lnTo>
                <a:lnTo>
                  <a:pt x="142" y="330"/>
                </a:lnTo>
                <a:lnTo>
                  <a:pt x="140" y="330"/>
                </a:lnTo>
                <a:lnTo>
                  <a:pt x="137" y="330"/>
                </a:lnTo>
                <a:lnTo>
                  <a:pt x="137" y="333"/>
                </a:lnTo>
                <a:lnTo>
                  <a:pt x="135" y="333"/>
                </a:lnTo>
                <a:lnTo>
                  <a:pt x="135" y="335"/>
                </a:lnTo>
                <a:lnTo>
                  <a:pt x="133" y="337"/>
                </a:lnTo>
                <a:lnTo>
                  <a:pt x="133" y="340"/>
                </a:lnTo>
                <a:lnTo>
                  <a:pt x="130" y="340"/>
                </a:lnTo>
                <a:lnTo>
                  <a:pt x="130" y="342"/>
                </a:lnTo>
                <a:lnTo>
                  <a:pt x="130" y="345"/>
                </a:lnTo>
                <a:lnTo>
                  <a:pt x="130" y="342"/>
                </a:lnTo>
                <a:lnTo>
                  <a:pt x="128" y="342"/>
                </a:lnTo>
                <a:lnTo>
                  <a:pt x="128" y="345"/>
                </a:lnTo>
                <a:lnTo>
                  <a:pt x="128" y="347"/>
                </a:lnTo>
                <a:lnTo>
                  <a:pt x="128" y="349"/>
                </a:lnTo>
                <a:lnTo>
                  <a:pt x="126" y="349"/>
                </a:lnTo>
                <a:lnTo>
                  <a:pt x="123" y="349"/>
                </a:lnTo>
                <a:lnTo>
                  <a:pt x="121" y="349"/>
                </a:lnTo>
                <a:lnTo>
                  <a:pt x="121" y="352"/>
                </a:lnTo>
                <a:lnTo>
                  <a:pt x="121" y="349"/>
                </a:lnTo>
                <a:lnTo>
                  <a:pt x="121" y="347"/>
                </a:lnTo>
                <a:lnTo>
                  <a:pt x="118" y="347"/>
                </a:lnTo>
                <a:lnTo>
                  <a:pt x="116" y="347"/>
                </a:lnTo>
                <a:lnTo>
                  <a:pt x="114" y="347"/>
                </a:lnTo>
                <a:lnTo>
                  <a:pt x="114" y="345"/>
                </a:lnTo>
                <a:lnTo>
                  <a:pt x="114" y="342"/>
                </a:lnTo>
                <a:lnTo>
                  <a:pt x="111" y="342"/>
                </a:lnTo>
                <a:lnTo>
                  <a:pt x="109" y="342"/>
                </a:lnTo>
                <a:lnTo>
                  <a:pt x="107" y="342"/>
                </a:lnTo>
                <a:lnTo>
                  <a:pt x="107" y="340"/>
                </a:lnTo>
                <a:lnTo>
                  <a:pt x="104" y="337"/>
                </a:lnTo>
                <a:lnTo>
                  <a:pt x="104" y="335"/>
                </a:lnTo>
                <a:lnTo>
                  <a:pt x="102" y="335"/>
                </a:lnTo>
                <a:lnTo>
                  <a:pt x="102" y="333"/>
                </a:lnTo>
                <a:lnTo>
                  <a:pt x="102" y="330"/>
                </a:lnTo>
                <a:lnTo>
                  <a:pt x="102" y="333"/>
                </a:lnTo>
                <a:lnTo>
                  <a:pt x="102" y="330"/>
                </a:lnTo>
                <a:lnTo>
                  <a:pt x="99" y="330"/>
                </a:lnTo>
                <a:lnTo>
                  <a:pt x="99" y="328"/>
                </a:lnTo>
                <a:lnTo>
                  <a:pt x="99" y="326"/>
                </a:lnTo>
                <a:lnTo>
                  <a:pt x="99" y="328"/>
                </a:lnTo>
                <a:lnTo>
                  <a:pt x="99" y="330"/>
                </a:lnTo>
                <a:lnTo>
                  <a:pt x="102" y="330"/>
                </a:lnTo>
                <a:lnTo>
                  <a:pt x="102" y="328"/>
                </a:lnTo>
                <a:lnTo>
                  <a:pt x="104" y="328"/>
                </a:lnTo>
                <a:lnTo>
                  <a:pt x="102" y="328"/>
                </a:lnTo>
                <a:lnTo>
                  <a:pt x="104" y="328"/>
                </a:lnTo>
                <a:lnTo>
                  <a:pt x="102" y="328"/>
                </a:lnTo>
                <a:lnTo>
                  <a:pt x="99" y="328"/>
                </a:lnTo>
                <a:lnTo>
                  <a:pt x="102" y="328"/>
                </a:lnTo>
                <a:lnTo>
                  <a:pt x="102" y="326"/>
                </a:lnTo>
                <a:lnTo>
                  <a:pt x="102" y="328"/>
                </a:lnTo>
                <a:lnTo>
                  <a:pt x="102" y="326"/>
                </a:lnTo>
                <a:lnTo>
                  <a:pt x="99" y="326"/>
                </a:lnTo>
                <a:lnTo>
                  <a:pt x="99" y="323"/>
                </a:lnTo>
                <a:lnTo>
                  <a:pt x="97" y="323"/>
                </a:lnTo>
                <a:lnTo>
                  <a:pt x="95" y="321"/>
                </a:lnTo>
                <a:lnTo>
                  <a:pt x="95" y="318"/>
                </a:lnTo>
                <a:lnTo>
                  <a:pt x="95" y="316"/>
                </a:lnTo>
                <a:lnTo>
                  <a:pt x="97" y="316"/>
                </a:lnTo>
                <a:lnTo>
                  <a:pt x="97" y="314"/>
                </a:lnTo>
                <a:lnTo>
                  <a:pt x="97" y="311"/>
                </a:lnTo>
                <a:lnTo>
                  <a:pt x="99" y="311"/>
                </a:lnTo>
                <a:lnTo>
                  <a:pt x="102" y="311"/>
                </a:lnTo>
                <a:lnTo>
                  <a:pt x="99" y="311"/>
                </a:lnTo>
                <a:lnTo>
                  <a:pt x="97" y="311"/>
                </a:lnTo>
                <a:lnTo>
                  <a:pt x="97" y="314"/>
                </a:lnTo>
                <a:lnTo>
                  <a:pt x="97" y="316"/>
                </a:lnTo>
                <a:lnTo>
                  <a:pt x="95" y="314"/>
                </a:lnTo>
                <a:lnTo>
                  <a:pt x="95" y="311"/>
                </a:lnTo>
                <a:lnTo>
                  <a:pt x="95" y="309"/>
                </a:lnTo>
                <a:lnTo>
                  <a:pt x="92" y="309"/>
                </a:lnTo>
                <a:lnTo>
                  <a:pt x="92" y="307"/>
                </a:lnTo>
                <a:lnTo>
                  <a:pt x="90" y="307"/>
                </a:lnTo>
                <a:lnTo>
                  <a:pt x="88" y="304"/>
                </a:lnTo>
                <a:lnTo>
                  <a:pt x="85" y="302"/>
                </a:lnTo>
                <a:lnTo>
                  <a:pt x="83" y="302"/>
                </a:lnTo>
                <a:lnTo>
                  <a:pt x="83" y="299"/>
                </a:lnTo>
                <a:lnTo>
                  <a:pt x="80" y="302"/>
                </a:lnTo>
                <a:lnTo>
                  <a:pt x="80" y="299"/>
                </a:lnTo>
                <a:lnTo>
                  <a:pt x="80" y="302"/>
                </a:lnTo>
                <a:lnTo>
                  <a:pt x="80" y="299"/>
                </a:lnTo>
                <a:lnTo>
                  <a:pt x="78" y="299"/>
                </a:lnTo>
                <a:lnTo>
                  <a:pt x="78" y="297"/>
                </a:lnTo>
                <a:lnTo>
                  <a:pt x="78" y="295"/>
                </a:lnTo>
                <a:lnTo>
                  <a:pt x="80" y="295"/>
                </a:lnTo>
                <a:lnTo>
                  <a:pt x="80" y="292"/>
                </a:lnTo>
                <a:lnTo>
                  <a:pt x="80" y="295"/>
                </a:lnTo>
                <a:lnTo>
                  <a:pt x="78" y="295"/>
                </a:lnTo>
                <a:lnTo>
                  <a:pt x="78" y="297"/>
                </a:lnTo>
                <a:lnTo>
                  <a:pt x="78" y="295"/>
                </a:lnTo>
                <a:lnTo>
                  <a:pt x="78" y="292"/>
                </a:lnTo>
                <a:lnTo>
                  <a:pt x="78" y="295"/>
                </a:lnTo>
                <a:lnTo>
                  <a:pt x="78" y="292"/>
                </a:lnTo>
                <a:lnTo>
                  <a:pt x="78" y="295"/>
                </a:lnTo>
                <a:lnTo>
                  <a:pt x="76" y="292"/>
                </a:lnTo>
                <a:lnTo>
                  <a:pt x="76" y="295"/>
                </a:lnTo>
                <a:lnTo>
                  <a:pt x="78" y="295"/>
                </a:lnTo>
                <a:lnTo>
                  <a:pt x="76" y="295"/>
                </a:lnTo>
                <a:lnTo>
                  <a:pt x="78" y="295"/>
                </a:lnTo>
                <a:lnTo>
                  <a:pt x="78" y="297"/>
                </a:lnTo>
                <a:lnTo>
                  <a:pt x="76" y="297"/>
                </a:lnTo>
                <a:lnTo>
                  <a:pt x="78" y="295"/>
                </a:lnTo>
                <a:lnTo>
                  <a:pt x="76" y="295"/>
                </a:lnTo>
                <a:lnTo>
                  <a:pt x="76" y="297"/>
                </a:lnTo>
                <a:lnTo>
                  <a:pt x="78" y="297"/>
                </a:lnTo>
                <a:lnTo>
                  <a:pt x="78" y="299"/>
                </a:lnTo>
                <a:lnTo>
                  <a:pt x="76" y="297"/>
                </a:lnTo>
                <a:lnTo>
                  <a:pt x="73" y="297"/>
                </a:lnTo>
                <a:lnTo>
                  <a:pt x="71" y="297"/>
                </a:lnTo>
                <a:lnTo>
                  <a:pt x="71" y="295"/>
                </a:lnTo>
                <a:lnTo>
                  <a:pt x="71" y="297"/>
                </a:lnTo>
                <a:lnTo>
                  <a:pt x="71" y="295"/>
                </a:lnTo>
                <a:lnTo>
                  <a:pt x="71" y="297"/>
                </a:lnTo>
                <a:lnTo>
                  <a:pt x="73" y="297"/>
                </a:lnTo>
                <a:lnTo>
                  <a:pt x="71" y="297"/>
                </a:lnTo>
                <a:lnTo>
                  <a:pt x="69" y="297"/>
                </a:lnTo>
                <a:lnTo>
                  <a:pt x="66" y="297"/>
                </a:lnTo>
                <a:lnTo>
                  <a:pt x="64" y="297"/>
                </a:lnTo>
                <a:lnTo>
                  <a:pt x="66" y="297"/>
                </a:lnTo>
                <a:lnTo>
                  <a:pt x="64" y="297"/>
                </a:lnTo>
                <a:lnTo>
                  <a:pt x="66" y="297"/>
                </a:lnTo>
                <a:lnTo>
                  <a:pt x="64" y="297"/>
                </a:lnTo>
                <a:lnTo>
                  <a:pt x="66" y="297"/>
                </a:lnTo>
                <a:lnTo>
                  <a:pt x="64" y="297"/>
                </a:lnTo>
                <a:lnTo>
                  <a:pt x="66" y="297"/>
                </a:lnTo>
                <a:lnTo>
                  <a:pt x="64" y="297"/>
                </a:lnTo>
                <a:lnTo>
                  <a:pt x="64" y="299"/>
                </a:lnTo>
                <a:lnTo>
                  <a:pt x="64" y="297"/>
                </a:lnTo>
                <a:lnTo>
                  <a:pt x="61" y="297"/>
                </a:lnTo>
                <a:lnTo>
                  <a:pt x="61" y="295"/>
                </a:lnTo>
                <a:lnTo>
                  <a:pt x="61" y="292"/>
                </a:lnTo>
                <a:lnTo>
                  <a:pt x="61" y="290"/>
                </a:lnTo>
                <a:lnTo>
                  <a:pt x="61" y="288"/>
                </a:lnTo>
                <a:lnTo>
                  <a:pt x="61" y="285"/>
                </a:lnTo>
                <a:lnTo>
                  <a:pt x="59" y="285"/>
                </a:lnTo>
                <a:lnTo>
                  <a:pt x="59" y="283"/>
                </a:lnTo>
                <a:lnTo>
                  <a:pt x="59" y="280"/>
                </a:lnTo>
                <a:lnTo>
                  <a:pt x="59" y="283"/>
                </a:lnTo>
                <a:lnTo>
                  <a:pt x="59" y="280"/>
                </a:lnTo>
                <a:lnTo>
                  <a:pt x="59" y="278"/>
                </a:lnTo>
                <a:lnTo>
                  <a:pt x="61" y="278"/>
                </a:lnTo>
                <a:lnTo>
                  <a:pt x="61" y="276"/>
                </a:lnTo>
                <a:lnTo>
                  <a:pt x="61" y="273"/>
                </a:lnTo>
                <a:lnTo>
                  <a:pt x="64" y="273"/>
                </a:lnTo>
                <a:lnTo>
                  <a:pt x="64" y="271"/>
                </a:lnTo>
                <a:lnTo>
                  <a:pt x="66" y="271"/>
                </a:lnTo>
                <a:lnTo>
                  <a:pt x="66" y="269"/>
                </a:lnTo>
                <a:lnTo>
                  <a:pt x="66" y="266"/>
                </a:lnTo>
                <a:lnTo>
                  <a:pt x="69" y="266"/>
                </a:lnTo>
                <a:lnTo>
                  <a:pt x="69" y="264"/>
                </a:lnTo>
                <a:lnTo>
                  <a:pt x="66" y="264"/>
                </a:lnTo>
                <a:lnTo>
                  <a:pt x="69" y="261"/>
                </a:lnTo>
                <a:lnTo>
                  <a:pt x="71" y="261"/>
                </a:lnTo>
                <a:lnTo>
                  <a:pt x="73" y="259"/>
                </a:lnTo>
                <a:lnTo>
                  <a:pt x="73" y="261"/>
                </a:lnTo>
                <a:lnTo>
                  <a:pt x="76" y="261"/>
                </a:lnTo>
                <a:lnTo>
                  <a:pt x="76" y="259"/>
                </a:lnTo>
                <a:lnTo>
                  <a:pt x="76" y="257"/>
                </a:lnTo>
                <a:lnTo>
                  <a:pt x="78" y="254"/>
                </a:lnTo>
                <a:lnTo>
                  <a:pt x="78" y="252"/>
                </a:lnTo>
                <a:lnTo>
                  <a:pt x="76" y="252"/>
                </a:lnTo>
                <a:lnTo>
                  <a:pt x="76" y="254"/>
                </a:lnTo>
                <a:lnTo>
                  <a:pt x="73" y="254"/>
                </a:lnTo>
                <a:lnTo>
                  <a:pt x="71" y="252"/>
                </a:lnTo>
                <a:lnTo>
                  <a:pt x="71" y="250"/>
                </a:lnTo>
                <a:lnTo>
                  <a:pt x="69" y="247"/>
                </a:lnTo>
                <a:lnTo>
                  <a:pt x="69" y="245"/>
                </a:lnTo>
                <a:lnTo>
                  <a:pt x="66" y="245"/>
                </a:lnTo>
                <a:lnTo>
                  <a:pt x="66" y="242"/>
                </a:lnTo>
                <a:lnTo>
                  <a:pt x="66" y="240"/>
                </a:lnTo>
                <a:lnTo>
                  <a:pt x="66" y="238"/>
                </a:lnTo>
                <a:lnTo>
                  <a:pt x="66" y="235"/>
                </a:lnTo>
                <a:lnTo>
                  <a:pt x="69" y="235"/>
                </a:lnTo>
                <a:lnTo>
                  <a:pt x="69" y="233"/>
                </a:lnTo>
                <a:lnTo>
                  <a:pt x="66" y="233"/>
                </a:lnTo>
                <a:lnTo>
                  <a:pt x="66" y="231"/>
                </a:lnTo>
                <a:lnTo>
                  <a:pt x="69" y="231"/>
                </a:lnTo>
                <a:lnTo>
                  <a:pt x="69" y="228"/>
                </a:lnTo>
                <a:lnTo>
                  <a:pt x="71" y="228"/>
                </a:lnTo>
                <a:lnTo>
                  <a:pt x="71" y="226"/>
                </a:lnTo>
                <a:lnTo>
                  <a:pt x="73" y="226"/>
                </a:lnTo>
                <a:lnTo>
                  <a:pt x="73" y="223"/>
                </a:lnTo>
                <a:lnTo>
                  <a:pt x="76" y="223"/>
                </a:lnTo>
                <a:lnTo>
                  <a:pt x="76" y="221"/>
                </a:lnTo>
                <a:lnTo>
                  <a:pt x="73" y="221"/>
                </a:lnTo>
                <a:lnTo>
                  <a:pt x="76" y="221"/>
                </a:lnTo>
                <a:lnTo>
                  <a:pt x="76" y="219"/>
                </a:lnTo>
                <a:lnTo>
                  <a:pt x="78" y="216"/>
                </a:lnTo>
                <a:lnTo>
                  <a:pt x="78" y="214"/>
                </a:lnTo>
                <a:lnTo>
                  <a:pt x="76" y="214"/>
                </a:lnTo>
                <a:lnTo>
                  <a:pt x="76" y="212"/>
                </a:lnTo>
                <a:lnTo>
                  <a:pt x="73" y="212"/>
                </a:lnTo>
                <a:lnTo>
                  <a:pt x="71" y="212"/>
                </a:lnTo>
                <a:lnTo>
                  <a:pt x="71" y="209"/>
                </a:lnTo>
                <a:lnTo>
                  <a:pt x="69" y="209"/>
                </a:lnTo>
                <a:lnTo>
                  <a:pt x="69" y="207"/>
                </a:lnTo>
                <a:lnTo>
                  <a:pt x="69" y="204"/>
                </a:lnTo>
                <a:lnTo>
                  <a:pt x="66" y="204"/>
                </a:lnTo>
                <a:lnTo>
                  <a:pt x="66" y="202"/>
                </a:lnTo>
                <a:lnTo>
                  <a:pt x="66" y="200"/>
                </a:lnTo>
                <a:lnTo>
                  <a:pt x="66" y="197"/>
                </a:lnTo>
                <a:lnTo>
                  <a:pt x="66" y="195"/>
                </a:lnTo>
                <a:lnTo>
                  <a:pt x="64" y="195"/>
                </a:lnTo>
                <a:lnTo>
                  <a:pt x="64" y="193"/>
                </a:lnTo>
                <a:lnTo>
                  <a:pt x="61" y="193"/>
                </a:lnTo>
                <a:lnTo>
                  <a:pt x="61" y="190"/>
                </a:lnTo>
                <a:lnTo>
                  <a:pt x="59" y="190"/>
                </a:lnTo>
                <a:lnTo>
                  <a:pt x="59" y="188"/>
                </a:lnTo>
                <a:lnTo>
                  <a:pt x="61" y="188"/>
                </a:lnTo>
                <a:lnTo>
                  <a:pt x="64" y="188"/>
                </a:lnTo>
                <a:lnTo>
                  <a:pt x="66" y="188"/>
                </a:lnTo>
                <a:lnTo>
                  <a:pt x="69" y="188"/>
                </a:lnTo>
                <a:lnTo>
                  <a:pt x="71" y="188"/>
                </a:lnTo>
                <a:lnTo>
                  <a:pt x="73" y="188"/>
                </a:lnTo>
                <a:lnTo>
                  <a:pt x="76" y="188"/>
                </a:lnTo>
                <a:lnTo>
                  <a:pt x="76" y="185"/>
                </a:lnTo>
                <a:lnTo>
                  <a:pt x="76" y="183"/>
                </a:lnTo>
                <a:lnTo>
                  <a:pt x="76" y="181"/>
                </a:lnTo>
                <a:lnTo>
                  <a:pt x="78" y="181"/>
                </a:lnTo>
                <a:lnTo>
                  <a:pt x="78" y="178"/>
                </a:lnTo>
                <a:lnTo>
                  <a:pt x="78" y="176"/>
                </a:lnTo>
                <a:lnTo>
                  <a:pt x="80" y="176"/>
                </a:lnTo>
                <a:lnTo>
                  <a:pt x="78" y="176"/>
                </a:lnTo>
                <a:lnTo>
                  <a:pt x="80" y="176"/>
                </a:lnTo>
                <a:lnTo>
                  <a:pt x="78" y="176"/>
                </a:lnTo>
                <a:lnTo>
                  <a:pt x="80" y="176"/>
                </a:lnTo>
                <a:lnTo>
                  <a:pt x="80" y="174"/>
                </a:lnTo>
                <a:lnTo>
                  <a:pt x="80" y="171"/>
                </a:lnTo>
                <a:lnTo>
                  <a:pt x="80" y="169"/>
                </a:lnTo>
                <a:lnTo>
                  <a:pt x="78" y="169"/>
                </a:lnTo>
                <a:lnTo>
                  <a:pt x="78" y="166"/>
                </a:lnTo>
                <a:lnTo>
                  <a:pt x="76" y="166"/>
                </a:lnTo>
                <a:lnTo>
                  <a:pt x="76" y="164"/>
                </a:lnTo>
                <a:lnTo>
                  <a:pt x="76" y="162"/>
                </a:lnTo>
                <a:lnTo>
                  <a:pt x="78" y="162"/>
                </a:lnTo>
                <a:lnTo>
                  <a:pt x="80" y="162"/>
                </a:lnTo>
                <a:lnTo>
                  <a:pt x="80" y="159"/>
                </a:lnTo>
                <a:lnTo>
                  <a:pt x="83" y="157"/>
                </a:lnTo>
                <a:lnTo>
                  <a:pt x="83" y="154"/>
                </a:lnTo>
                <a:lnTo>
                  <a:pt x="80" y="154"/>
                </a:lnTo>
                <a:lnTo>
                  <a:pt x="80" y="152"/>
                </a:lnTo>
                <a:lnTo>
                  <a:pt x="80" y="150"/>
                </a:lnTo>
                <a:lnTo>
                  <a:pt x="83" y="150"/>
                </a:lnTo>
                <a:lnTo>
                  <a:pt x="83" y="147"/>
                </a:lnTo>
                <a:lnTo>
                  <a:pt x="80" y="147"/>
                </a:lnTo>
                <a:lnTo>
                  <a:pt x="80" y="145"/>
                </a:lnTo>
                <a:lnTo>
                  <a:pt x="83" y="145"/>
                </a:lnTo>
                <a:lnTo>
                  <a:pt x="83" y="143"/>
                </a:lnTo>
                <a:lnTo>
                  <a:pt x="83" y="140"/>
                </a:lnTo>
                <a:lnTo>
                  <a:pt x="80" y="140"/>
                </a:lnTo>
                <a:lnTo>
                  <a:pt x="80" y="138"/>
                </a:lnTo>
                <a:lnTo>
                  <a:pt x="83" y="138"/>
                </a:lnTo>
                <a:lnTo>
                  <a:pt x="80" y="138"/>
                </a:lnTo>
                <a:lnTo>
                  <a:pt x="80" y="135"/>
                </a:lnTo>
                <a:lnTo>
                  <a:pt x="83" y="135"/>
                </a:lnTo>
                <a:lnTo>
                  <a:pt x="83" y="133"/>
                </a:lnTo>
                <a:lnTo>
                  <a:pt x="80" y="133"/>
                </a:lnTo>
                <a:lnTo>
                  <a:pt x="80" y="131"/>
                </a:lnTo>
                <a:lnTo>
                  <a:pt x="80" y="128"/>
                </a:lnTo>
                <a:lnTo>
                  <a:pt x="78" y="128"/>
                </a:lnTo>
                <a:lnTo>
                  <a:pt x="78" y="126"/>
                </a:lnTo>
                <a:lnTo>
                  <a:pt x="80" y="126"/>
                </a:lnTo>
                <a:lnTo>
                  <a:pt x="83" y="126"/>
                </a:lnTo>
                <a:lnTo>
                  <a:pt x="83" y="124"/>
                </a:lnTo>
                <a:lnTo>
                  <a:pt x="83" y="121"/>
                </a:lnTo>
                <a:lnTo>
                  <a:pt x="85" y="121"/>
                </a:lnTo>
                <a:lnTo>
                  <a:pt x="83" y="121"/>
                </a:lnTo>
                <a:lnTo>
                  <a:pt x="85" y="121"/>
                </a:lnTo>
                <a:lnTo>
                  <a:pt x="85" y="119"/>
                </a:lnTo>
                <a:lnTo>
                  <a:pt x="85" y="116"/>
                </a:lnTo>
                <a:lnTo>
                  <a:pt x="88" y="116"/>
                </a:lnTo>
                <a:lnTo>
                  <a:pt x="90" y="116"/>
                </a:lnTo>
                <a:lnTo>
                  <a:pt x="90" y="114"/>
                </a:lnTo>
                <a:lnTo>
                  <a:pt x="92" y="114"/>
                </a:lnTo>
                <a:lnTo>
                  <a:pt x="95" y="114"/>
                </a:lnTo>
                <a:lnTo>
                  <a:pt x="95" y="112"/>
                </a:lnTo>
                <a:lnTo>
                  <a:pt x="97" y="112"/>
                </a:lnTo>
                <a:lnTo>
                  <a:pt x="97" y="109"/>
                </a:lnTo>
                <a:lnTo>
                  <a:pt x="99" y="109"/>
                </a:lnTo>
                <a:lnTo>
                  <a:pt x="97" y="109"/>
                </a:lnTo>
                <a:lnTo>
                  <a:pt x="97" y="107"/>
                </a:lnTo>
                <a:lnTo>
                  <a:pt x="99" y="107"/>
                </a:lnTo>
                <a:lnTo>
                  <a:pt x="99" y="105"/>
                </a:lnTo>
                <a:lnTo>
                  <a:pt x="102" y="105"/>
                </a:lnTo>
                <a:lnTo>
                  <a:pt x="99" y="105"/>
                </a:lnTo>
                <a:lnTo>
                  <a:pt x="102" y="105"/>
                </a:lnTo>
                <a:lnTo>
                  <a:pt x="102" y="102"/>
                </a:lnTo>
                <a:lnTo>
                  <a:pt x="102" y="100"/>
                </a:lnTo>
                <a:lnTo>
                  <a:pt x="99" y="97"/>
                </a:lnTo>
                <a:lnTo>
                  <a:pt x="97" y="95"/>
                </a:lnTo>
                <a:lnTo>
                  <a:pt x="95" y="95"/>
                </a:lnTo>
                <a:lnTo>
                  <a:pt x="92" y="97"/>
                </a:lnTo>
                <a:lnTo>
                  <a:pt x="90" y="95"/>
                </a:lnTo>
                <a:lnTo>
                  <a:pt x="90" y="93"/>
                </a:lnTo>
                <a:lnTo>
                  <a:pt x="90" y="90"/>
                </a:lnTo>
                <a:lnTo>
                  <a:pt x="92" y="90"/>
                </a:lnTo>
                <a:lnTo>
                  <a:pt x="90" y="90"/>
                </a:lnTo>
                <a:lnTo>
                  <a:pt x="92" y="90"/>
                </a:lnTo>
                <a:lnTo>
                  <a:pt x="92" y="88"/>
                </a:lnTo>
                <a:lnTo>
                  <a:pt x="90" y="88"/>
                </a:lnTo>
                <a:lnTo>
                  <a:pt x="90" y="86"/>
                </a:lnTo>
                <a:lnTo>
                  <a:pt x="90" y="83"/>
                </a:lnTo>
                <a:lnTo>
                  <a:pt x="88" y="83"/>
                </a:lnTo>
                <a:lnTo>
                  <a:pt x="85" y="86"/>
                </a:lnTo>
                <a:lnTo>
                  <a:pt x="85" y="83"/>
                </a:lnTo>
                <a:lnTo>
                  <a:pt x="83" y="83"/>
                </a:lnTo>
                <a:lnTo>
                  <a:pt x="83" y="81"/>
                </a:lnTo>
                <a:lnTo>
                  <a:pt x="83" y="83"/>
                </a:lnTo>
                <a:lnTo>
                  <a:pt x="80" y="83"/>
                </a:lnTo>
                <a:lnTo>
                  <a:pt x="78" y="83"/>
                </a:lnTo>
                <a:lnTo>
                  <a:pt x="76" y="83"/>
                </a:lnTo>
                <a:lnTo>
                  <a:pt x="73" y="83"/>
                </a:lnTo>
                <a:lnTo>
                  <a:pt x="71" y="81"/>
                </a:lnTo>
                <a:lnTo>
                  <a:pt x="71" y="83"/>
                </a:lnTo>
                <a:lnTo>
                  <a:pt x="71" y="86"/>
                </a:lnTo>
                <a:lnTo>
                  <a:pt x="69" y="86"/>
                </a:lnTo>
                <a:lnTo>
                  <a:pt x="69" y="88"/>
                </a:lnTo>
                <a:lnTo>
                  <a:pt x="66" y="88"/>
                </a:lnTo>
                <a:lnTo>
                  <a:pt x="64" y="88"/>
                </a:lnTo>
                <a:lnTo>
                  <a:pt x="61" y="90"/>
                </a:lnTo>
                <a:lnTo>
                  <a:pt x="61" y="88"/>
                </a:lnTo>
                <a:lnTo>
                  <a:pt x="59" y="88"/>
                </a:lnTo>
                <a:lnTo>
                  <a:pt x="57" y="88"/>
                </a:lnTo>
                <a:lnTo>
                  <a:pt x="57" y="86"/>
                </a:lnTo>
                <a:lnTo>
                  <a:pt x="54" y="88"/>
                </a:lnTo>
                <a:lnTo>
                  <a:pt x="54" y="86"/>
                </a:lnTo>
                <a:lnTo>
                  <a:pt x="52" y="86"/>
                </a:lnTo>
                <a:lnTo>
                  <a:pt x="50" y="86"/>
                </a:lnTo>
                <a:lnTo>
                  <a:pt x="47" y="88"/>
                </a:lnTo>
                <a:lnTo>
                  <a:pt x="47" y="86"/>
                </a:lnTo>
                <a:lnTo>
                  <a:pt x="45" y="86"/>
                </a:lnTo>
                <a:lnTo>
                  <a:pt x="45" y="88"/>
                </a:lnTo>
                <a:lnTo>
                  <a:pt x="42" y="88"/>
                </a:lnTo>
                <a:lnTo>
                  <a:pt x="42" y="90"/>
                </a:lnTo>
                <a:lnTo>
                  <a:pt x="40" y="90"/>
                </a:lnTo>
                <a:lnTo>
                  <a:pt x="38" y="90"/>
                </a:lnTo>
                <a:lnTo>
                  <a:pt x="38" y="88"/>
                </a:lnTo>
                <a:lnTo>
                  <a:pt x="35" y="88"/>
                </a:lnTo>
                <a:lnTo>
                  <a:pt x="35" y="86"/>
                </a:lnTo>
                <a:lnTo>
                  <a:pt x="35" y="83"/>
                </a:lnTo>
                <a:lnTo>
                  <a:pt x="38" y="83"/>
                </a:lnTo>
                <a:lnTo>
                  <a:pt x="38" y="81"/>
                </a:lnTo>
                <a:lnTo>
                  <a:pt x="40" y="81"/>
                </a:lnTo>
                <a:lnTo>
                  <a:pt x="40" y="78"/>
                </a:lnTo>
                <a:lnTo>
                  <a:pt x="38" y="78"/>
                </a:lnTo>
                <a:lnTo>
                  <a:pt x="38" y="76"/>
                </a:lnTo>
                <a:lnTo>
                  <a:pt x="35" y="74"/>
                </a:lnTo>
                <a:lnTo>
                  <a:pt x="35" y="76"/>
                </a:lnTo>
                <a:lnTo>
                  <a:pt x="33" y="76"/>
                </a:lnTo>
                <a:lnTo>
                  <a:pt x="33" y="78"/>
                </a:lnTo>
                <a:lnTo>
                  <a:pt x="31" y="78"/>
                </a:lnTo>
                <a:lnTo>
                  <a:pt x="31" y="76"/>
                </a:lnTo>
                <a:lnTo>
                  <a:pt x="31" y="78"/>
                </a:lnTo>
                <a:lnTo>
                  <a:pt x="28" y="78"/>
                </a:lnTo>
                <a:lnTo>
                  <a:pt x="26" y="78"/>
                </a:lnTo>
                <a:lnTo>
                  <a:pt x="23" y="78"/>
                </a:lnTo>
                <a:lnTo>
                  <a:pt x="21" y="78"/>
                </a:lnTo>
                <a:lnTo>
                  <a:pt x="21" y="81"/>
                </a:lnTo>
                <a:lnTo>
                  <a:pt x="19" y="83"/>
                </a:lnTo>
                <a:lnTo>
                  <a:pt x="16" y="86"/>
                </a:lnTo>
                <a:lnTo>
                  <a:pt x="14" y="86"/>
                </a:lnTo>
                <a:lnTo>
                  <a:pt x="16" y="86"/>
                </a:lnTo>
                <a:lnTo>
                  <a:pt x="14" y="86"/>
                </a:lnTo>
                <a:lnTo>
                  <a:pt x="14" y="88"/>
                </a:lnTo>
                <a:lnTo>
                  <a:pt x="14" y="86"/>
                </a:lnTo>
                <a:lnTo>
                  <a:pt x="14" y="83"/>
                </a:lnTo>
                <a:lnTo>
                  <a:pt x="14" y="81"/>
                </a:lnTo>
                <a:lnTo>
                  <a:pt x="14" y="78"/>
                </a:lnTo>
                <a:lnTo>
                  <a:pt x="14" y="76"/>
                </a:lnTo>
                <a:lnTo>
                  <a:pt x="16" y="76"/>
                </a:lnTo>
                <a:lnTo>
                  <a:pt x="16" y="74"/>
                </a:lnTo>
                <a:lnTo>
                  <a:pt x="14" y="74"/>
                </a:lnTo>
                <a:lnTo>
                  <a:pt x="16" y="74"/>
                </a:lnTo>
                <a:lnTo>
                  <a:pt x="16" y="71"/>
                </a:lnTo>
                <a:lnTo>
                  <a:pt x="19" y="71"/>
                </a:lnTo>
                <a:lnTo>
                  <a:pt x="19" y="69"/>
                </a:lnTo>
                <a:lnTo>
                  <a:pt x="21" y="69"/>
                </a:lnTo>
                <a:lnTo>
                  <a:pt x="23" y="69"/>
                </a:lnTo>
                <a:lnTo>
                  <a:pt x="23" y="67"/>
                </a:lnTo>
                <a:lnTo>
                  <a:pt x="23" y="64"/>
                </a:lnTo>
                <a:lnTo>
                  <a:pt x="23" y="67"/>
                </a:lnTo>
                <a:lnTo>
                  <a:pt x="21" y="64"/>
                </a:lnTo>
                <a:lnTo>
                  <a:pt x="21" y="67"/>
                </a:lnTo>
                <a:lnTo>
                  <a:pt x="21" y="69"/>
                </a:lnTo>
                <a:lnTo>
                  <a:pt x="19" y="69"/>
                </a:lnTo>
                <a:lnTo>
                  <a:pt x="16" y="69"/>
                </a:lnTo>
                <a:lnTo>
                  <a:pt x="14" y="69"/>
                </a:lnTo>
                <a:lnTo>
                  <a:pt x="14" y="67"/>
                </a:lnTo>
                <a:lnTo>
                  <a:pt x="14" y="69"/>
                </a:lnTo>
                <a:lnTo>
                  <a:pt x="16" y="69"/>
                </a:lnTo>
                <a:lnTo>
                  <a:pt x="16" y="67"/>
                </a:lnTo>
                <a:lnTo>
                  <a:pt x="19" y="67"/>
                </a:lnTo>
                <a:lnTo>
                  <a:pt x="19" y="64"/>
                </a:lnTo>
                <a:lnTo>
                  <a:pt x="21" y="64"/>
                </a:lnTo>
                <a:lnTo>
                  <a:pt x="21" y="62"/>
                </a:lnTo>
                <a:lnTo>
                  <a:pt x="21" y="64"/>
                </a:lnTo>
                <a:lnTo>
                  <a:pt x="19" y="62"/>
                </a:lnTo>
                <a:lnTo>
                  <a:pt x="21" y="62"/>
                </a:lnTo>
                <a:lnTo>
                  <a:pt x="19" y="62"/>
                </a:lnTo>
                <a:lnTo>
                  <a:pt x="19" y="64"/>
                </a:lnTo>
                <a:lnTo>
                  <a:pt x="16" y="64"/>
                </a:lnTo>
                <a:lnTo>
                  <a:pt x="16" y="62"/>
                </a:lnTo>
                <a:lnTo>
                  <a:pt x="16" y="64"/>
                </a:lnTo>
                <a:lnTo>
                  <a:pt x="16" y="62"/>
                </a:lnTo>
                <a:lnTo>
                  <a:pt x="16" y="64"/>
                </a:lnTo>
                <a:lnTo>
                  <a:pt x="14" y="64"/>
                </a:lnTo>
                <a:lnTo>
                  <a:pt x="16" y="64"/>
                </a:lnTo>
                <a:lnTo>
                  <a:pt x="14" y="64"/>
                </a:lnTo>
                <a:lnTo>
                  <a:pt x="14" y="62"/>
                </a:lnTo>
                <a:lnTo>
                  <a:pt x="14" y="59"/>
                </a:lnTo>
                <a:lnTo>
                  <a:pt x="12" y="59"/>
                </a:lnTo>
                <a:lnTo>
                  <a:pt x="12" y="62"/>
                </a:lnTo>
                <a:lnTo>
                  <a:pt x="12" y="59"/>
                </a:lnTo>
                <a:lnTo>
                  <a:pt x="14" y="59"/>
                </a:lnTo>
                <a:lnTo>
                  <a:pt x="14" y="62"/>
                </a:lnTo>
                <a:lnTo>
                  <a:pt x="14" y="59"/>
                </a:lnTo>
                <a:lnTo>
                  <a:pt x="16" y="59"/>
                </a:lnTo>
                <a:lnTo>
                  <a:pt x="16" y="57"/>
                </a:lnTo>
                <a:lnTo>
                  <a:pt x="16" y="55"/>
                </a:lnTo>
                <a:lnTo>
                  <a:pt x="16" y="57"/>
                </a:lnTo>
                <a:lnTo>
                  <a:pt x="16" y="55"/>
                </a:lnTo>
                <a:lnTo>
                  <a:pt x="16" y="57"/>
                </a:lnTo>
                <a:lnTo>
                  <a:pt x="16" y="55"/>
                </a:lnTo>
                <a:lnTo>
                  <a:pt x="19" y="55"/>
                </a:lnTo>
                <a:lnTo>
                  <a:pt x="16" y="55"/>
                </a:lnTo>
                <a:lnTo>
                  <a:pt x="19" y="55"/>
                </a:lnTo>
                <a:lnTo>
                  <a:pt x="16" y="52"/>
                </a:lnTo>
                <a:lnTo>
                  <a:pt x="19" y="52"/>
                </a:lnTo>
                <a:lnTo>
                  <a:pt x="19" y="50"/>
                </a:lnTo>
                <a:lnTo>
                  <a:pt x="21" y="50"/>
                </a:lnTo>
                <a:lnTo>
                  <a:pt x="21" y="48"/>
                </a:lnTo>
                <a:lnTo>
                  <a:pt x="21" y="50"/>
                </a:lnTo>
                <a:lnTo>
                  <a:pt x="19" y="50"/>
                </a:lnTo>
                <a:lnTo>
                  <a:pt x="19" y="52"/>
                </a:lnTo>
                <a:lnTo>
                  <a:pt x="16" y="52"/>
                </a:lnTo>
                <a:lnTo>
                  <a:pt x="16" y="50"/>
                </a:lnTo>
                <a:lnTo>
                  <a:pt x="14" y="50"/>
                </a:lnTo>
                <a:lnTo>
                  <a:pt x="16" y="50"/>
                </a:lnTo>
                <a:lnTo>
                  <a:pt x="14" y="50"/>
                </a:lnTo>
                <a:lnTo>
                  <a:pt x="14" y="52"/>
                </a:lnTo>
                <a:lnTo>
                  <a:pt x="16" y="52"/>
                </a:lnTo>
                <a:lnTo>
                  <a:pt x="14" y="52"/>
                </a:lnTo>
                <a:lnTo>
                  <a:pt x="14" y="55"/>
                </a:lnTo>
                <a:lnTo>
                  <a:pt x="14" y="52"/>
                </a:lnTo>
                <a:lnTo>
                  <a:pt x="12" y="52"/>
                </a:lnTo>
                <a:lnTo>
                  <a:pt x="12" y="55"/>
                </a:lnTo>
                <a:lnTo>
                  <a:pt x="12" y="52"/>
                </a:lnTo>
                <a:lnTo>
                  <a:pt x="12" y="55"/>
                </a:lnTo>
                <a:lnTo>
                  <a:pt x="9" y="55"/>
                </a:lnTo>
                <a:lnTo>
                  <a:pt x="9" y="57"/>
                </a:lnTo>
                <a:lnTo>
                  <a:pt x="12" y="57"/>
                </a:lnTo>
                <a:lnTo>
                  <a:pt x="9" y="57"/>
                </a:lnTo>
                <a:lnTo>
                  <a:pt x="9" y="55"/>
                </a:lnTo>
                <a:lnTo>
                  <a:pt x="7" y="55"/>
                </a:lnTo>
                <a:lnTo>
                  <a:pt x="7" y="52"/>
                </a:lnTo>
                <a:lnTo>
                  <a:pt x="9" y="52"/>
                </a:lnTo>
                <a:lnTo>
                  <a:pt x="9" y="50"/>
                </a:lnTo>
                <a:lnTo>
                  <a:pt x="9" y="48"/>
                </a:lnTo>
                <a:lnTo>
                  <a:pt x="9" y="50"/>
                </a:lnTo>
                <a:lnTo>
                  <a:pt x="9" y="48"/>
                </a:lnTo>
                <a:lnTo>
                  <a:pt x="12" y="48"/>
                </a:lnTo>
                <a:lnTo>
                  <a:pt x="12" y="45"/>
                </a:lnTo>
                <a:lnTo>
                  <a:pt x="14" y="45"/>
                </a:lnTo>
                <a:lnTo>
                  <a:pt x="14" y="43"/>
                </a:lnTo>
                <a:lnTo>
                  <a:pt x="14" y="45"/>
                </a:lnTo>
                <a:lnTo>
                  <a:pt x="14" y="43"/>
                </a:lnTo>
                <a:lnTo>
                  <a:pt x="14" y="45"/>
                </a:lnTo>
                <a:lnTo>
                  <a:pt x="12" y="45"/>
                </a:lnTo>
                <a:lnTo>
                  <a:pt x="9" y="45"/>
                </a:lnTo>
                <a:lnTo>
                  <a:pt x="7" y="45"/>
                </a:lnTo>
                <a:lnTo>
                  <a:pt x="9" y="45"/>
                </a:lnTo>
                <a:lnTo>
                  <a:pt x="7" y="48"/>
                </a:lnTo>
                <a:lnTo>
                  <a:pt x="7" y="45"/>
                </a:lnTo>
                <a:lnTo>
                  <a:pt x="4" y="45"/>
                </a:lnTo>
                <a:lnTo>
                  <a:pt x="7" y="45"/>
                </a:lnTo>
                <a:lnTo>
                  <a:pt x="4" y="45"/>
                </a:lnTo>
                <a:lnTo>
                  <a:pt x="7" y="45"/>
                </a:lnTo>
                <a:lnTo>
                  <a:pt x="7" y="43"/>
                </a:lnTo>
                <a:lnTo>
                  <a:pt x="4" y="43"/>
                </a:lnTo>
                <a:lnTo>
                  <a:pt x="4" y="40"/>
                </a:lnTo>
                <a:lnTo>
                  <a:pt x="7" y="40"/>
                </a:lnTo>
                <a:lnTo>
                  <a:pt x="4" y="40"/>
                </a:lnTo>
                <a:lnTo>
                  <a:pt x="4" y="38"/>
                </a:lnTo>
                <a:lnTo>
                  <a:pt x="4" y="40"/>
                </a:lnTo>
                <a:lnTo>
                  <a:pt x="4" y="38"/>
                </a:lnTo>
                <a:lnTo>
                  <a:pt x="2" y="38"/>
                </a:lnTo>
                <a:lnTo>
                  <a:pt x="2" y="40"/>
                </a:lnTo>
                <a:lnTo>
                  <a:pt x="2" y="38"/>
                </a:lnTo>
                <a:lnTo>
                  <a:pt x="2" y="40"/>
                </a:lnTo>
                <a:lnTo>
                  <a:pt x="0" y="40"/>
                </a:lnTo>
                <a:lnTo>
                  <a:pt x="0" y="38"/>
                </a:lnTo>
                <a:lnTo>
                  <a:pt x="2" y="38"/>
                </a:lnTo>
                <a:lnTo>
                  <a:pt x="2" y="36"/>
                </a:lnTo>
                <a:lnTo>
                  <a:pt x="0" y="36"/>
                </a:lnTo>
                <a:lnTo>
                  <a:pt x="0" y="33"/>
                </a:lnTo>
                <a:lnTo>
                  <a:pt x="2" y="33"/>
                </a:lnTo>
                <a:lnTo>
                  <a:pt x="2" y="31"/>
                </a:lnTo>
                <a:lnTo>
                  <a:pt x="4" y="31"/>
                </a:lnTo>
                <a:lnTo>
                  <a:pt x="4" y="29"/>
                </a:lnTo>
                <a:lnTo>
                  <a:pt x="4" y="31"/>
                </a:lnTo>
                <a:lnTo>
                  <a:pt x="4" y="29"/>
                </a:lnTo>
                <a:lnTo>
                  <a:pt x="4" y="31"/>
                </a:lnTo>
                <a:lnTo>
                  <a:pt x="4" y="29"/>
                </a:lnTo>
                <a:lnTo>
                  <a:pt x="2" y="29"/>
                </a:lnTo>
                <a:lnTo>
                  <a:pt x="4" y="29"/>
                </a:lnTo>
                <a:lnTo>
                  <a:pt x="4" y="26"/>
                </a:lnTo>
                <a:lnTo>
                  <a:pt x="7" y="26"/>
                </a:lnTo>
                <a:lnTo>
                  <a:pt x="9" y="26"/>
                </a:lnTo>
                <a:lnTo>
                  <a:pt x="9" y="24"/>
                </a:lnTo>
                <a:lnTo>
                  <a:pt x="9" y="26"/>
                </a:lnTo>
                <a:lnTo>
                  <a:pt x="12" y="24"/>
                </a:lnTo>
                <a:lnTo>
                  <a:pt x="12" y="26"/>
                </a:lnTo>
                <a:lnTo>
                  <a:pt x="12" y="24"/>
                </a:lnTo>
                <a:lnTo>
                  <a:pt x="12" y="26"/>
                </a:lnTo>
                <a:lnTo>
                  <a:pt x="12" y="24"/>
                </a:lnTo>
                <a:lnTo>
                  <a:pt x="14" y="24"/>
                </a:lnTo>
                <a:lnTo>
                  <a:pt x="12" y="24"/>
                </a:lnTo>
                <a:lnTo>
                  <a:pt x="12" y="26"/>
                </a:lnTo>
                <a:lnTo>
                  <a:pt x="12" y="24"/>
                </a:lnTo>
                <a:lnTo>
                  <a:pt x="9" y="24"/>
                </a:lnTo>
                <a:lnTo>
                  <a:pt x="12" y="21"/>
                </a:lnTo>
                <a:lnTo>
                  <a:pt x="14" y="21"/>
                </a:lnTo>
                <a:lnTo>
                  <a:pt x="14" y="19"/>
                </a:lnTo>
                <a:lnTo>
                  <a:pt x="16" y="19"/>
                </a:lnTo>
                <a:lnTo>
                  <a:pt x="16" y="21"/>
                </a:lnTo>
                <a:lnTo>
                  <a:pt x="19" y="21"/>
                </a:lnTo>
                <a:lnTo>
                  <a:pt x="21" y="21"/>
                </a:lnTo>
                <a:lnTo>
                  <a:pt x="23" y="21"/>
                </a:lnTo>
                <a:lnTo>
                  <a:pt x="26" y="21"/>
                </a:lnTo>
                <a:lnTo>
                  <a:pt x="26" y="19"/>
                </a:lnTo>
                <a:lnTo>
                  <a:pt x="28" y="19"/>
                </a:lnTo>
                <a:lnTo>
                  <a:pt x="28" y="17"/>
                </a:lnTo>
                <a:lnTo>
                  <a:pt x="28" y="19"/>
                </a:lnTo>
                <a:lnTo>
                  <a:pt x="31" y="19"/>
                </a:lnTo>
                <a:lnTo>
                  <a:pt x="28" y="19"/>
                </a:lnTo>
                <a:lnTo>
                  <a:pt x="28" y="17"/>
                </a:lnTo>
                <a:lnTo>
                  <a:pt x="31" y="17"/>
                </a:lnTo>
                <a:lnTo>
                  <a:pt x="31" y="19"/>
                </a:lnTo>
                <a:lnTo>
                  <a:pt x="31" y="21"/>
                </a:lnTo>
                <a:lnTo>
                  <a:pt x="31" y="19"/>
                </a:lnTo>
                <a:lnTo>
                  <a:pt x="33" y="19"/>
                </a:lnTo>
                <a:lnTo>
                  <a:pt x="31" y="17"/>
                </a:lnTo>
                <a:lnTo>
                  <a:pt x="31" y="19"/>
                </a:lnTo>
                <a:lnTo>
                  <a:pt x="31" y="17"/>
                </a:lnTo>
                <a:lnTo>
                  <a:pt x="33" y="17"/>
                </a:lnTo>
                <a:lnTo>
                  <a:pt x="35" y="17"/>
                </a:lnTo>
                <a:lnTo>
                  <a:pt x="35" y="19"/>
                </a:lnTo>
                <a:lnTo>
                  <a:pt x="35" y="21"/>
                </a:lnTo>
                <a:lnTo>
                  <a:pt x="35" y="19"/>
                </a:lnTo>
                <a:lnTo>
                  <a:pt x="35" y="17"/>
                </a:lnTo>
                <a:lnTo>
                  <a:pt x="38" y="17"/>
                </a:lnTo>
                <a:lnTo>
                  <a:pt x="35" y="17"/>
                </a:lnTo>
                <a:lnTo>
                  <a:pt x="33" y="17"/>
                </a:lnTo>
                <a:lnTo>
                  <a:pt x="33" y="14"/>
                </a:lnTo>
                <a:lnTo>
                  <a:pt x="35" y="14"/>
                </a:lnTo>
                <a:lnTo>
                  <a:pt x="38" y="14"/>
                </a:lnTo>
                <a:lnTo>
                  <a:pt x="38" y="12"/>
                </a:lnTo>
                <a:lnTo>
                  <a:pt x="35" y="12"/>
                </a:lnTo>
                <a:lnTo>
                  <a:pt x="38" y="12"/>
                </a:lnTo>
                <a:lnTo>
                  <a:pt x="38" y="14"/>
                </a:lnTo>
                <a:lnTo>
                  <a:pt x="35" y="14"/>
                </a:lnTo>
                <a:lnTo>
                  <a:pt x="35" y="12"/>
                </a:lnTo>
                <a:lnTo>
                  <a:pt x="35" y="14"/>
                </a:lnTo>
                <a:lnTo>
                  <a:pt x="35" y="12"/>
                </a:lnTo>
                <a:lnTo>
                  <a:pt x="35" y="14"/>
                </a:lnTo>
                <a:lnTo>
                  <a:pt x="33" y="14"/>
                </a:lnTo>
                <a:lnTo>
                  <a:pt x="31" y="14"/>
                </a:lnTo>
                <a:lnTo>
                  <a:pt x="33" y="14"/>
                </a:lnTo>
                <a:lnTo>
                  <a:pt x="33" y="12"/>
                </a:lnTo>
                <a:lnTo>
                  <a:pt x="33" y="10"/>
                </a:lnTo>
                <a:lnTo>
                  <a:pt x="35" y="10"/>
                </a:lnTo>
                <a:lnTo>
                  <a:pt x="35" y="7"/>
                </a:lnTo>
                <a:lnTo>
                  <a:pt x="38" y="7"/>
                </a:lnTo>
                <a:lnTo>
                  <a:pt x="35" y="7"/>
                </a:lnTo>
                <a:lnTo>
                  <a:pt x="38" y="7"/>
                </a:lnTo>
                <a:lnTo>
                  <a:pt x="40" y="5"/>
                </a:lnTo>
                <a:lnTo>
                  <a:pt x="40" y="7"/>
                </a:lnTo>
                <a:lnTo>
                  <a:pt x="40" y="5"/>
                </a:lnTo>
                <a:lnTo>
                  <a:pt x="40" y="7"/>
                </a:lnTo>
                <a:lnTo>
                  <a:pt x="42" y="7"/>
                </a:lnTo>
                <a:lnTo>
                  <a:pt x="40" y="7"/>
                </a:lnTo>
                <a:lnTo>
                  <a:pt x="40" y="5"/>
                </a:lnTo>
                <a:lnTo>
                  <a:pt x="42" y="5"/>
                </a:lnTo>
                <a:lnTo>
                  <a:pt x="40" y="5"/>
                </a:lnTo>
                <a:lnTo>
                  <a:pt x="40" y="2"/>
                </a:lnTo>
                <a:lnTo>
                  <a:pt x="42" y="2"/>
                </a:lnTo>
                <a:lnTo>
                  <a:pt x="45" y="2"/>
                </a:lnTo>
                <a:lnTo>
                  <a:pt x="45" y="0"/>
                </a:lnTo>
                <a:lnTo>
                  <a:pt x="45" y="2"/>
                </a:lnTo>
                <a:lnTo>
                  <a:pt x="45" y="0"/>
                </a:lnTo>
                <a:lnTo>
                  <a:pt x="47" y="0"/>
                </a:lnTo>
                <a:lnTo>
                  <a:pt x="47" y="2"/>
                </a:lnTo>
                <a:lnTo>
                  <a:pt x="47" y="5"/>
                </a:lnTo>
                <a:lnTo>
                  <a:pt x="47" y="2"/>
                </a:lnTo>
                <a:lnTo>
                  <a:pt x="47" y="5"/>
                </a:lnTo>
                <a:lnTo>
                  <a:pt x="47" y="2"/>
                </a:lnTo>
                <a:lnTo>
                  <a:pt x="50" y="2"/>
                </a:lnTo>
                <a:lnTo>
                  <a:pt x="47" y="2"/>
                </a:lnTo>
                <a:lnTo>
                  <a:pt x="50" y="2"/>
                </a:lnTo>
                <a:lnTo>
                  <a:pt x="52" y="2"/>
                </a:lnTo>
                <a:lnTo>
                  <a:pt x="52" y="0"/>
                </a:lnTo>
                <a:lnTo>
                  <a:pt x="54" y="0"/>
                </a:lnTo>
                <a:lnTo>
                  <a:pt x="52" y="2"/>
                </a:lnTo>
                <a:lnTo>
                  <a:pt x="54" y="2"/>
                </a:lnTo>
                <a:lnTo>
                  <a:pt x="52" y="2"/>
                </a:lnTo>
                <a:lnTo>
                  <a:pt x="54" y="2"/>
                </a:lnTo>
                <a:lnTo>
                  <a:pt x="54" y="0"/>
                </a:lnTo>
                <a:lnTo>
                  <a:pt x="54" y="2"/>
                </a:lnTo>
                <a:lnTo>
                  <a:pt x="57" y="2"/>
                </a:lnTo>
                <a:lnTo>
                  <a:pt x="57" y="5"/>
                </a:lnTo>
                <a:lnTo>
                  <a:pt x="57" y="2"/>
                </a:lnTo>
                <a:lnTo>
                  <a:pt x="59" y="2"/>
                </a:lnTo>
                <a:lnTo>
                  <a:pt x="61" y="2"/>
                </a:lnTo>
                <a:lnTo>
                  <a:pt x="59" y="2"/>
                </a:lnTo>
                <a:lnTo>
                  <a:pt x="61" y="2"/>
                </a:lnTo>
                <a:lnTo>
                  <a:pt x="61" y="5"/>
                </a:lnTo>
                <a:lnTo>
                  <a:pt x="64" y="5"/>
                </a:lnTo>
                <a:lnTo>
                  <a:pt x="61" y="5"/>
                </a:lnTo>
                <a:lnTo>
                  <a:pt x="64" y="5"/>
                </a:lnTo>
                <a:lnTo>
                  <a:pt x="64" y="7"/>
                </a:lnTo>
                <a:lnTo>
                  <a:pt x="66" y="7"/>
                </a:lnTo>
                <a:lnTo>
                  <a:pt x="64" y="7"/>
                </a:lnTo>
                <a:lnTo>
                  <a:pt x="66" y="7"/>
                </a:lnTo>
                <a:lnTo>
                  <a:pt x="66" y="10"/>
                </a:lnTo>
                <a:lnTo>
                  <a:pt x="69" y="10"/>
                </a:lnTo>
                <a:lnTo>
                  <a:pt x="66" y="10"/>
                </a:lnTo>
                <a:lnTo>
                  <a:pt x="69" y="10"/>
                </a:lnTo>
                <a:lnTo>
                  <a:pt x="66" y="10"/>
                </a:lnTo>
                <a:lnTo>
                  <a:pt x="69" y="10"/>
                </a:lnTo>
                <a:lnTo>
                  <a:pt x="71" y="10"/>
                </a:lnTo>
                <a:lnTo>
                  <a:pt x="73" y="10"/>
                </a:lnTo>
                <a:lnTo>
                  <a:pt x="76" y="10"/>
                </a:lnTo>
                <a:lnTo>
                  <a:pt x="76" y="12"/>
                </a:lnTo>
                <a:lnTo>
                  <a:pt x="73" y="12"/>
                </a:lnTo>
                <a:lnTo>
                  <a:pt x="73" y="14"/>
                </a:lnTo>
                <a:lnTo>
                  <a:pt x="73" y="12"/>
                </a:lnTo>
                <a:lnTo>
                  <a:pt x="76" y="12"/>
                </a:lnTo>
                <a:lnTo>
                  <a:pt x="76" y="10"/>
                </a:lnTo>
                <a:lnTo>
                  <a:pt x="78" y="10"/>
                </a:lnTo>
                <a:lnTo>
                  <a:pt x="80" y="10"/>
                </a:lnTo>
                <a:lnTo>
                  <a:pt x="83" y="10"/>
                </a:lnTo>
                <a:lnTo>
                  <a:pt x="85" y="10"/>
                </a:lnTo>
                <a:lnTo>
                  <a:pt x="85" y="12"/>
                </a:lnTo>
                <a:lnTo>
                  <a:pt x="85" y="10"/>
                </a:lnTo>
                <a:lnTo>
                  <a:pt x="88" y="10"/>
                </a:lnTo>
                <a:lnTo>
                  <a:pt x="90" y="10"/>
                </a:lnTo>
                <a:lnTo>
                  <a:pt x="92" y="10"/>
                </a:lnTo>
                <a:lnTo>
                  <a:pt x="90" y="10"/>
                </a:lnTo>
                <a:lnTo>
                  <a:pt x="92" y="10"/>
                </a:lnTo>
                <a:lnTo>
                  <a:pt x="95" y="10"/>
                </a:lnTo>
                <a:lnTo>
                  <a:pt x="97" y="10"/>
                </a:lnTo>
                <a:lnTo>
                  <a:pt x="99" y="10"/>
                </a:lnTo>
                <a:lnTo>
                  <a:pt x="102" y="10"/>
                </a:lnTo>
                <a:lnTo>
                  <a:pt x="102" y="7"/>
                </a:lnTo>
                <a:lnTo>
                  <a:pt x="102" y="10"/>
                </a:lnTo>
                <a:lnTo>
                  <a:pt x="104" y="10"/>
                </a:lnTo>
                <a:lnTo>
                  <a:pt x="107" y="10"/>
                </a:lnTo>
                <a:lnTo>
                  <a:pt x="109" y="10"/>
                </a:lnTo>
                <a:lnTo>
                  <a:pt x="107" y="10"/>
                </a:lnTo>
                <a:lnTo>
                  <a:pt x="109" y="10"/>
                </a:lnTo>
                <a:lnTo>
                  <a:pt x="109" y="7"/>
                </a:lnTo>
                <a:lnTo>
                  <a:pt x="109" y="10"/>
                </a:lnTo>
                <a:lnTo>
                  <a:pt x="111" y="10"/>
                </a:lnTo>
                <a:lnTo>
                  <a:pt x="111" y="7"/>
                </a:lnTo>
                <a:lnTo>
                  <a:pt x="111" y="10"/>
                </a:lnTo>
                <a:lnTo>
                  <a:pt x="111" y="7"/>
                </a:lnTo>
                <a:lnTo>
                  <a:pt x="114" y="7"/>
                </a:lnTo>
                <a:lnTo>
                  <a:pt x="114" y="5"/>
                </a:lnTo>
                <a:lnTo>
                  <a:pt x="116" y="5"/>
                </a:lnTo>
                <a:lnTo>
                  <a:pt x="116" y="7"/>
                </a:lnTo>
                <a:lnTo>
                  <a:pt x="116" y="10"/>
                </a:lnTo>
                <a:lnTo>
                  <a:pt x="118" y="10"/>
                </a:lnTo>
                <a:lnTo>
                  <a:pt x="121" y="10"/>
                </a:lnTo>
                <a:lnTo>
                  <a:pt x="123" y="10"/>
                </a:lnTo>
                <a:lnTo>
                  <a:pt x="126" y="10"/>
                </a:lnTo>
                <a:lnTo>
                  <a:pt x="128" y="10"/>
                </a:lnTo>
                <a:lnTo>
                  <a:pt x="130" y="10"/>
                </a:lnTo>
                <a:lnTo>
                  <a:pt x="130" y="12"/>
                </a:lnTo>
                <a:lnTo>
                  <a:pt x="128" y="12"/>
                </a:lnTo>
                <a:lnTo>
                  <a:pt x="130" y="12"/>
                </a:lnTo>
                <a:lnTo>
                  <a:pt x="130" y="10"/>
                </a:lnTo>
                <a:lnTo>
                  <a:pt x="130" y="12"/>
                </a:lnTo>
                <a:lnTo>
                  <a:pt x="133" y="12"/>
                </a:lnTo>
                <a:lnTo>
                  <a:pt x="135" y="12"/>
                </a:lnTo>
                <a:lnTo>
                  <a:pt x="135" y="14"/>
                </a:lnTo>
                <a:lnTo>
                  <a:pt x="137" y="14"/>
                </a:lnTo>
                <a:lnTo>
                  <a:pt x="137" y="12"/>
                </a:lnTo>
                <a:lnTo>
                  <a:pt x="137" y="14"/>
                </a:lnTo>
                <a:lnTo>
                  <a:pt x="140" y="14"/>
                </a:lnTo>
                <a:lnTo>
                  <a:pt x="142" y="14"/>
                </a:lnTo>
                <a:lnTo>
                  <a:pt x="144" y="14"/>
                </a:lnTo>
                <a:lnTo>
                  <a:pt x="147" y="14"/>
                </a:lnTo>
                <a:lnTo>
                  <a:pt x="149" y="14"/>
                </a:lnTo>
                <a:lnTo>
                  <a:pt x="149" y="17"/>
                </a:lnTo>
                <a:lnTo>
                  <a:pt x="152" y="17"/>
                </a:lnTo>
                <a:lnTo>
                  <a:pt x="154" y="17"/>
                </a:lnTo>
                <a:lnTo>
                  <a:pt x="156" y="17"/>
                </a:lnTo>
                <a:lnTo>
                  <a:pt x="159" y="17"/>
                </a:lnTo>
                <a:lnTo>
                  <a:pt x="161" y="17"/>
                </a:lnTo>
                <a:lnTo>
                  <a:pt x="163" y="17"/>
                </a:lnTo>
                <a:lnTo>
                  <a:pt x="166" y="17"/>
                </a:lnTo>
                <a:lnTo>
                  <a:pt x="168" y="17"/>
                </a:lnTo>
                <a:lnTo>
                  <a:pt x="171" y="17"/>
                </a:lnTo>
                <a:lnTo>
                  <a:pt x="173" y="17"/>
                </a:lnTo>
                <a:lnTo>
                  <a:pt x="171" y="17"/>
                </a:lnTo>
                <a:lnTo>
                  <a:pt x="173" y="14"/>
                </a:lnTo>
                <a:lnTo>
                  <a:pt x="173" y="17"/>
                </a:lnTo>
                <a:lnTo>
                  <a:pt x="173" y="14"/>
                </a:lnTo>
                <a:lnTo>
                  <a:pt x="175" y="14"/>
                </a:lnTo>
                <a:lnTo>
                  <a:pt x="175" y="17"/>
                </a:lnTo>
                <a:lnTo>
                  <a:pt x="175" y="14"/>
                </a:lnTo>
                <a:lnTo>
                  <a:pt x="178" y="14"/>
                </a:lnTo>
                <a:lnTo>
                  <a:pt x="180" y="14"/>
                </a:lnTo>
                <a:lnTo>
                  <a:pt x="180" y="12"/>
                </a:lnTo>
                <a:lnTo>
                  <a:pt x="180" y="14"/>
                </a:lnTo>
                <a:lnTo>
                  <a:pt x="180" y="12"/>
                </a:lnTo>
                <a:lnTo>
                  <a:pt x="182" y="12"/>
                </a:lnTo>
                <a:lnTo>
                  <a:pt x="182" y="14"/>
                </a:lnTo>
                <a:lnTo>
                  <a:pt x="180" y="14"/>
                </a:lnTo>
                <a:lnTo>
                  <a:pt x="180" y="17"/>
                </a:lnTo>
                <a:lnTo>
                  <a:pt x="182" y="17"/>
                </a:lnTo>
                <a:lnTo>
                  <a:pt x="180" y="17"/>
                </a:lnTo>
                <a:lnTo>
                  <a:pt x="182" y="17"/>
                </a:lnTo>
                <a:lnTo>
                  <a:pt x="180" y="17"/>
                </a:lnTo>
                <a:lnTo>
                  <a:pt x="182" y="17"/>
                </a:lnTo>
                <a:lnTo>
                  <a:pt x="180" y="17"/>
                </a:lnTo>
                <a:lnTo>
                  <a:pt x="182" y="17"/>
                </a:lnTo>
                <a:lnTo>
                  <a:pt x="182" y="14"/>
                </a:lnTo>
                <a:lnTo>
                  <a:pt x="182" y="17"/>
                </a:lnTo>
                <a:lnTo>
                  <a:pt x="185" y="14"/>
                </a:lnTo>
                <a:lnTo>
                  <a:pt x="182" y="14"/>
                </a:lnTo>
                <a:lnTo>
                  <a:pt x="185" y="14"/>
                </a:lnTo>
                <a:lnTo>
                  <a:pt x="185" y="12"/>
                </a:lnTo>
                <a:lnTo>
                  <a:pt x="187" y="12"/>
                </a:lnTo>
                <a:lnTo>
                  <a:pt x="190" y="12"/>
                </a:lnTo>
                <a:close/>
              </a:path>
            </a:pathLst>
          </a:custGeom>
          <a:solidFill>
            <a:schemeClr val="accent4">
              <a:lumMod val="75000"/>
              <a:lumOff val="25000"/>
            </a:schemeClr>
          </a:solidFill>
          <a:ln w="6350">
            <a:solidFill>
              <a:schemeClr val="bg1"/>
            </a:solidFill>
            <a:prstDash val="solid"/>
            <a:round/>
            <a:headEnd/>
            <a:tailEnd/>
          </a:ln>
        </p:spPr>
        <p:txBody>
          <a:bodyPr/>
          <a:lstStyle/>
          <a:p>
            <a:endParaRPr lang="en-US" sz="1000" dirty="0">
              <a:solidFill>
                <a:srgbClr val="000000"/>
              </a:solidFill>
            </a:endParaRPr>
          </a:p>
        </p:txBody>
      </p:sp>
    </p:spTree>
    <p:extLst>
      <p:ext uri="{BB962C8B-B14F-4D97-AF65-F5344CB8AC3E}">
        <p14:creationId xmlns:p14="http://schemas.microsoft.com/office/powerpoint/2010/main" val="932839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latin typeface="+mj-lt"/>
              </a:rPr>
              <a:pPr/>
              <a:t>11</a:t>
            </a:fld>
            <a:endParaRPr lang="es-ES" dirty="0">
              <a:latin typeface="+mj-lt"/>
            </a:endParaRPr>
          </a:p>
        </p:txBody>
      </p:sp>
      <p:sp>
        <p:nvSpPr>
          <p:cNvPr id="5" name="Título 2"/>
          <p:cNvSpPr txBox="1">
            <a:spLocks/>
          </p:cNvSpPr>
          <p:nvPr/>
        </p:nvSpPr>
        <p:spPr>
          <a:xfrm>
            <a:off x="477880" y="222462"/>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Nuevos requerimientos</a:t>
            </a:r>
          </a:p>
          <a:p>
            <a:r>
              <a:rPr lang="es-ES" sz="1600" dirty="0">
                <a:solidFill>
                  <a:srgbClr val="3AC1E1"/>
                </a:solidFill>
              </a:rPr>
              <a:t>Registro de actividades de tratamiento</a:t>
            </a:r>
          </a:p>
        </p:txBody>
      </p:sp>
      <p:grpSp>
        <p:nvGrpSpPr>
          <p:cNvPr id="105" name="Group 526">
            <a:extLst>
              <a:ext uri="{FF2B5EF4-FFF2-40B4-BE49-F238E27FC236}">
                <a16:creationId xmlns:a16="http://schemas.microsoft.com/office/drawing/2014/main" id="{0F4E30BD-6D12-43A3-A3B9-9E8B9073EF55}"/>
              </a:ext>
            </a:extLst>
          </p:cNvPr>
          <p:cNvGrpSpPr>
            <a:grpSpLocks noChangeAspect="1"/>
          </p:cNvGrpSpPr>
          <p:nvPr/>
        </p:nvGrpSpPr>
        <p:grpSpPr bwMode="auto">
          <a:xfrm>
            <a:off x="5686" y="936391"/>
            <a:ext cx="626400" cy="626400"/>
            <a:chOff x="3464" y="1974"/>
            <a:chExt cx="340" cy="340"/>
          </a:xfrm>
          <a:solidFill>
            <a:sysClr val="window" lastClr="FFFFFF"/>
          </a:solidFill>
        </p:grpSpPr>
        <p:sp>
          <p:nvSpPr>
            <p:cNvPr id="106" name="Freeform 527">
              <a:extLst>
                <a:ext uri="{FF2B5EF4-FFF2-40B4-BE49-F238E27FC236}">
                  <a16:creationId xmlns:a16="http://schemas.microsoft.com/office/drawing/2014/main" id="{F0BA6480-58F4-4261-BB7C-B6BE69418DBC}"/>
                </a:ext>
              </a:extLst>
            </p:cNvPr>
            <p:cNvSpPr>
              <a:spLocks noEditPoints="1"/>
            </p:cNvSpPr>
            <p:nvPr/>
          </p:nvSpPr>
          <p:spPr bwMode="auto">
            <a:xfrm>
              <a:off x="3464" y="1974"/>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mj-lt"/>
              </a:endParaRPr>
            </a:p>
          </p:txBody>
        </p:sp>
        <p:sp>
          <p:nvSpPr>
            <p:cNvPr id="107" name="Freeform 528">
              <a:extLst>
                <a:ext uri="{FF2B5EF4-FFF2-40B4-BE49-F238E27FC236}">
                  <a16:creationId xmlns:a16="http://schemas.microsoft.com/office/drawing/2014/main" id="{6BA3F034-888E-466E-8AED-748B0BC38728}"/>
                </a:ext>
              </a:extLst>
            </p:cNvPr>
            <p:cNvSpPr>
              <a:spLocks noEditPoints="1"/>
            </p:cNvSpPr>
            <p:nvPr/>
          </p:nvSpPr>
          <p:spPr bwMode="auto">
            <a:xfrm>
              <a:off x="3541" y="2037"/>
              <a:ext cx="185" cy="199"/>
            </a:xfrm>
            <a:custGeom>
              <a:avLst/>
              <a:gdLst>
                <a:gd name="T0" fmla="*/ 268 w 279"/>
                <a:gd name="T1" fmla="*/ 299 h 299"/>
                <a:gd name="T2" fmla="*/ 12 w 279"/>
                <a:gd name="T3" fmla="*/ 299 h 299"/>
                <a:gd name="T4" fmla="*/ 3 w 279"/>
                <a:gd name="T5" fmla="*/ 294 h 299"/>
                <a:gd name="T6" fmla="*/ 2 w 279"/>
                <a:gd name="T7" fmla="*/ 284 h 299"/>
                <a:gd name="T8" fmla="*/ 23 w 279"/>
                <a:gd name="T9" fmla="*/ 241 h 299"/>
                <a:gd name="T10" fmla="*/ 33 w 279"/>
                <a:gd name="T11" fmla="*/ 235 h 299"/>
                <a:gd name="T12" fmla="*/ 246 w 279"/>
                <a:gd name="T13" fmla="*/ 235 h 299"/>
                <a:gd name="T14" fmla="*/ 256 w 279"/>
                <a:gd name="T15" fmla="*/ 241 h 299"/>
                <a:gd name="T16" fmla="*/ 277 w 279"/>
                <a:gd name="T17" fmla="*/ 284 h 299"/>
                <a:gd name="T18" fmla="*/ 277 w 279"/>
                <a:gd name="T19" fmla="*/ 294 h 299"/>
                <a:gd name="T20" fmla="*/ 268 w 279"/>
                <a:gd name="T21" fmla="*/ 299 h 299"/>
                <a:gd name="T22" fmla="*/ 29 w 279"/>
                <a:gd name="T23" fmla="*/ 278 h 299"/>
                <a:gd name="T24" fmla="*/ 250 w 279"/>
                <a:gd name="T25" fmla="*/ 278 h 299"/>
                <a:gd name="T26" fmla="*/ 240 w 279"/>
                <a:gd name="T27" fmla="*/ 257 h 299"/>
                <a:gd name="T28" fmla="*/ 40 w 279"/>
                <a:gd name="T29" fmla="*/ 257 h 299"/>
                <a:gd name="T30" fmla="*/ 29 w 279"/>
                <a:gd name="T31" fmla="*/ 278 h 299"/>
                <a:gd name="T32" fmla="*/ 257 w 279"/>
                <a:gd name="T33" fmla="*/ 86 h 299"/>
                <a:gd name="T34" fmla="*/ 22 w 279"/>
                <a:gd name="T35" fmla="*/ 86 h 299"/>
                <a:gd name="T36" fmla="*/ 12 w 279"/>
                <a:gd name="T37" fmla="*/ 78 h 299"/>
                <a:gd name="T38" fmla="*/ 17 w 279"/>
                <a:gd name="T39" fmla="*/ 66 h 299"/>
                <a:gd name="T40" fmla="*/ 135 w 279"/>
                <a:gd name="T41" fmla="*/ 2 h 299"/>
                <a:gd name="T42" fmla="*/ 145 w 279"/>
                <a:gd name="T43" fmla="*/ 2 h 299"/>
                <a:gd name="T44" fmla="*/ 262 w 279"/>
                <a:gd name="T45" fmla="*/ 66 h 299"/>
                <a:gd name="T46" fmla="*/ 267 w 279"/>
                <a:gd name="T47" fmla="*/ 78 h 299"/>
                <a:gd name="T48" fmla="*/ 257 w 279"/>
                <a:gd name="T49" fmla="*/ 86 h 299"/>
                <a:gd name="T50" fmla="*/ 64 w 279"/>
                <a:gd name="T51" fmla="*/ 65 h 299"/>
                <a:gd name="T52" fmla="*/ 215 w 279"/>
                <a:gd name="T53" fmla="*/ 65 h 299"/>
                <a:gd name="T54" fmla="*/ 140 w 279"/>
                <a:gd name="T55" fmla="*/ 23 h 299"/>
                <a:gd name="T56" fmla="*/ 64 w 279"/>
                <a:gd name="T57" fmla="*/ 65 h 299"/>
                <a:gd name="T58" fmla="*/ 54 w 279"/>
                <a:gd name="T59" fmla="*/ 203 h 299"/>
                <a:gd name="T60" fmla="*/ 54 w 279"/>
                <a:gd name="T61" fmla="*/ 118 h 299"/>
                <a:gd name="T62" fmla="*/ 44 w 279"/>
                <a:gd name="T63" fmla="*/ 107 h 299"/>
                <a:gd name="T64" fmla="*/ 33 w 279"/>
                <a:gd name="T65" fmla="*/ 118 h 299"/>
                <a:gd name="T66" fmla="*/ 33 w 279"/>
                <a:gd name="T67" fmla="*/ 203 h 299"/>
                <a:gd name="T68" fmla="*/ 44 w 279"/>
                <a:gd name="T69" fmla="*/ 214 h 299"/>
                <a:gd name="T70" fmla="*/ 54 w 279"/>
                <a:gd name="T71" fmla="*/ 203 h 299"/>
                <a:gd name="T72" fmla="*/ 118 w 279"/>
                <a:gd name="T73" fmla="*/ 203 h 299"/>
                <a:gd name="T74" fmla="*/ 118 w 279"/>
                <a:gd name="T75" fmla="*/ 118 h 299"/>
                <a:gd name="T76" fmla="*/ 108 w 279"/>
                <a:gd name="T77" fmla="*/ 107 h 299"/>
                <a:gd name="T78" fmla="*/ 97 w 279"/>
                <a:gd name="T79" fmla="*/ 118 h 299"/>
                <a:gd name="T80" fmla="*/ 97 w 279"/>
                <a:gd name="T81" fmla="*/ 203 h 299"/>
                <a:gd name="T82" fmla="*/ 108 w 279"/>
                <a:gd name="T83" fmla="*/ 214 h 299"/>
                <a:gd name="T84" fmla="*/ 118 w 279"/>
                <a:gd name="T85" fmla="*/ 203 h 299"/>
                <a:gd name="T86" fmla="*/ 182 w 279"/>
                <a:gd name="T87" fmla="*/ 203 h 299"/>
                <a:gd name="T88" fmla="*/ 182 w 279"/>
                <a:gd name="T89" fmla="*/ 118 h 299"/>
                <a:gd name="T90" fmla="*/ 172 w 279"/>
                <a:gd name="T91" fmla="*/ 107 h 299"/>
                <a:gd name="T92" fmla="*/ 161 w 279"/>
                <a:gd name="T93" fmla="*/ 118 h 299"/>
                <a:gd name="T94" fmla="*/ 161 w 279"/>
                <a:gd name="T95" fmla="*/ 203 h 299"/>
                <a:gd name="T96" fmla="*/ 172 w 279"/>
                <a:gd name="T97" fmla="*/ 214 h 299"/>
                <a:gd name="T98" fmla="*/ 182 w 279"/>
                <a:gd name="T99" fmla="*/ 203 h 299"/>
                <a:gd name="T100" fmla="*/ 246 w 279"/>
                <a:gd name="T101" fmla="*/ 203 h 299"/>
                <a:gd name="T102" fmla="*/ 246 w 279"/>
                <a:gd name="T103" fmla="*/ 118 h 299"/>
                <a:gd name="T104" fmla="*/ 236 w 279"/>
                <a:gd name="T105" fmla="*/ 107 h 299"/>
                <a:gd name="T106" fmla="*/ 225 w 279"/>
                <a:gd name="T107" fmla="*/ 118 h 299"/>
                <a:gd name="T108" fmla="*/ 225 w 279"/>
                <a:gd name="T109" fmla="*/ 203 h 299"/>
                <a:gd name="T110" fmla="*/ 236 w 279"/>
                <a:gd name="T111" fmla="*/ 214 h 299"/>
                <a:gd name="T112" fmla="*/ 246 w 279"/>
                <a:gd name="T113" fmla="*/ 203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9" h="299">
                  <a:moveTo>
                    <a:pt x="268" y="299"/>
                  </a:moveTo>
                  <a:cubicBezTo>
                    <a:pt x="12" y="299"/>
                    <a:pt x="12" y="299"/>
                    <a:pt x="12" y="299"/>
                  </a:cubicBezTo>
                  <a:cubicBezTo>
                    <a:pt x="8" y="299"/>
                    <a:pt x="5" y="297"/>
                    <a:pt x="3" y="294"/>
                  </a:cubicBezTo>
                  <a:cubicBezTo>
                    <a:pt x="1" y="291"/>
                    <a:pt x="0" y="287"/>
                    <a:pt x="2" y="284"/>
                  </a:cubicBezTo>
                  <a:cubicBezTo>
                    <a:pt x="23" y="241"/>
                    <a:pt x="23" y="241"/>
                    <a:pt x="23" y="241"/>
                  </a:cubicBezTo>
                  <a:cubicBezTo>
                    <a:pt x="25" y="238"/>
                    <a:pt x="29" y="235"/>
                    <a:pt x="33" y="235"/>
                  </a:cubicBezTo>
                  <a:cubicBezTo>
                    <a:pt x="246" y="235"/>
                    <a:pt x="246" y="235"/>
                    <a:pt x="246" y="235"/>
                  </a:cubicBezTo>
                  <a:cubicBezTo>
                    <a:pt x="250" y="235"/>
                    <a:pt x="254" y="238"/>
                    <a:pt x="256" y="241"/>
                  </a:cubicBezTo>
                  <a:cubicBezTo>
                    <a:pt x="277" y="284"/>
                    <a:pt x="277" y="284"/>
                    <a:pt x="277" y="284"/>
                  </a:cubicBezTo>
                  <a:cubicBezTo>
                    <a:pt x="279" y="287"/>
                    <a:pt x="279" y="291"/>
                    <a:pt x="277" y="294"/>
                  </a:cubicBezTo>
                  <a:cubicBezTo>
                    <a:pt x="275" y="297"/>
                    <a:pt x="271" y="299"/>
                    <a:pt x="268" y="299"/>
                  </a:cubicBezTo>
                  <a:close/>
                  <a:moveTo>
                    <a:pt x="29" y="278"/>
                  </a:moveTo>
                  <a:cubicBezTo>
                    <a:pt x="250" y="278"/>
                    <a:pt x="250" y="278"/>
                    <a:pt x="250" y="278"/>
                  </a:cubicBezTo>
                  <a:cubicBezTo>
                    <a:pt x="240" y="257"/>
                    <a:pt x="240" y="257"/>
                    <a:pt x="240" y="257"/>
                  </a:cubicBezTo>
                  <a:cubicBezTo>
                    <a:pt x="40" y="257"/>
                    <a:pt x="40" y="257"/>
                    <a:pt x="40" y="257"/>
                  </a:cubicBezTo>
                  <a:lnTo>
                    <a:pt x="29" y="278"/>
                  </a:lnTo>
                  <a:close/>
                  <a:moveTo>
                    <a:pt x="257" y="86"/>
                  </a:moveTo>
                  <a:cubicBezTo>
                    <a:pt x="22" y="86"/>
                    <a:pt x="22" y="86"/>
                    <a:pt x="22" y="86"/>
                  </a:cubicBezTo>
                  <a:cubicBezTo>
                    <a:pt x="17" y="86"/>
                    <a:pt x="13" y="83"/>
                    <a:pt x="12" y="78"/>
                  </a:cubicBezTo>
                  <a:cubicBezTo>
                    <a:pt x="11" y="73"/>
                    <a:pt x="13" y="68"/>
                    <a:pt x="17" y="66"/>
                  </a:cubicBezTo>
                  <a:cubicBezTo>
                    <a:pt x="135" y="2"/>
                    <a:pt x="135" y="2"/>
                    <a:pt x="135" y="2"/>
                  </a:cubicBezTo>
                  <a:cubicBezTo>
                    <a:pt x="138" y="0"/>
                    <a:pt x="142" y="0"/>
                    <a:pt x="145" y="2"/>
                  </a:cubicBezTo>
                  <a:cubicBezTo>
                    <a:pt x="262" y="66"/>
                    <a:pt x="262" y="66"/>
                    <a:pt x="262" y="66"/>
                  </a:cubicBezTo>
                  <a:cubicBezTo>
                    <a:pt x="266" y="68"/>
                    <a:pt x="269" y="73"/>
                    <a:pt x="267" y="78"/>
                  </a:cubicBezTo>
                  <a:cubicBezTo>
                    <a:pt x="266" y="83"/>
                    <a:pt x="262" y="86"/>
                    <a:pt x="257" y="86"/>
                  </a:cubicBezTo>
                  <a:close/>
                  <a:moveTo>
                    <a:pt x="64" y="65"/>
                  </a:moveTo>
                  <a:cubicBezTo>
                    <a:pt x="215" y="65"/>
                    <a:pt x="215" y="65"/>
                    <a:pt x="215" y="65"/>
                  </a:cubicBezTo>
                  <a:cubicBezTo>
                    <a:pt x="140" y="23"/>
                    <a:pt x="140" y="23"/>
                    <a:pt x="140" y="23"/>
                  </a:cubicBezTo>
                  <a:lnTo>
                    <a:pt x="64" y="65"/>
                  </a:lnTo>
                  <a:close/>
                  <a:moveTo>
                    <a:pt x="54" y="203"/>
                  </a:moveTo>
                  <a:cubicBezTo>
                    <a:pt x="54" y="118"/>
                    <a:pt x="54" y="118"/>
                    <a:pt x="54" y="118"/>
                  </a:cubicBezTo>
                  <a:cubicBezTo>
                    <a:pt x="54" y="112"/>
                    <a:pt x="50" y="107"/>
                    <a:pt x="44" y="107"/>
                  </a:cubicBezTo>
                  <a:cubicBezTo>
                    <a:pt x="38" y="107"/>
                    <a:pt x="33" y="112"/>
                    <a:pt x="33" y="118"/>
                  </a:cubicBezTo>
                  <a:cubicBezTo>
                    <a:pt x="33" y="203"/>
                    <a:pt x="33" y="203"/>
                    <a:pt x="33" y="203"/>
                  </a:cubicBezTo>
                  <a:cubicBezTo>
                    <a:pt x="33" y="209"/>
                    <a:pt x="38" y="214"/>
                    <a:pt x="44" y="214"/>
                  </a:cubicBezTo>
                  <a:cubicBezTo>
                    <a:pt x="50" y="214"/>
                    <a:pt x="54" y="209"/>
                    <a:pt x="54" y="203"/>
                  </a:cubicBezTo>
                  <a:close/>
                  <a:moveTo>
                    <a:pt x="118" y="203"/>
                  </a:moveTo>
                  <a:cubicBezTo>
                    <a:pt x="118" y="118"/>
                    <a:pt x="118" y="118"/>
                    <a:pt x="118" y="118"/>
                  </a:cubicBezTo>
                  <a:cubicBezTo>
                    <a:pt x="118" y="112"/>
                    <a:pt x="114" y="107"/>
                    <a:pt x="108" y="107"/>
                  </a:cubicBezTo>
                  <a:cubicBezTo>
                    <a:pt x="102" y="107"/>
                    <a:pt x="97" y="112"/>
                    <a:pt x="97" y="118"/>
                  </a:cubicBezTo>
                  <a:cubicBezTo>
                    <a:pt x="97" y="203"/>
                    <a:pt x="97" y="203"/>
                    <a:pt x="97" y="203"/>
                  </a:cubicBezTo>
                  <a:cubicBezTo>
                    <a:pt x="97" y="209"/>
                    <a:pt x="102" y="214"/>
                    <a:pt x="108" y="214"/>
                  </a:cubicBezTo>
                  <a:cubicBezTo>
                    <a:pt x="114" y="214"/>
                    <a:pt x="118" y="209"/>
                    <a:pt x="118" y="203"/>
                  </a:cubicBezTo>
                  <a:close/>
                  <a:moveTo>
                    <a:pt x="182" y="203"/>
                  </a:moveTo>
                  <a:cubicBezTo>
                    <a:pt x="182" y="118"/>
                    <a:pt x="182" y="118"/>
                    <a:pt x="182" y="118"/>
                  </a:cubicBezTo>
                  <a:cubicBezTo>
                    <a:pt x="182" y="112"/>
                    <a:pt x="178" y="107"/>
                    <a:pt x="172" y="107"/>
                  </a:cubicBezTo>
                  <a:cubicBezTo>
                    <a:pt x="166" y="107"/>
                    <a:pt x="161" y="112"/>
                    <a:pt x="161" y="118"/>
                  </a:cubicBezTo>
                  <a:cubicBezTo>
                    <a:pt x="161" y="203"/>
                    <a:pt x="161" y="203"/>
                    <a:pt x="161" y="203"/>
                  </a:cubicBezTo>
                  <a:cubicBezTo>
                    <a:pt x="161" y="209"/>
                    <a:pt x="166" y="214"/>
                    <a:pt x="172" y="214"/>
                  </a:cubicBezTo>
                  <a:cubicBezTo>
                    <a:pt x="178" y="214"/>
                    <a:pt x="182" y="209"/>
                    <a:pt x="182" y="203"/>
                  </a:cubicBezTo>
                  <a:close/>
                  <a:moveTo>
                    <a:pt x="246" y="203"/>
                  </a:moveTo>
                  <a:cubicBezTo>
                    <a:pt x="246" y="118"/>
                    <a:pt x="246" y="118"/>
                    <a:pt x="246" y="118"/>
                  </a:cubicBezTo>
                  <a:cubicBezTo>
                    <a:pt x="246" y="112"/>
                    <a:pt x="242" y="107"/>
                    <a:pt x="236" y="107"/>
                  </a:cubicBezTo>
                  <a:cubicBezTo>
                    <a:pt x="230" y="107"/>
                    <a:pt x="225" y="112"/>
                    <a:pt x="225" y="118"/>
                  </a:cubicBezTo>
                  <a:cubicBezTo>
                    <a:pt x="225" y="203"/>
                    <a:pt x="225" y="203"/>
                    <a:pt x="225" y="203"/>
                  </a:cubicBezTo>
                  <a:cubicBezTo>
                    <a:pt x="225" y="209"/>
                    <a:pt x="230" y="214"/>
                    <a:pt x="236" y="214"/>
                  </a:cubicBezTo>
                  <a:cubicBezTo>
                    <a:pt x="242" y="214"/>
                    <a:pt x="246" y="209"/>
                    <a:pt x="246" y="20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mj-lt"/>
              </a:endParaRPr>
            </a:p>
          </p:txBody>
        </p:sp>
      </p:grpSp>
      <p:grpSp>
        <p:nvGrpSpPr>
          <p:cNvPr id="112" name="Group 545">
            <a:extLst>
              <a:ext uri="{FF2B5EF4-FFF2-40B4-BE49-F238E27FC236}">
                <a16:creationId xmlns:a16="http://schemas.microsoft.com/office/drawing/2014/main" id="{D194168D-4883-495D-A360-969D854CFADB}"/>
              </a:ext>
            </a:extLst>
          </p:cNvPr>
          <p:cNvGrpSpPr>
            <a:grpSpLocks noChangeAspect="1"/>
          </p:cNvGrpSpPr>
          <p:nvPr/>
        </p:nvGrpSpPr>
        <p:grpSpPr bwMode="auto">
          <a:xfrm>
            <a:off x="16572" y="2564333"/>
            <a:ext cx="522000" cy="522000"/>
            <a:chOff x="1885" y="1944"/>
            <a:chExt cx="340" cy="340"/>
          </a:xfrm>
          <a:solidFill>
            <a:sysClr val="window" lastClr="FFFFFF"/>
          </a:solidFill>
        </p:grpSpPr>
        <p:sp>
          <p:nvSpPr>
            <p:cNvPr id="113" name="Freeform 546">
              <a:extLst>
                <a:ext uri="{FF2B5EF4-FFF2-40B4-BE49-F238E27FC236}">
                  <a16:creationId xmlns:a16="http://schemas.microsoft.com/office/drawing/2014/main" id="{F30FF179-F1BF-498F-B2CE-EAEE68A348CB}"/>
                </a:ext>
              </a:extLst>
            </p:cNvPr>
            <p:cNvSpPr>
              <a:spLocks noEditPoints="1"/>
            </p:cNvSpPr>
            <p:nvPr/>
          </p:nvSpPr>
          <p:spPr bwMode="auto">
            <a:xfrm>
              <a:off x="1885" y="1944"/>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mj-lt"/>
              </a:endParaRPr>
            </a:p>
          </p:txBody>
        </p:sp>
        <p:sp>
          <p:nvSpPr>
            <p:cNvPr id="114" name="Freeform 547">
              <a:extLst>
                <a:ext uri="{FF2B5EF4-FFF2-40B4-BE49-F238E27FC236}">
                  <a16:creationId xmlns:a16="http://schemas.microsoft.com/office/drawing/2014/main" id="{6928A0D9-397E-4B65-BC34-FB741447004B}"/>
                </a:ext>
              </a:extLst>
            </p:cNvPr>
            <p:cNvSpPr>
              <a:spLocks/>
            </p:cNvSpPr>
            <p:nvPr/>
          </p:nvSpPr>
          <p:spPr bwMode="auto">
            <a:xfrm>
              <a:off x="1947" y="2007"/>
              <a:ext cx="215" cy="185"/>
            </a:xfrm>
            <a:custGeom>
              <a:avLst/>
              <a:gdLst>
                <a:gd name="T0" fmla="*/ 318 w 323"/>
                <a:gd name="T1" fmla="*/ 259 h 278"/>
                <a:gd name="T2" fmla="*/ 257 w 323"/>
                <a:gd name="T3" fmla="*/ 241 h 278"/>
                <a:gd name="T4" fmla="*/ 229 w 323"/>
                <a:gd name="T5" fmla="*/ 236 h 278"/>
                <a:gd name="T6" fmla="*/ 212 w 323"/>
                <a:gd name="T7" fmla="*/ 223 h 278"/>
                <a:gd name="T8" fmla="*/ 213 w 323"/>
                <a:gd name="T9" fmla="*/ 220 h 278"/>
                <a:gd name="T10" fmla="*/ 246 w 323"/>
                <a:gd name="T11" fmla="*/ 142 h 278"/>
                <a:gd name="T12" fmla="*/ 233 w 323"/>
                <a:gd name="T13" fmla="*/ 33 h 278"/>
                <a:gd name="T14" fmla="*/ 161 w 323"/>
                <a:gd name="T15" fmla="*/ 1 h 278"/>
                <a:gd name="T16" fmla="*/ 161 w 323"/>
                <a:gd name="T17" fmla="*/ 1 h 278"/>
                <a:gd name="T18" fmla="*/ 90 w 323"/>
                <a:gd name="T19" fmla="*/ 33 h 278"/>
                <a:gd name="T20" fmla="*/ 77 w 323"/>
                <a:gd name="T21" fmla="*/ 142 h 278"/>
                <a:gd name="T22" fmla="*/ 110 w 323"/>
                <a:gd name="T23" fmla="*/ 220 h 278"/>
                <a:gd name="T24" fmla="*/ 111 w 323"/>
                <a:gd name="T25" fmla="*/ 223 h 278"/>
                <a:gd name="T26" fmla="*/ 94 w 323"/>
                <a:gd name="T27" fmla="*/ 236 h 278"/>
                <a:gd name="T28" fmla="*/ 66 w 323"/>
                <a:gd name="T29" fmla="*/ 241 h 278"/>
                <a:gd name="T30" fmla="*/ 5 w 323"/>
                <a:gd name="T31" fmla="*/ 259 h 278"/>
                <a:gd name="T32" fmla="*/ 4 w 323"/>
                <a:gd name="T33" fmla="*/ 274 h 278"/>
                <a:gd name="T34" fmla="*/ 12 w 323"/>
                <a:gd name="T35" fmla="*/ 278 h 278"/>
                <a:gd name="T36" fmla="*/ 19 w 323"/>
                <a:gd name="T37" fmla="*/ 275 h 278"/>
                <a:gd name="T38" fmla="*/ 69 w 323"/>
                <a:gd name="T39" fmla="*/ 263 h 278"/>
                <a:gd name="T40" fmla="*/ 101 w 323"/>
                <a:gd name="T41" fmla="*/ 256 h 278"/>
                <a:gd name="T42" fmla="*/ 131 w 323"/>
                <a:gd name="T43" fmla="*/ 229 h 278"/>
                <a:gd name="T44" fmla="*/ 128 w 323"/>
                <a:gd name="T45" fmla="*/ 208 h 278"/>
                <a:gd name="T46" fmla="*/ 97 w 323"/>
                <a:gd name="T47" fmla="*/ 137 h 278"/>
                <a:gd name="T48" fmla="*/ 106 w 323"/>
                <a:gd name="T49" fmla="*/ 46 h 278"/>
                <a:gd name="T50" fmla="*/ 161 w 323"/>
                <a:gd name="T51" fmla="*/ 22 h 278"/>
                <a:gd name="T52" fmla="*/ 162 w 323"/>
                <a:gd name="T53" fmla="*/ 22 h 278"/>
                <a:gd name="T54" fmla="*/ 162 w 323"/>
                <a:gd name="T55" fmla="*/ 22 h 278"/>
                <a:gd name="T56" fmla="*/ 162 w 323"/>
                <a:gd name="T57" fmla="*/ 22 h 278"/>
                <a:gd name="T58" fmla="*/ 217 w 323"/>
                <a:gd name="T59" fmla="*/ 46 h 278"/>
                <a:gd name="T60" fmla="*/ 226 w 323"/>
                <a:gd name="T61" fmla="*/ 137 h 278"/>
                <a:gd name="T62" fmla="*/ 195 w 323"/>
                <a:gd name="T63" fmla="*/ 208 h 278"/>
                <a:gd name="T64" fmla="*/ 192 w 323"/>
                <a:gd name="T65" fmla="*/ 229 h 278"/>
                <a:gd name="T66" fmla="*/ 222 w 323"/>
                <a:gd name="T67" fmla="*/ 256 h 278"/>
                <a:gd name="T68" fmla="*/ 254 w 323"/>
                <a:gd name="T69" fmla="*/ 263 h 278"/>
                <a:gd name="T70" fmla="*/ 304 w 323"/>
                <a:gd name="T71" fmla="*/ 275 h 278"/>
                <a:gd name="T72" fmla="*/ 311 w 323"/>
                <a:gd name="T73" fmla="*/ 278 h 278"/>
                <a:gd name="T74" fmla="*/ 319 w 323"/>
                <a:gd name="T75" fmla="*/ 274 h 278"/>
                <a:gd name="T76" fmla="*/ 318 w 323"/>
                <a:gd name="T77" fmla="*/ 259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3" h="278">
                  <a:moveTo>
                    <a:pt x="318" y="259"/>
                  </a:moveTo>
                  <a:cubicBezTo>
                    <a:pt x="306" y="249"/>
                    <a:pt x="281" y="245"/>
                    <a:pt x="257" y="241"/>
                  </a:cubicBezTo>
                  <a:cubicBezTo>
                    <a:pt x="246" y="240"/>
                    <a:pt x="235" y="238"/>
                    <a:pt x="229" y="236"/>
                  </a:cubicBezTo>
                  <a:cubicBezTo>
                    <a:pt x="220" y="232"/>
                    <a:pt x="214" y="226"/>
                    <a:pt x="212" y="223"/>
                  </a:cubicBezTo>
                  <a:cubicBezTo>
                    <a:pt x="212" y="221"/>
                    <a:pt x="212" y="221"/>
                    <a:pt x="213" y="220"/>
                  </a:cubicBezTo>
                  <a:cubicBezTo>
                    <a:pt x="226" y="202"/>
                    <a:pt x="240" y="170"/>
                    <a:pt x="246" y="142"/>
                  </a:cubicBezTo>
                  <a:cubicBezTo>
                    <a:pt x="258" y="95"/>
                    <a:pt x="253" y="58"/>
                    <a:pt x="233" y="33"/>
                  </a:cubicBezTo>
                  <a:cubicBezTo>
                    <a:pt x="207" y="0"/>
                    <a:pt x="163" y="1"/>
                    <a:pt x="161" y="1"/>
                  </a:cubicBezTo>
                  <a:cubicBezTo>
                    <a:pt x="161" y="1"/>
                    <a:pt x="161" y="1"/>
                    <a:pt x="161" y="1"/>
                  </a:cubicBezTo>
                  <a:cubicBezTo>
                    <a:pt x="158" y="1"/>
                    <a:pt x="116" y="1"/>
                    <a:pt x="90" y="33"/>
                  </a:cubicBezTo>
                  <a:cubicBezTo>
                    <a:pt x="70" y="58"/>
                    <a:pt x="65" y="95"/>
                    <a:pt x="77" y="142"/>
                  </a:cubicBezTo>
                  <a:cubicBezTo>
                    <a:pt x="83" y="170"/>
                    <a:pt x="97" y="202"/>
                    <a:pt x="110" y="220"/>
                  </a:cubicBezTo>
                  <a:cubicBezTo>
                    <a:pt x="111" y="221"/>
                    <a:pt x="111" y="221"/>
                    <a:pt x="111" y="223"/>
                  </a:cubicBezTo>
                  <a:cubicBezTo>
                    <a:pt x="110" y="226"/>
                    <a:pt x="103" y="232"/>
                    <a:pt x="94" y="236"/>
                  </a:cubicBezTo>
                  <a:cubicBezTo>
                    <a:pt x="88" y="238"/>
                    <a:pt x="77" y="240"/>
                    <a:pt x="66" y="241"/>
                  </a:cubicBezTo>
                  <a:cubicBezTo>
                    <a:pt x="42" y="245"/>
                    <a:pt x="17" y="249"/>
                    <a:pt x="5" y="259"/>
                  </a:cubicBezTo>
                  <a:cubicBezTo>
                    <a:pt x="1" y="263"/>
                    <a:pt x="0" y="270"/>
                    <a:pt x="4" y="274"/>
                  </a:cubicBezTo>
                  <a:cubicBezTo>
                    <a:pt x="6" y="277"/>
                    <a:pt x="9" y="278"/>
                    <a:pt x="12" y="278"/>
                  </a:cubicBezTo>
                  <a:cubicBezTo>
                    <a:pt x="15" y="278"/>
                    <a:pt x="17" y="277"/>
                    <a:pt x="19" y="275"/>
                  </a:cubicBezTo>
                  <a:cubicBezTo>
                    <a:pt x="27" y="269"/>
                    <a:pt x="51" y="265"/>
                    <a:pt x="69" y="263"/>
                  </a:cubicBezTo>
                  <a:cubicBezTo>
                    <a:pt x="82" y="261"/>
                    <a:pt x="94" y="259"/>
                    <a:pt x="101" y="256"/>
                  </a:cubicBezTo>
                  <a:cubicBezTo>
                    <a:pt x="117" y="250"/>
                    <a:pt x="128" y="240"/>
                    <a:pt x="131" y="229"/>
                  </a:cubicBezTo>
                  <a:cubicBezTo>
                    <a:pt x="133" y="221"/>
                    <a:pt x="132" y="214"/>
                    <a:pt x="128" y="208"/>
                  </a:cubicBezTo>
                  <a:cubicBezTo>
                    <a:pt x="116" y="192"/>
                    <a:pt x="103" y="162"/>
                    <a:pt x="97" y="137"/>
                  </a:cubicBezTo>
                  <a:cubicBezTo>
                    <a:pt x="88" y="96"/>
                    <a:pt x="91" y="66"/>
                    <a:pt x="106" y="46"/>
                  </a:cubicBezTo>
                  <a:cubicBezTo>
                    <a:pt x="126" y="22"/>
                    <a:pt x="160" y="22"/>
                    <a:pt x="161" y="22"/>
                  </a:cubicBezTo>
                  <a:cubicBezTo>
                    <a:pt x="161" y="22"/>
                    <a:pt x="161" y="22"/>
                    <a:pt x="162" y="22"/>
                  </a:cubicBezTo>
                  <a:cubicBezTo>
                    <a:pt x="162" y="22"/>
                    <a:pt x="162" y="22"/>
                    <a:pt x="162" y="22"/>
                  </a:cubicBezTo>
                  <a:cubicBezTo>
                    <a:pt x="162" y="22"/>
                    <a:pt x="162" y="22"/>
                    <a:pt x="162" y="22"/>
                  </a:cubicBezTo>
                  <a:cubicBezTo>
                    <a:pt x="162" y="22"/>
                    <a:pt x="197" y="22"/>
                    <a:pt x="217" y="46"/>
                  </a:cubicBezTo>
                  <a:cubicBezTo>
                    <a:pt x="232" y="66"/>
                    <a:pt x="235" y="96"/>
                    <a:pt x="226" y="137"/>
                  </a:cubicBezTo>
                  <a:cubicBezTo>
                    <a:pt x="220" y="162"/>
                    <a:pt x="207" y="192"/>
                    <a:pt x="195" y="208"/>
                  </a:cubicBezTo>
                  <a:cubicBezTo>
                    <a:pt x="191" y="214"/>
                    <a:pt x="190" y="221"/>
                    <a:pt x="192" y="229"/>
                  </a:cubicBezTo>
                  <a:cubicBezTo>
                    <a:pt x="195" y="240"/>
                    <a:pt x="206" y="250"/>
                    <a:pt x="222" y="256"/>
                  </a:cubicBezTo>
                  <a:cubicBezTo>
                    <a:pt x="229" y="259"/>
                    <a:pt x="241" y="261"/>
                    <a:pt x="254" y="263"/>
                  </a:cubicBezTo>
                  <a:cubicBezTo>
                    <a:pt x="272" y="265"/>
                    <a:pt x="296" y="269"/>
                    <a:pt x="304" y="275"/>
                  </a:cubicBezTo>
                  <a:cubicBezTo>
                    <a:pt x="306" y="277"/>
                    <a:pt x="308" y="278"/>
                    <a:pt x="311" y="278"/>
                  </a:cubicBezTo>
                  <a:cubicBezTo>
                    <a:pt x="314" y="278"/>
                    <a:pt x="317" y="277"/>
                    <a:pt x="319" y="274"/>
                  </a:cubicBezTo>
                  <a:cubicBezTo>
                    <a:pt x="323" y="270"/>
                    <a:pt x="322" y="263"/>
                    <a:pt x="318" y="25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mj-lt"/>
              </a:endParaRPr>
            </a:p>
          </p:txBody>
        </p:sp>
      </p:grpSp>
      <p:grpSp>
        <p:nvGrpSpPr>
          <p:cNvPr id="41" name="Group 2">
            <a:extLst>
              <a:ext uri="{FF2B5EF4-FFF2-40B4-BE49-F238E27FC236}">
                <a16:creationId xmlns:a16="http://schemas.microsoft.com/office/drawing/2014/main" id="{C4095F6C-D38F-47E5-A6FC-DCA3CF70BCFC}"/>
              </a:ext>
            </a:extLst>
          </p:cNvPr>
          <p:cNvGrpSpPr/>
          <p:nvPr/>
        </p:nvGrpSpPr>
        <p:grpSpPr>
          <a:xfrm>
            <a:off x="654582" y="1419087"/>
            <a:ext cx="9518751" cy="4756000"/>
            <a:chOff x="1459535" y="1661114"/>
            <a:chExt cx="9518751" cy="4756000"/>
          </a:xfrm>
        </p:grpSpPr>
        <p:sp>
          <p:nvSpPr>
            <p:cNvPr id="42" name="Oval 155">
              <a:extLst>
                <a:ext uri="{FF2B5EF4-FFF2-40B4-BE49-F238E27FC236}">
                  <a16:creationId xmlns:a16="http://schemas.microsoft.com/office/drawing/2014/main" id="{A682542B-0A36-4CA5-B9E6-65920CFCD9E0}"/>
                </a:ext>
              </a:extLst>
            </p:cNvPr>
            <p:cNvSpPr/>
            <p:nvPr/>
          </p:nvSpPr>
          <p:spPr>
            <a:xfrm rot="2700000">
              <a:off x="5391853" y="1729294"/>
              <a:ext cx="1224136" cy="2290176"/>
            </a:xfrm>
            <a:custGeom>
              <a:avLst/>
              <a:gdLst/>
              <a:ahLst/>
              <a:cxnLst/>
              <a:rect l="l" t="t" r="r" b="b"/>
              <a:pathLst>
                <a:path w="1224136" h="2290176">
                  <a:moveTo>
                    <a:pt x="459315" y="63272"/>
                  </a:moveTo>
                  <a:cubicBezTo>
                    <a:pt x="498408" y="24179"/>
                    <a:pt x="552413" y="0"/>
                    <a:pt x="612067" y="0"/>
                  </a:cubicBezTo>
                  <a:cubicBezTo>
                    <a:pt x="731374" y="0"/>
                    <a:pt x="828091" y="96717"/>
                    <a:pt x="828091" y="216024"/>
                  </a:cubicBezTo>
                  <a:cubicBezTo>
                    <a:pt x="828091" y="299408"/>
                    <a:pt x="780848" y="371757"/>
                    <a:pt x="711216" y="406896"/>
                  </a:cubicBezTo>
                  <a:cubicBezTo>
                    <a:pt x="691916" y="450663"/>
                    <a:pt x="710516" y="496019"/>
                    <a:pt x="737802" y="533019"/>
                  </a:cubicBezTo>
                  <a:lnTo>
                    <a:pt x="1224136" y="533019"/>
                  </a:lnTo>
                  <a:lnTo>
                    <a:pt x="1224136" y="1019520"/>
                  </a:lnTo>
                  <a:cubicBezTo>
                    <a:pt x="1187224" y="1046736"/>
                    <a:pt x="1141992" y="1065189"/>
                    <a:pt x="1098339" y="1045939"/>
                  </a:cubicBezTo>
                  <a:cubicBezTo>
                    <a:pt x="1063200" y="976307"/>
                    <a:pt x="990851" y="929064"/>
                    <a:pt x="907467" y="929064"/>
                  </a:cubicBezTo>
                  <a:cubicBezTo>
                    <a:pt x="788160" y="929064"/>
                    <a:pt x="691443" y="1025781"/>
                    <a:pt x="691443" y="1145088"/>
                  </a:cubicBezTo>
                  <a:cubicBezTo>
                    <a:pt x="691443" y="1204742"/>
                    <a:pt x="715622" y="1258747"/>
                    <a:pt x="754715" y="1297840"/>
                  </a:cubicBezTo>
                  <a:cubicBezTo>
                    <a:pt x="793807" y="1336933"/>
                    <a:pt x="847813" y="1361112"/>
                    <a:pt x="907467" y="1361112"/>
                  </a:cubicBezTo>
                  <a:cubicBezTo>
                    <a:pt x="988927" y="1361112"/>
                    <a:pt x="1059856" y="1316024"/>
                    <a:pt x="1095778" y="1248955"/>
                  </a:cubicBezTo>
                  <a:cubicBezTo>
                    <a:pt x="1141514" y="1226580"/>
                    <a:pt x="1182162" y="1242465"/>
                    <a:pt x="1224136" y="1270694"/>
                  </a:cubicBezTo>
                  <a:lnTo>
                    <a:pt x="1224136" y="1757155"/>
                  </a:lnTo>
                  <a:lnTo>
                    <a:pt x="737829" y="1757155"/>
                  </a:lnTo>
                  <a:cubicBezTo>
                    <a:pt x="709519" y="1799263"/>
                    <a:pt x="693505" y="1839996"/>
                    <a:pt x="715934" y="1885841"/>
                  </a:cubicBezTo>
                  <a:cubicBezTo>
                    <a:pt x="783003" y="1921763"/>
                    <a:pt x="828091" y="1992692"/>
                    <a:pt x="828091" y="2074152"/>
                  </a:cubicBezTo>
                  <a:cubicBezTo>
                    <a:pt x="828091" y="2133806"/>
                    <a:pt x="803912" y="2187812"/>
                    <a:pt x="764819" y="2226904"/>
                  </a:cubicBezTo>
                  <a:cubicBezTo>
                    <a:pt x="725726" y="2265997"/>
                    <a:pt x="671721" y="2290176"/>
                    <a:pt x="612067" y="2290176"/>
                  </a:cubicBezTo>
                  <a:cubicBezTo>
                    <a:pt x="492760" y="2290176"/>
                    <a:pt x="396043" y="2193459"/>
                    <a:pt x="396043" y="2074152"/>
                  </a:cubicBezTo>
                  <a:cubicBezTo>
                    <a:pt x="396043" y="1990768"/>
                    <a:pt x="443286" y="1918419"/>
                    <a:pt x="512918" y="1883280"/>
                  </a:cubicBezTo>
                  <a:cubicBezTo>
                    <a:pt x="532218" y="1839512"/>
                    <a:pt x="513617" y="1794156"/>
                    <a:pt x="486331" y="1757155"/>
                  </a:cubicBezTo>
                  <a:lnTo>
                    <a:pt x="0" y="1757155"/>
                  </a:lnTo>
                  <a:lnTo>
                    <a:pt x="0" y="1267857"/>
                  </a:lnTo>
                  <a:cubicBezTo>
                    <a:pt x="35436" y="1241878"/>
                    <a:pt x="78596" y="1225841"/>
                    <a:pt x="120314" y="1244237"/>
                  </a:cubicBezTo>
                  <a:cubicBezTo>
                    <a:pt x="155453" y="1313869"/>
                    <a:pt x="227802" y="1361112"/>
                    <a:pt x="311186" y="1361112"/>
                  </a:cubicBezTo>
                  <a:cubicBezTo>
                    <a:pt x="430493" y="1361112"/>
                    <a:pt x="527210" y="1264395"/>
                    <a:pt x="527210" y="1145088"/>
                  </a:cubicBezTo>
                  <a:cubicBezTo>
                    <a:pt x="527210" y="1085434"/>
                    <a:pt x="503031" y="1031429"/>
                    <a:pt x="463938" y="992336"/>
                  </a:cubicBezTo>
                  <a:cubicBezTo>
                    <a:pt x="424846" y="953243"/>
                    <a:pt x="370840" y="929064"/>
                    <a:pt x="311186" y="929064"/>
                  </a:cubicBezTo>
                  <a:cubicBezTo>
                    <a:pt x="229726" y="929064"/>
                    <a:pt x="158797" y="974152"/>
                    <a:pt x="122875" y="1041221"/>
                  </a:cubicBezTo>
                  <a:cubicBezTo>
                    <a:pt x="78969" y="1062702"/>
                    <a:pt x="39751" y="1048921"/>
                    <a:pt x="0" y="1022105"/>
                  </a:cubicBezTo>
                  <a:lnTo>
                    <a:pt x="0" y="533019"/>
                  </a:lnTo>
                  <a:lnTo>
                    <a:pt x="486305" y="533019"/>
                  </a:lnTo>
                  <a:cubicBezTo>
                    <a:pt x="514616" y="490912"/>
                    <a:pt x="530628" y="450179"/>
                    <a:pt x="508200" y="404335"/>
                  </a:cubicBezTo>
                  <a:cubicBezTo>
                    <a:pt x="441131" y="368413"/>
                    <a:pt x="396043" y="297484"/>
                    <a:pt x="396043" y="216024"/>
                  </a:cubicBezTo>
                  <a:cubicBezTo>
                    <a:pt x="396043" y="156370"/>
                    <a:pt x="420222" y="102364"/>
                    <a:pt x="459315" y="63272"/>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43" name="Oval 155">
              <a:extLst>
                <a:ext uri="{FF2B5EF4-FFF2-40B4-BE49-F238E27FC236}">
                  <a16:creationId xmlns:a16="http://schemas.microsoft.com/office/drawing/2014/main" id="{D00F2212-3ADE-4BC1-A284-0B9415A035CD}"/>
                </a:ext>
              </a:extLst>
            </p:cNvPr>
            <p:cNvSpPr/>
            <p:nvPr/>
          </p:nvSpPr>
          <p:spPr>
            <a:xfrm rot="18900000">
              <a:off x="6257679" y="2595119"/>
              <a:ext cx="1224136" cy="2290176"/>
            </a:xfrm>
            <a:custGeom>
              <a:avLst/>
              <a:gdLst/>
              <a:ahLst/>
              <a:cxnLst/>
              <a:rect l="l" t="t" r="r" b="b"/>
              <a:pathLst>
                <a:path w="1224136" h="2290176">
                  <a:moveTo>
                    <a:pt x="764820" y="63272"/>
                  </a:moveTo>
                  <a:cubicBezTo>
                    <a:pt x="803913" y="102365"/>
                    <a:pt x="828092" y="156370"/>
                    <a:pt x="828092" y="216024"/>
                  </a:cubicBezTo>
                  <a:cubicBezTo>
                    <a:pt x="828092" y="299408"/>
                    <a:pt x="780849" y="371757"/>
                    <a:pt x="711217" y="406896"/>
                  </a:cubicBezTo>
                  <a:cubicBezTo>
                    <a:pt x="691917" y="450664"/>
                    <a:pt x="710518" y="496020"/>
                    <a:pt x="737803" y="533020"/>
                  </a:cubicBezTo>
                  <a:lnTo>
                    <a:pt x="1224136" y="533020"/>
                  </a:lnTo>
                  <a:lnTo>
                    <a:pt x="1224136" y="1022318"/>
                  </a:lnTo>
                  <a:cubicBezTo>
                    <a:pt x="1188700" y="1048297"/>
                    <a:pt x="1145539" y="1064335"/>
                    <a:pt x="1103821" y="1045938"/>
                  </a:cubicBezTo>
                  <a:cubicBezTo>
                    <a:pt x="1068682" y="976306"/>
                    <a:pt x="996333" y="929063"/>
                    <a:pt x="912949" y="929063"/>
                  </a:cubicBezTo>
                  <a:cubicBezTo>
                    <a:pt x="793642" y="929063"/>
                    <a:pt x="696925" y="1025780"/>
                    <a:pt x="696925" y="1145087"/>
                  </a:cubicBezTo>
                  <a:cubicBezTo>
                    <a:pt x="696925" y="1204741"/>
                    <a:pt x="721104" y="1258746"/>
                    <a:pt x="760197" y="1297839"/>
                  </a:cubicBezTo>
                  <a:cubicBezTo>
                    <a:pt x="799289" y="1336932"/>
                    <a:pt x="853295" y="1361111"/>
                    <a:pt x="912949" y="1361111"/>
                  </a:cubicBezTo>
                  <a:cubicBezTo>
                    <a:pt x="994409" y="1361111"/>
                    <a:pt x="1065338" y="1316024"/>
                    <a:pt x="1101260" y="1248954"/>
                  </a:cubicBezTo>
                  <a:cubicBezTo>
                    <a:pt x="1145167" y="1227474"/>
                    <a:pt x="1184385" y="1241254"/>
                    <a:pt x="1224136" y="1268071"/>
                  </a:cubicBezTo>
                  <a:lnTo>
                    <a:pt x="1224136" y="1757156"/>
                  </a:lnTo>
                  <a:lnTo>
                    <a:pt x="737830" y="1757156"/>
                  </a:lnTo>
                  <a:cubicBezTo>
                    <a:pt x="709520" y="1799264"/>
                    <a:pt x="693507" y="1839997"/>
                    <a:pt x="715935" y="1885841"/>
                  </a:cubicBezTo>
                  <a:cubicBezTo>
                    <a:pt x="783004" y="1921763"/>
                    <a:pt x="828092" y="1992692"/>
                    <a:pt x="828092" y="2074152"/>
                  </a:cubicBezTo>
                  <a:cubicBezTo>
                    <a:pt x="828092" y="2133806"/>
                    <a:pt x="803913" y="2187812"/>
                    <a:pt x="764820" y="2226904"/>
                  </a:cubicBezTo>
                  <a:cubicBezTo>
                    <a:pt x="725727" y="2265997"/>
                    <a:pt x="671722" y="2290176"/>
                    <a:pt x="612068" y="2290176"/>
                  </a:cubicBezTo>
                  <a:cubicBezTo>
                    <a:pt x="492761" y="2290176"/>
                    <a:pt x="396044" y="2193459"/>
                    <a:pt x="396044" y="2074152"/>
                  </a:cubicBezTo>
                  <a:cubicBezTo>
                    <a:pt x="396044" y="1990768"/>
                    <a:pt x="443287" y="1918419"/>
                    <a:pt x="512919" y="1883280"/>
                  </a:cubicBezTo>
                  <a:cubicBezTo>
                    <a:pt x="532219" y="1839512"/>
                    <a:pt x="513618" y="1794157"/>
                    <a:pt x="486333" y="1757156"/>
                  </a:cubicBezTo>
                  <a:lnTo>
                    <a:pt x="0" y="1757156"/>
                  </a:lnTo>
                  <a:lnTo>
                    <a:pt x="0" y="1271295"/>
                  </a:lnTo>
                  <a:cubicBezTo>
                    <a:pt x="37251" y="1243817"/>
                    <a:pt x="82955" y="1224793"/>
                    <a:pt x="127049" y="1244237"/>
                  </a:cubicBezTo>
                  <a:cubicBezTo>
                    <a:pt x="162188" y="1313869"/>
                    <a:pt x="234537" y="1361112"/>
                    <a:pt x="317921" y="1361112"/>
                  </a:cubicBezTo>
                  <a:cubicBezTo>
                    <a:pt x="437228" y="1361112"/>
                    <a:pt x="533945" y="1264395"/>
                    <a:pt x="533945" y="1145088"/>
                  </a:cubicBezTo>
                  <a:cubicBezTo>
                    <a:pt x="533945" y="1085434"/>
                    <a:pt x="509766" y="1031429"/>
                    <a:pt x="470673" y="992336"/>
                  </a:cubicBezTo>
                  <a:cubicBezTo>
                    <a:pt x="431581" y="953243"/>
                    <a:pt x="377575" y="929064"/>
                    <a:pt x="317921" y="929064"/>
                  </a:cubicBezTo>
                  <a:cubicBezTo>
                    <a:pt x="236461" y="929064"/>
                    <a:pt x="165532" y="974152"/>
                    <a:pt x="129610" y="1041221"/>
                  </a:cubicBezTo>
                  <a:cubicBezTo>
                    <a:pt x="83460" y="1063799"/>
                    <a:pt x="42490" y="1047421"/>
                    <a:pt x="0" y="1018884"/>
                  </a:cubicBezTo>
                  <a:lnTo>
                    <a:pt x="0" y="533020"/>
                  </a:lnTo>
                  <a:lnTo>
                    <a:pt x="486306" y="533020"/>
                  </a:lnTo>
                  <a:cubicBezTo>
                    <a:pt x="514616" y="490912"/>
                    <a:pt x="530629" y="450179"/>
                    <a:pt x="508201" y="404335"/>
                  </a:cubicBezTo>
                  <a:cubicBezTo>
                    <a:pt x="441132" y="368413"/>
                    <a:pt x="396044" y="297484"/>
                    <a:pt x="396044" y="216024"/>
                  </a:cubicBezTo>
                  <a:cubicBezTo>
                    <a:pt x="396044" y="156370"/>
                    <a:pt x="420223" y="102364"/>
                    <a:pt x="459316" y="63272"/>
                  </a:cubicBezTo>
                  <a:cubicBezTo>
                    <a:pt x="498409" y="24179"/>
                    <a:pt x="552414" y="0"/>
                    <a:pt x="612068" y="0"/>
                  </a:cubicBezTo>
                  <a:cubicBezTo>
                    <a:pt x="671722" y="0"/>
                    <a:pt x="725728" y="24180"/>
                    <a:pt x="764820" y="63272"/>
                  </a:cubicBezTo>
                  <a:close/>
                </a:path>
              </a:pathLst>
            </a:cu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44" name="Oval 155">
              <a:extLst>
                <a:ext uri="{FF2B5EF4-FFF2-40B4-BE49-F238E27FC236}">
                  <a16:creationId xmlns:a16="http://schemas.microsoft.com/office/drawing/2014/main" id="{7030FB1D-835C-49E6-B1F1-4E91CFEEE03D}"/>
                </a:ext>
              </a:extLst>
            </p:cNvPr>
            <p:cNvSpPr/>
            <p:nvPr/>
          </p:nvSpPr>
          <p:spPr>
            <a:xfrm rot="18900000">
              <a:off x="4526004" y="2595144"/>
              <a:ext cx="1224136" cy="2290177"/>
            </a:xfrm>
            <a:custGeom>
              <a:avLst/>
              <a:gdLst/>
              <a:ahLst/>
              <a:cxnLst/>
              <a:rect l="l" t="t" r="r" b="b"/>
              <a:pathLst>
                <a:path w="1224136" h="2290177">
                  <a:moveTo>
                    <a:pt x="764821" y="63272"/>
                  </a:moveTo>
                  <a:cubicBezTo>
                    <a:pt x="803914" y="102365"/>
                    <a:pt x="828093" y="156370"/>
                    <a:pt x="828093" y="216024"/>
                  </a:cubicBezTo>
                  <a:cubicBezTo>
                    <a:pt x="828093" y="299408"/>
                    <a:pt x="780850" y="371757"/>
                    <a:pt x="711218" y="406896"/>
                  </a:cubicBezTo>
                  <a:cubicBezTo>
                    <a:pt x="691918" y="450664"/>
                    <a:pt x="710519" y="496020"/>
                    <a:pt x="737804" y="533020"/>
                  </a:cubicBezTo>
                  <a:lnTo>
                    <a:pt x="1224136" y="533020"/>
                  </a:lnTo>
                  <a:lnTo>
                    <a:pt x="1224136" y="1019537"/>
                  </a:lnTo>
                  <a:cubicBezTo>
                    <a:pt x="1187233" y="1046745"/>
                    <a:pt x="1142014" y="1065183"/>
                    <a:pt x="1098373" y="1045938"/>
                  </a:cubicBezTo>
                  <a:cubicBezTo>
                    <a:pt x="1063233" y="976306"/>
                    <a:pt x="990884" y="929063"/>
                    <a:pt x="907500" y="929063"/>
                  </a:cubicBezTo>
                  <a:cubicBezTo>
                    <a:pt x="788193" y="929063"/>
                    <a:pt x="691476" y="1025780"/>
                    <a:pt x="691476" y="1145087"/>
                  </a:cubicBezTo>
                  <a:cubicBezTo>
                    <a:pt x="691476" y="1204741"/>
                    <a:pt x="715655" y="1258747"/>
                    <a:pt x="754748" y="1297839"/>
                  </a:cubicBezTo>
                  <a:cubicBezTo>
                    <a:pt x="793841" y="1336932"/>
                    <a:pt x="847846" y="1361111"/>
                    <a:pt x="907500" y="1361111"/>
                  </a:cubicBezTo>
                  <a:cubicBezTo>
                    <a:pt x="988961" y="1361111"/>
                    <a:pt x="1059890" y="1316024"/>
                    <a:pt x="1095811" y="1248954"/>
                  </a:cubicBezTo>
                  <a:cubicBezTo>
                    <a:pt x="1141537" y="1226584"/>
                    <a:pt x="1182177" y="1242456"/>
                    <a:pt x="1224136" y="1270677"/>
                  </a:cubicBezTo>
                  <a:lnTo>
                    <a:pt x="1224136" y="1757156"/>
                  </a:lnTo>
                  <a:lnTo>
                    <a:pt x="737831" y="1757156"/>
                  </a:lnTo>
                  <a:cubicBezTo>
                    <a:pt x="709521" y="1799265"/>
                    <a:pt x="693508" y="1839998"/>
                    <a:pt x="715937" y="1885842"/>
                  </a:cubicBezTo>
                  <a:cubicBezTo>
                    <a:pt x="783005" y="1921764"/>
                    <a:pt x="828094" y="1992693"/>
                    <a:pt x="828094" y="2074153"/>
                  </a:cubicBezTo>
                  <a:cubicBezTo>
                    <a:pt x="828093" y="2133807"/>
                    <a:pt x="803915" y="2187813"/>
                    <a:pt x="764821" y="2226905"/>
                  </a:cubicBezTo>
                  <a:cubicBezTo>
                    <a:pt x="725728" y="2265998"/>
                    <a:pt x="671723" y="2290177"/>
                    <a:pt x="612070" y="2290177"/>
                  </a:cubicBezTo>
                  <a:cubicBezTo>
                    <a:pt x="492762" y="2290177"/>
                    <a:pt x="396045" y="2193460"/>
                    <a:pt x="396045" y="2074153"/>
                  </a:cubicBezTo>
                  <a:cubicBezTo>
                    <a:pt x="396045" y="1990769"/>
                    <a:pt x="443288" y="1918420"/>
                    <a:pt x="512921" y="1883281"/>
                  </a:cubicBezTo>
                  <a:cubicBezTo>
                    <a:pt x="532220" y="1839513"/>
                    <a:pt x="513619" y="1794157"/>
                    <a:pt x="486333" y="1757155"/>
                  </a:cubicBezTo>
                  <a:lnTo>
                    <a:pt x="1" y="1757156"/>
                  </a:lnTo>
                  <a:lnTo>
                    <a:pt x="1" y="1271298"/>
                  </a:lnTo>
                  <a:cubicBezTo>
                    <a:pt x="37251" y="1243817"/>
                    <a:pt x="82956" y="1224794"/>
                    <a:pt x="127049" y="1244238"/>
                  </a:cubicBezTo>
                  <a:cubicBezTo>
                    <a:pt x="162189" y="1313869"/>
                    <a:pt x="234538" y="1361113"/>
                    <a:pt x="317921" y="1361113"/>
                  </a:cubicBezTo>
                  <a:cubicBezTo>
                    <a:pt x="437228" y="1361113"/>
                    <a:pt x="533945" y="1264396"/>
                    <a:pt x="533945" y="1145089"/>
                  </a:cubicBezTo>
                  <a:cubicBezTo>
                    <a:pt x="533945" y="1085435"/>
                    <a:pt x="509766" y="1031429"/>
                    <a:pt x="470673" y="992337"/>
                  </a:cubicBezTo>
                  <a:cubicBezTo>
                    <a:pt x="431581" y="953244"/>
                    <a:pt x="377575" y="929065"/>
                    <a:pt x="317921" y="929065"/>
                  </a:cubicBezTo>
                  <a:cubicBezTo>
                    <a:pt x="236461" y="929065"/>
                    <a:pt x="165532" y="974153"/>
                    <a:pt x="129610" y="1041222"/>
                  </a:cubicBezTo>
                  <a:cubicBezTo>
                    <a:pt x="83461" y="1063799"/>
                    <a:pt x="42491" y="1047422"/>
                    <a:pt x="0" y="1018884"/>
                  </a:cubicBezTo>
                  <a:lnTo>
                    <a:pt x="0" y="533020"/>
                  </a:lnTo>
                  <a:lnTo>
                    <a:pt x="486307" y="533020"/>
                  </a:lnTo>
                  <a:cubicBezTo>
                    <a:pt x="514617" y="490912"/>
                    <a:pt x="530630" y="450179"/>
                    <a:pt x="508202" y="404335"/>
                  </a:cubicBezTo>
                  <a:cubicBezTo>
                    <a:pt x="441133" y="368413"/>
                    <a:pt x="396045" y="297484"/>
                    <a:pt x="396045" y="216024"/>
                  </a:cubicBezTo>
                  <a:cubicBezTo>
                    <a:pt x="396045" y="156370"/>
                    <a:pt x="420224" y="102364"/>
                    <a:pt x="459317" y="63272"/>
                  </a:cubicBezTo>
                  <a:cubicBezTo>
                    <a:pt x="498410" y="24179"/>
                    <a:pt x="552415" y="0"/>
                    <a:pt x="612069" y="0"/>
                  </a:cubicBezTo>
                  <a:cubicBezTo>
                    <a:pt x="671723" y="0"/>
                    <a:pt x="725728" y="24179"/>
                    <a:pt x="764821" y="63272"/>
                  </a:cubicBezTo>
                  <a:close/>
                </a:path>
              </a:pathLst>
            </a:custGeom>
            <a:solidFill>
              <a:schemeClr val="tx1">
                <a:lumMod val="75000"/>
                <a:lumOff val="2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45" name="Rectangle 140">
              <a:extLst>
                <a:ext uri="{FF2B5EF4-FFF2-40B4-BE49-F238E27FC236}">
                  <a16:creationId xmlns:a16="http://schemas.microsoft.com/office/drawing/2014/main" id="{D611A10A-830E-43A0-A324-53F5B84F0EC3}"/>
                </a:ext>
              </a:extLst>
            </p:cNvPr>
            <p:cNvSpPr/>
            <p:nvPr/>
          </p:nvSpPr>
          <p:spPr>
            <a:xfrm rot="2700000">
              <a:off x="5391829" y="3460969"/>
              <a:ext cx="1224136" cy="2290176"/>
            </a:xfrm>
            <a:custGeom>
              <a:avLst/>
              <a:gdLst/>
              <a:ahLst/>
              <a:cxnLst/>
              <a:rect l="l" t="t" r="r" b="b"/>
              <a:pathLst>
                <a:path w="1224136" h="2290176">
                  <a:moveTo>
                    <a:pt x="459315" y="63272"/>
                  </a:moveTo>
                  <a:cubicBezTo>
                    <a:pt x="498408" y="24178"/>
                    <a:pt x="552413" y="-1"/>
                    <a:pt x="612067" y="0"/>
                  </a:cubicBezTo>
                  <a:cubicBezTo>
                    <a:pt x="731374" y="-1"/>
                    <a:pt x="828091" y="96717"/>
                    <a:pt x="828091" y="216024"/>
                  </a:cubicBezTo>
                  <a:cubicBezTo>
                    <a:pt x="828091" y="299408"/>
                    <a:pt x="780848" y="371756"/>
                    <a:pt x="711216" y="406896"/>
                  </a:cubicBezTo>
                  <a:cubicBezTo>
                    <a:pt x="691916" y="450663"/>
                    <a:pt x="710517" y="496019"/>
                    <a:pt x="737802" y="533019"/>
                  </a:cubicBezTo>
                  <a:lnTo>
                    <a:pt x="1224136" y="533019"/>
                  </a:lnTo>
                  <a:lnTo>
                    <a:pt x="1224136" y="1022319"/>
                  </a:lnTo>
                  <a:cubicBezTo>
                    <a:pt x="1188699" y="1048297"/>
                    <a:pt x="1145539" y="1064335"/>
                    <a:pt x="1103821" y="1045939"/>
                  </a:cubicBezTo>
                  <a:cubicBezTo>
                    <a:pt x="1068681" y="976307"/>
                    <a:pt x="996332" y="929064"/>
                    <a:pt x="912948" y="929064"/>
                  </a:cubicBezTo>
                  <a:cubicBezTo>
                    <a:pt x="793641" y="929064"/>
                    <a:pt x="696924" y="1025781"/>
                    <a:pt x="696924" y="1145088"/>
                  </a:cubicBezTo>
                  <a:cubicBezTo>
                    <a:pt x="696924" y="1204742"/>
                    <a:pt x="721103" y="1258747"/>
                    <a:pt x="760196" y="1297840"/>
                  </a:cubicBezTo>
                  <a:cubicBezTo>
                    <a:pt x="799288" y="1336933"/>
                    <a:pt x="853295" y="1361112"/>
                    <a:pt x="912948" y="1361112"/>
                  </a:cubicBezTo>
                  <a:cubicBezTo>
                    <a:pt x="994408" y="1361112"/>
                    <a:pt x="1065338" y="1316024"/>
                    <a:pt x="1101259" y="1248955"/>
                  </a:cubicBezTo>
                  <a:cubicBezTo>
                    <a:pt x="1145166" y="1227475"/>
                    <a:pt x="1184384" y="1241255"/>
                    <a:pt x="1224136" y="1268072"/>
                  </a:cubicBezTo>
                  <a:lnTo>
                    <a:pt x="1224136" y="1757155"/>
                  </a:lnTo>
                  <a:lnTo>
                    <a:pt x="737830" y="1757155"/>
                  </a:lnTo>
                  <a:cubicBezTo>
                    <a:pt x="709519" y="1799263"/>
                    <a:pt x="693506" y="1839996"/>
                    <a:pt x="715934" y="1885841"/>
                  </a:cubicBezTo>
                  <a:cubicBezTo>
                    <a:pt x="783003" y="1921763"/>
                    <a:pt x="828091" y="1992692"/>
                    <a:pt x="828091" y="2074152"/>
                  </a:cubicBezTo>
                  <a:cubicBezTo>
                    <a:pt x="828091" y="2133806"/>
                    <a:pt x="803912" y="2187812"/>
                    <a:pt x="764819" y="2226904"/>
                  </a:cubicBezTo>
                  <a:cubicBezTo>
                    <a:pt x="725726" y="2265997"/>
                    <a:pt x="671721" y="2290176"/>
                    <a:pt x="612067" y="2290176"/>
                  </a:cubicBezTo>
                  <a:cubicBezTo>
                    <a:pt x="492760" y="2290176"/>
                    <a:pt x="396043" y="2193459"/>
                    <a:pt x="396043" y="2074152"/>
                  </a:cubicBezTo>
                  <a:cubicBezTo>
                    <a:pt x="396043" y="1990768"/>
                    <a:pt x="443286" y="1918419"/>
                    <a:pt x="512918" y="1883280"/>
                  </a:cubicBezTo>
                  <a:cubicBezTo>
                    <a:pt x="532219" y="1839511"/>
                    <a:pt x="513617" y="1794156"/>
                    <a:pt x="486332" y="1757155"/>
                  </a:cubicBezTo>
                  <a:lnTo>
                    <a:pt x="0" y="1757155"/>
                  </a:lnTo>
                  <a:lnTo>
                    <a:pt x="0" y="1270658"/>
                  </a:lnTo>
                  <a:cubicBezTo>
                    <a:pt x="36913" y="1243440"/>
                    <a:pt x="82146" y="1224987"/>
                    <a:pt x="125800" y="1244235"/>
                  </a:cubicBezTo>
                  <a:cubicBezTo>
                    <a:pt x="160938" y="1313868"/>
                    <a:pt x="233287" y="1361111"/>
                    <a:pt x="316671" y="1361111"/>
                  </a:cubicBezTo>
                  <a:cubicBezTo>
                    <a:pt x="435979" y="1361111"/>
                    <a:pt x="532696" y="1264394"/>
                    <a:pt x="532695" y="1145087"/>
                  </a:cubicBezTo>
                  <a:cubicBezTo>
                    <a:pt x="532696" y="1085433"/>
                    <a:pt x="508516" y="1031428"/>
                    <a:pt x="469423" y="992335"/>
                  </a:cubicBezTo>
                  <a:cubicBezTo>
                    <a:pt x="430331" y="953241"/>
                    <a:pt x="376325" y="929063"/>
                    <a:pt x="316671" y="929063"/>
                  </a:cubicBezTo>
                  <a:cubicBezTo>
                    <a:pt x="235212" y="929062"/>
                    <a:pt x="164282" y="974151"/>
                    <a:pt x="128360" y="1041219"/>
                  </a:cubicBezTo>
                  <a:cubicBezTo>
                    <a:pt x="82624" y="1063596"/>
                    <a:pt x="41974" y="1047710"/>
                    <a:pt x="0" y="1019480"/>
                  </a:cubicBezTo>
                  <a:lnTo>
                    <a:pt x="0" y="533019"/>
                  </a:lnTo>
                  <a:lnTo>
                    <a:pt x="486306" y="533019"/>
                  </a:lnTo>
                  <a:cubicBezTo>
                    <a:pt x="514616" y="490911"/>
                    <a:pt x="530629" y="450179"/>
                    <a:pt x="508200" y="404335"/>
                  </a:cubicBezTo>
                  <a:cubicBezTo>
                    <a:pt x="441131" y="368413"/>
                    <a:pt x="396043" y="297484"/>
                    <a:pt x="396043" y="216024"/>
                  </a:cubicBezTo>
                  <a:cubicBezTo>
                    <a:pt x="396043" y="156370"/>
                    <a:pt x="420223" y="102364"/>
                    <a:pt x="459315" y="63272"/>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46" name="Rectangle 91">
              <a:extLst>
                <a:ext uri="{FF2B5EF4-FFF2-40B4-BE49-F238E27FC236}">
                  <a16:creationId xmlns:a16="http://schemas.microsoft.com/office/drawing/2014/main" id="{C8126B60-D6AE-40E7-A8CF-A1B764D5947D}"/>
                </a:ext>
              </a:extLst>
            </p:cNvPr>
            <p:cNvSpPr/>
            <p:nvPr/>
          </p:nvSpPr>
          <p:spPr>
            <a:xfrm>
              <a:off x="8458286" y="1661114"/>
              <a:ext cx="2520000" cy="840230"/>
            </a:xfrm>
            <a:prstGeom prst="rect">
              <a:avLst/>
            </a:prstGeom>
          </p:spPr>
          <p:txBody>
            <a:bodyPr wrap="square" lIns="0" tIns="0" rIns="0" bIns="0">
              <a:spAutoFit/>
            </a:bodyPr>
            <a:lstStyle/>
            <a:p>
              <a:pPr algn="just">
                <a:lnSpc>
                  <a:spcPct val="130000"/>
                </a:lnSpc>
              </a:pPr>
              <a:r>
                <a:rPr lang="es-ES" sz="1200" b="1" dirty="0"/>
                <a:t>TRATAMIENTO</a:t>
              </a:r>
            </a:p>
            <a:p>
              <a:pPr marL="171450" indent="-171450" algn="just">
                <a:lnSpc>
                  <a:spcPct val="130000"/>
                </a:lnSpc>
                <a:buFont typeface="Arial" panose="020B0604020202020204" pitchFamily="34" charset="0"/>
                <a:buChar char="•"/>
              </a:pPr>
              <a:r>
                <a:rPr lang="es-ES" sz="1000" dirty="0"/>
                <a:t>Fines del Tratamiento</a:t>
              </a:r>
            </a:p>
            <a:p>
              <a:pPr marL="171450" indent="-171450" algn="just">
                <a:lnSpc>
                  <a:spcPct val="130000"/>
                </a:lnSpc>
                <a:buFont typeface="Arial" panose="020B0604020202020204" pitchFamily="34" charset="0"/>
                <a:buChar char="•"/>
              </a:pPr>
              <a:r>
                <a:rPr lang="es-ES" sz="1000" dirty="0"/>
                <a:t>Identificación de las Transferencias </a:t>
              </a:r>
            </a:p>
            <a:p>
              <a:pPr algn="just">
                <a:lnSpc>
                  <a:spcPct val="130000"/>
                </a:lnSpc>
              </a:pPr>
              <a:r>
                <a:rPr lang="es-ES" sz="1000" dirty="0"/>
                <a:t>     a un tercer país</a:t>
              </a:r>
            </a:p>
          </p:txBody>
        </p:sp>
        <p:sp>
          <p:nvSpPr>
            <p:cNvPr id="47" name="Rectangle 92">
              <a:extLst>
                <a:ext uri="{FF2B5EF4-FFF2-40B4-BE49-F238E27FC236}">
                  <a16:creationId xmlns:a16="http://schemas.microsoft.com/office/drawing/2014/main" id="{2C6EFB27-76E6-4EC7-8C3F-1D86029AE346}"/>
                </a:ext>
              </a:extLst>
            </p:cNvPr>
            <p:cNvSpPr/>
            <p:nvPr/>
          </p:nvSpPr>
          <p:spPr>
            <a:xfrm>
              <a:off x="8311179" y="5153937"/>
              <a:ext cx="2520000" cy="880241"/>
            </a:xfrm>
            <a:prstGeom prst="rect">
              <a:avLst/>
            </a:prstGeom>
          </p:spPr>
          <p:txBody>
            <a:bodyPr wrap="square" lIns="0" tIns="0" rIns="0" bIns="0">
              <a:spAutoFit/>
            </a:bodyPr>
            <a:lstStyle/>
            <a:p>
              <a:pPr>
                <a:lnSpc>
                  <a:spcPct val="130000"/>
                </a:lnSpc>
              </a:pPr>
              <a:r>
                <a:rPr lang="es-ES" sz="1200" b="1" dirty="0"/>
                <a:t>DESCRIPCIÓN GENERAL DE MEDIDAS</a:t>
              </a:r>
            </a:p>
            <a:p>
              <a:pPr marL="171450" indent="-171450">
                <a:lnSpc>
                  <a:spcPct val="130000"/>
                </a:lnSpc>
                <a:buFont typeface="Arial" panose="020B0604020202020204" pitchFamily="34" charset="0"/>
                <a:buChar char="•"/>
              </a:pPr>
              <a:r>
                <a:rPr lang="es-ES" sz="1000" dirty="0"/>
                <a:t>Medidas técnicas</a:t>
              </a:r>
            </a:p>
            <a:p>
              <a:pPr marL="171450" indent="-171450">
                <a:lnSpc>
                  <a:spcPct val="130000"/>
                </a:lnSpc>
                <a:buFont typeface="Arial" panose="020B0604020202020204" pitchFamily="34" charset="0"/>
                <a:buChar char="•"/>
              </a:pPr>
              <a:r>
                <a:rPr lang="es-ES" sz="1000" dirty="0"/>
                <a:t>Medidas organizativas</a:t>
              </a:r>
            </a:p>
          </p:txBody>
        </p:sp>
        <p:sp>
          <p:nvSpPr>
            <p:cNvPr id="48" name="Rectangle 93">
              <a:extLst>
                <a:ext uri="{FF2B5EF4-FFF2-40B4-BE49-F238E27FC236}">
                  <a16:creationId xmlns:a16="http://schemas.microsoft.com/office/drawing/2014/main" id="{52D0EE97-E01C-4A80-8CFB-2FB342D322A4}"/>
                </a:ext>
              </a:extLst>
            </p:cNvPr>
            <p:cNvSpPr/>
            <p:nvPr/>
          </p:nvSpPr>
          <p:spPr>
            <a:xfrm>
              <a:off x="2018782" y="1963880"/>
              <a:ext cx="1606464" cy="600164"/>
            </a:xfrm>
            <a:prstGeom prst="rect">
              <a:avLst/>
            </a:prstGeom>
          </p:spPr>
          <p:txBody>
            <a:bodyPr wrap="square" lIns="0" tIns="0" rIns="0" bIns="0">
              <a:spAutoFit/>
            </a:bodyPr>
            <a:lstStyle/>
            <a:p>
              <a:pPr marL="171450" indent="-171450">
                <a:lnSpc>
                  <a:spcPct val="130000"/>
                </a:lnSpc>
                <a:buFont typeface="Arial" panose="020B0604020202020204" pitchFamily="34" charset="0"/>
                <a:buChar char="•"/>
              </a:pPr>
              <a:r>
                <a:rPr lang="es-ES" sz="1000" dirty="0"/>
                <a:t>Datos de contacto del responsable</a:t>
              </a:r>
              <a:endParaRPr lang="en-US" sz="1000" dirty="0"/>
            </a:p>
            <a:p>
              <a:pPr marL="171450" indent="-171450">
                <a:lnSpc>
                  <a:spcPct val="130000"/>
                </a:lnSpc>
                <a:buFont typeface="Arial" panose="020B0604020202020204" pitchFamily="34" charset="0"/>
                <a:buChar char="•"/>
              </a:pPr>
              <a:r>
                <a:rPr lang="en-US" sz="1000" dirty="0"/>
                <a:t>DPO</a:t>
              </a:r>
            </a:p>
          </p:txBody>
        </p:sp>
        <p:sp>
          <p:nvSpPr>
            <p:cNvPr id="49" name="Rectangle 94">
              <a:extLst>
                <a:ext uri="{FF2B5EF4-FFF2-40B4-BE49-F238E27FC236}">
                  <a16:creationId xmlns:a16="http://schemas.microsoft.com/office/drawing/2014/main" id="{D737D17C-79F0-4889-B2CC-D606C59CBF18}"/>
                </a:ext>
              </a:extLst>
            </p:cNvPr>
            <p:cNvSpPr/>
            <p:nvPr/>
          </p:nvSpPr>
          <p:spPr>
            <a:xfrm>
              <a:off x="1805999" y="5416840"/>
              <a:ext cx="2520000" cy="1000274"/>
            </a:xfrm>
            <a:prstGeom prst="rect">
              <a:avLst/>
            </a:prstGeom>
          </p:spPr>
          <p:txBody>
            <a:bodyPr wrap="square" lIns="0" tIns="0" rIns="0" bIns="0">
              <a:spAutoFit/>
            </a:bodyPr>
            <a:lstStyle/>
            <a:p>
              <a:pPr marL="171450" indent="-171450">
                <a:lnSpc>
                  <a:spcPct val="130000"/>
                </a:lnSpc>
                <a:buFont typeface="Arial" panose="020B0604020202020204" pitchFamily="34" charset="0"/>
                <a:buChar char="•"/>
              </a:pPr>
              <a:r>
                <a:rPr lang="es-ES" sz="1000" dirty="0"/>
                <a:t>Categorías de datos personales</a:t>
              </a:r>
            </a:p>
            <a:p>
              <a:pPr marL="171450" indent="-171450">
                <a:lnSpc>
                  <a:spcPct val="130000"/>
                </a:lnSpc>
                <a:buFont typeface="Arial" panose="020B0604020202020204" pitchFamily="34" charset="0"/>
                <a:buChar char="•"/>
              </a:pPr>
              <a:r>
                <a:rPr lang="es-ES" sz="1000" dirty="0"/>
                <a:t>Los plazos previstos para la supresión</a:t>
              </a:r>
            </a:p>
            <a:p>
              <a:pPr marL="171450" indent="-171450">
                <a:lnSpc>
                  <a:spcPct val="130000"/>
                </a:lnSpc>
                <a:buFont typeface="Arial" panose="020B0604020202020204" pitchFamily="34" charset="0"/>
                <a:buChar char="•"/>
              </a:pPr>
              <a:r>
                <a:rPr lang="es-ES" sz="1000" dirty="0"/>
                <a:t>Destinatarios a quienes se comunican</a:t>
              </a:r>
            </a:p>
          </p:txBody>
        </p:sp>
        <p:sp>
          <p:nvSpPr>
            <p:cNvPr id="50" name="Freeform 95">
              <a:extLst>
                <a:ext uri="{FF2B5EF4-FFF2-40B4-BE49-F238E27FC236}">
                  <a16:creationId xmlns:a16="http://schemas.microsoft.com/office/drawing/2014/main" id="{830E1860-AC5B-4C0A-9F17-D64E60468936}"/>
                </a:ext>
              </a:extLst>
            </p:cNvPr>
            <p:cNvSpPr/>
            <p:nvPr/>
          </p:nvSpPr>
          <p:spPr bwMode="gray">
            <a:xfrm flipH="1">
              <a:off x="6200775" y="1751185"/>
              <a:ext cx="2133600" cy="464893"/>
            </a:xfrm>
            <a:custGeom>
              <a:avLst/>
              <a:gdLst>
                <a:gd name="connsiteX0" fmla="*/ 1575303 w 1575303"/>
                <a:gd name="connsiteY0" fmla="*/ 1403288 h 1403288"/>
                <a:gd name="connsiteX1" fmla="*/ 1575303 w 1575303"/>
                <a:gd name="connsiteY1" fmla="*/ 0 h 1403288"/>
                <a:gd name="connsiteX2" fmla="*/ 0 w 1575303"/>
                <a:gd name="connsiteY2" fmla="*/ 0 h 1403288"/>
              </a:gdLst>
              <a:ahLst/>
              <a:cxnLst>
                <a:cxn ang="0">
                  <a:pos x="connsiteX0" y="connsiteY0"/>
                </a:cxn>
                <a:cxn ang="0">
                  <a:pos x="connsiteX1" y="connsiteY1"/>
                </a:cxn>
                <a:cxn ang="0">
                  <a:pos x="connsiteX2" y="connsiteY2"/>
                </a:cxn>
              </a:cxnLst>
              <a:rect l="l" t="t" r="r" b="b"/>
              <a:pathLst>
                <a:path w="1575303" h="1403288">
                  <a:moveTo>
                    <a:pt x="1575303" y="1403288"/>
                  </a:moveTo>
                  <a:lnTo>
                    <a:pt x="1575303" y="0"/>
                  </a:lnTo>
                  <a:lnTo>
                    <a:pt x="0" y="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1" name="Freeform 96">
              <a:extLst>
                <a:ext uri="{FF2B5EF4-FFF2-40B4-BE49-F238E27FC236}">
                  <a16:creationId xmlns:a16="http://schemas.microsoft.com/office/drawing/2014/main" id="{07B8BD0D-BCAC-4C88-B782-A071CB26697C}"/>
                </a:ext>
              </a:extLst>
            </p:cNvPr>
            <p:cNvSpPr/>
            <p:nvPr/>
          </p:nvSpPr>
          <p:spPr bwMode="gray">
            <a:xfrm>
              <a:off x="3359119" y="1751185"/>
              <a:ext cx="1575303" cy="1334189"/>
            </a:xfrm>
            <a:custGeom>
              <a:avLst/>
              <a:gdLst>
                <a:gd name="connsiteX0" fmla="*/ 1575303 w 1575303"/>
                <a:gd name="connsiteY0" fmla="*/ 1403288 h 1403288"/>
                <a:gd name="connsiteX1" fmla="*/ 1575303 w 1575303"/>
                <a:gd name="connsiteY1" fmla="*/ 0 h 1403288"/>
                <a:gd name="connsiteX2" fmla="*/ 0 w 1575303"/>
                <a:gd name="connsiteY2" fmla="*/ 0 h 1403288"/>
              </a:gdLst>
              <a:ahLst/>
              <a:cxnLst>
                <a:cxn ang="0">
                  <a:pos x="connsiteX0" y="connsiteY0"/>
                </a:cxn>
                <a:cxn ang="0">
                  <a:pos x="connsiteX1" y="connsiteY1"/>
                </a:cxn>
                <a:cxn ang="0">
                  <a:pos x="connsiteX2" y="connsiteY2"/>
                </a:cxn>
              </a:cxnLst>
              <a:rect l="l" t="t" r="r" b="b"/>
              <a:pathLst>
                <a:path w="1575303" h="1403288">
                  <a:moveTo>
                    <a:pt x="1575303" y="1403288"/>
                  </a:moveTo>
                  <a:lnTo>
                    <a:pt x="1575303" y="0"/>
                  </a:lnTo>
                  <a:lnTo>
                    <a:pt x="0" y="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2" name="Freeform 97">
              <a:extLst>
                <a:ext uri="{FF2B5EF4-FFF2-40B4-BE49-F238E27FC236}">
                  <a16:creationId xmlns:a16="http://schemas.microsoft.com/office/drawing/2014/main" id="{4078D289-4A57-4F7E-BEEB-6904F31B850D}"/>
                </a:ext>
              </a:extLst>
            </p:cNvPr>
            <p:cNvSpPr/>
            <p:nvPr/>
          </p:nvSpPr>
          <p:spPr bwMode="gray">
            <a:xfrm rot="10800000">
              <a:off x="7086597" y="4381114"/>
              <a:ext cx="984471" cy="851451"/>
            </a:xfrm>
            <a:custGeom>
              <a:avLst/>
              <a:gdLst>
                <a:gd name="connsiteX0" fmla="*/ 1575303 w 1575303"/>
                <a:gd name="connsiteY0" fmla="*/ 1403288 h 1403288"/>
                <a:gd name="connsiteX1" fmla="*/ 1575303 w 1575303"/>
                <a:gd name="connsiteY1" fmla="*/ 0 h 1403288"/>
                <a:gd name="connsiteX2" fmla="*/ 0 w 1575303"/>
                <a:gd name="connsiteY2" fmla="*/ 0 h 1403288"/>
              </a:gdLst>
              <a:ahLst/>
              <a:cxnLst>
                <a:cxn ang="0">
                  <a:pos x="connsiteX0" y="connsiteY0"/>
                </a:cxn>
                <a:cxn ang="0">
                  <a:pos x="connsiteX1" y="connsiteY1"/>
                </a:cxn>
                <a:cxn ang="0">
                  <a:pos x="connsiteX2" y="connsiteY2"/>
                </a:cxn>
              </a:cxnLst>
              <a:rect l="l" t="t" r="r" b="b"/>
              <a:pathLst>
                <a:path w="1575303" h="1403288">
                  <a:moveTo>
                    <a:pt x="1575303" y="1403288"/>
                  </a:moveTo>
                  <a:lnTo>
                    <a:pt x="1575303" y="0"/>
                  </a:lnTo>
                  <a:lnTo>
                    <a:pt x="0" y="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3" name="Freeform 98">
              <a:extLst>
                <a:ext uri="{FF2B5EF4-FFF2-40B4-BE49-F238E27FC236}">
                  <a16:creationId xmlns:a16="http://schemas.microsoft.com/office/drawing/2014/main" id="{2248DD72-B372-4A0C-B940-16842E63F720}"/>
                </a:ext>
              </a:extLst>
            </p:cNvPr>
            <p:cNvSpPr/>
            <p:nvPr/>
          </p:nvSpPr>
          <p:spPr bwMode="gray">
            <a:xfrm rot="16200000">
              <a:off x="3931079" y="3915643"/>
              <a:ext cx="528931" cy="2110934"/>
            </a:xfrm>
            <a:custGeom>
              <a:avLst/>
              <a:gdLst>
                <a:gd name="connsiteX0" fmla="*/ 1575303 w 1575303"/>
                <a:gd name="connsiteY0" fmla="*/ 1403288 h 1403288"/>
                <a:gd name="connsiteX1" fmla="*/ 1575303 w 1575303"/>
                <a:gd name="connsiteY1" fmla="*/ 0 h 1403288"/>
                <a:gd name="connsiteX2" fmla="*/ 0 w 1575303"/>
                <a:gd name="connsiteY2" fmla="*/ 0 h 1403288"/>
              </a:gdLst>
              <a:ahLst/>
              <a:cxnLst>
                <a:cxn ang="0">
                  <a:pos x="connsiteX0" y="connsiteY0"/>
                </a:cxn>
                <a:cxn ang="0">
                  <a:pos x="connsiteX1" y="connsiteY1"/>
                </a:cxn>
                <a:cxn ang="0">
                  <a:pos x="connsiteX2" y="connsiteY2"/>
                </a:cxn>
              </a:cxnLst>
              <a:rect l="l" t="t" r="r" b="b"/>
              <a:pathLst>
                <a:path w="1575303" h="1403288">
                  <a:moveTo>
                    <a:pt x="1575303" y="1403288"/>
                  </a:moveTo>
                  <a:lnTo>
                    <a:pt x="1575303" y="0"/>
                  </a:lnTo>
                  <a:lnTo>
                    <a:pt x="0" y="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4" name="Freeform 16">
              <a:extLst>
                <a:ext uri="{FF2B5EF4-FFF2-40B4-BE49-F238E27FC236}">
                  <a16:creationId xmlns:a16="http://schemas.microsoft.com/office/drawing/2014/main" id="{AD95128C-297F-4CF0-821B-8FF1C8D89FCA}"/>
                </a:ext>
              </a:extLst>
            </p:cNvPr>
            <p:cNvSpPr>
              <a:spLocks noChangeAspect="1"/>
            </p:cNvSpPr>
            <p:nvPr/>
          </p:nvSpPr>
          <p:spPr bwMode="auto">
            <a:xfrm rot="18900000">
              <a:off x="3468263" y="1931477"/>
              <a:ext cx="437695" cy="434745"/>
            </a:xfrm>
            <a:custGeom>
              <a:avLst/>
              <a:gdLst>
                <a:gd name="T0" fmla="*/ 212 w 212"/>
                <a:gd name="T1" fmla="*/ 105 h 210"/>
                <a:gd name="T2" fmla="*/ 212 w 212"/>
                <a:gd name="T3" fmla="*/ 105 h 210"/>
                <a:gd name="T4" fmla="*/ 212 w 212"/>
                <a:gd name="T5" fmla="*/ 105 h 210"/>
                <a:gd name="T6" fmla="*/ 212 w 212"/>
                <a:gd name="T7" fmla="*/ 105 h 210"/>
                <a:gd name="T8" fmla="*/ 198 w 212"/>
                <a:gd name="T9" fmla="*/ 97 h 210"/>
                <a:gd name="T10" fmla="*/ 153 w 212"/>
                <a:gd name="T11" fmla="*/ 93 h 210"/>
                <a:gd name="T12" fmla="*/ 140 w 212"/>
                <a:gd name="T13" fmla="*/ 77 h 210"/>
                <a:gd name="T14" fmla="*/ 146 w 212"/>
                <a:gd name="T15" fmla="*/ 70 h 210"/>
                <a:gd name="T16" fmla="*/ 140 w 212"/>
                <a:gd name="T17" fmla="*/ 64 h 210"/>
                <a:gd name="T18" fmla="*/ 139 w 212"/>
                <a:gd name="T19" fmla="*/ 64 h 210"/>
                <a:gd name="T20" fmla="*/ 139 w 212"/>
                <a:gd name="T21" fmla="*/ 64 h 210"/>
                <a:gd name="T22" fmla="*/ 131 w 212"/>
                <a:gd name="T23" fmla="*/ 64 h 210"/>
                <a:gd name="T24" fmla="*/ 117 w 212"/>
                <a:gd name="T25" fmla="*/ 45 h 210"/>
                <a:gd name="T26" fmla="*/ 117 w 212"/>
                <a:gd name="T27" fmla="*/ 45 h 210"/>
                <a:gd name="T28" fmla="*/ 123 w 212"/>
                <a:gd name="T29" fmla="*/ 39 h 210"/>
                <a:gd name="T30" fmla="*/ 118 w 212"/>
                <a:gd name="T31" fmla="*/ 33 h 210"/>
                <a:gd name="T32" fmla="*/ 118 w 212"/>
                <a:gd name="T33" fmla="*/ 33 h 210"/>
                <a:gd name="T34" fmla="*/ 108 w 212"/>
                <a:gd name="T35" fmla="*/ 33 h 210"/>
                <a:gd name="T36" fmla="*/ 101 w 212"/>
                <a:gd name="T37" fmla="*/ 24 h 210"/>
                <a:gd name="T38" fmla="*/ 89 w 212"/>
                <a:gd name="T39" fmla="*/ 7 h 210"/>
                <a:gd name="T40" fmla="*/ 77 w 212"/>
                <a:gd name="T41" fmla="*/ 0 h 210"/>
                <a:gd name="T42" fmla="*/ 67 w 212"/>
                <a:gd name="T43" fmla="*/ 0 h 210"/>
                <a:gd name="T44" fmla="*/ 86 w 212"/>
                <a:gd name="T45" fmla="*/ 45 h 210"/>
                <a:gd name="T46" fmla="*/ 94 w 212"/>
                <a:gd name="T47" fmla="*/ 64 h 210"/>
                <a:gd name="T48" fmla="*/ 98 w 212"/>
                <a:gd name="T49" fmla="*/ 85 h 210"/>
                <a:gd name="T50" fmla="*/ 80 w 212"/>
                <a:gd name="T51" fmla="*/ 95 h 210"/>
                <a:gd name="T52" fmla="*/ 36 w 212"/>
                <a:gd name="T53" fmla="*/ 97 h 210"/>
                <a:gd name="T54" fmla="*/ 14 w 212"/>
                <a:gd name="T55" fmla="*/ 69 h 210"/>
                <a:gd name="T56" fmla="*/ 0 w 212"/>
                <a:gd name="T57" fmla="*/ 67 h 210"/>
                <a:gd name="T58" fmla="*/ 9 w 212"/>
                <a:gd name="T59" fmla="*/ 101 h 210"/>
                <a:gd name="T60" fmla="*/ 8 w 212"/>
                <a:gd name="T61" fmla="*/ 101 h 210"/>
                <a:gd name="T62" fmla="*/ 4 w 212"/>
                <a:gd name="T63" fmla="*/ 105 h 210"/>
                <a:gd name="T64" fmla="*/ 8 w 212"/>
                <a:gd name="T65" fmla="*/ 110 h 210"/>
                <a:gd name="T66" fmla="*/ 9 w 212"/>
                <a:gd name="T67" fmla="*/ 110 h 210"/>
                <a:gd name="T68" fmla="*/ 0 w 212"/>
                <a:gd name="T69" fmla="*/ 143 h 210"/>
                <a:gd name="T70" fmla="*/ 14 w 212"/>
                <a:gd name="T71" fmla="*/ 141 h 210"/>
                <a:gd name="T72" fmla="*/ 36 w 212"/>
                <a:gd name="T73" fmla="*/ 112 h 210"/>
                <a:gd name="T74" fmla="*/ 80 w 212"/>
                <a:gd name="T75" fmla="*/ 114 h 210"/>
                <a:gd name="T76" fmla="*/ 98 w 212"/>
                <a:gd name="T77" fmla="*/ 124 h 210"/>
                <a:gd name="T78" fmla="*/ 94 w 212"/>
                <a:gd name="T79" fmla="*/ 145 h 210"/>
                <a:gd name="T80" fmla="*/ 86 w 212"/>
                <a:gd name="T81" fmla="*/ 165 h 210"/>
                <a:gd name="T82" fmla="*/ 67 w 212"/>
                <a:gd name="T83" fmla="*/ 210 h 210"/>
                <a:gd name="T84" fmla="*/ 77 w 212"/>
                <a:gd name="T85" fmla="*/ 210 h 210"/>
                <a:gd name="T86" fmla="*/ 89 w 212"/>
                <a:gd name="T87" fmla="*/ 202 h 210"/>
                <a:gd name="T88" fmla="*/ 101 w 212"/>
                <a:gd name="T89" fmla="*/ 186 h 210"/>
                <a:gd name="T90" fmla="*/ 108 w 212"/>
                <a:gd name="T91" fmla="*/ 177 h 210"/>
                <a:gd name="T92" fmla="*/ 118 w 212"/>
                <a:gd name="T93" fmla="*/ 177 h 210"/>
                <a:gd name="T94" fmla="*/ 118 w 212"/>
                <a:gd name="T95" fmla="*/ 177 h 210"/>
                <a:gd name="T96" fmla="*/ 123 w 212"/>
                <a:gd name="T97" fmla="*/ 171 h 210"/>
                <a:gd name="T98" fmla="*/ 117 w 212"/>
                <a:gd name="T99" fmla="*/ 165 h 210"/>
                <a:gd name="T100" fmla="*/ 117 w 212"/>
                <a:gd name="T101" fmla="*/ 165 h 210"/>
                <a:gd name="T102" fmla="*/ 131 w 212"/>
                <a:gd name="T103" fmla="*/ 145 h 210"/>
                <a:gd name="T104" fmla="*/ 141 w 212"/>
                <a:gd name="T105" fmla="*/ 145 h 210"/>
                <a:gd name="T106" fmla="*/ 141 w 212"/>
                <a:gd name="T107" fmla="*/ 145 h 210"/>
                <a:gd name="T108" fmla="*/ 146 w 212"/>
                <a:gd name="T109" fmla="*/ 139 h 210"/>
                <a:gd name="T110" fmla="*/ 140 w 212"/>
                <a:gd name="T111" fmla="*/ 133 h 210"/>
                <a:gd name="T112" fmla="*/ 153 w 212"/>
                <a:gd name="T113" fmla="*/ 116 h 210"/>
                <a:gd name="T114" fmla="*/ 198 w 212"/>
                <a:gd name="T115" fmla="*/ 112 h 210"/>
                <a:gd name="T116" fmla="*/ 212 w 212"/>
                <a:gd name="T1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2" h="210">
                  <a:moveTo>
                    <a:pt x="212" y="105"/>
                  </a:moveTo>
                  <a:cubicBezTo>
                    <a:pt x="212" y="105"/>
                    <a:pt x="212" y="105"/>
                    <a:pt x="212" y="105"/>
                  </a:cubicBezTo>
                  <a:cubicBezTo>
                    <a:pt x="212" y="105"/>
                    <a:pt x="212" y="105"/>
                    <a:pt x="212" y="105"/>
                  </a:cubicBezTo>
                  <a:cubicBezTo>
                    <a:pt x="212" y="105"/>
                    <a:pt x="212" y="105"/>
                    <a:pt x="212" y="105"/>
                  </a:cubicBezTo>
                  <a:cubicBezTo>
                    <a:pt x="212" y="102"/>
                    <a:pt x="207" y="99"/>
                    <a:pt x="198" y="97"/>
                  </a:cubicBezTo>
                  <a:cubicBezTo>
                    <a:pt x="189" y="95"/>
                    <a:pt x="174" y="94"/>
                    <a:pt x="153" y="93"/>
                  </a:cubicBezTo>
                  <a:cubicBezTo>
                    <a:pt x="149" y="89"/>
                    <a:pt x="145" y="83"/>
                    <a:pt x="140" y="77"/>
                  </a:cubicBezTo>
                  <a:cubicBezTo>
                    <a:pt x="143" y="76"/>
                    <a:pt x="146" y="74"/>
                    <a:pt x="146" y="70"/>
                  </a:cubicBezTo>
                  <a:cubicBezTo>
                    <a:pt x="146" y="67"/>
                    <a:pt x="143" y="64"/>
                    <a:pt x="140" y="64"/>
                  </a:cubicBezTo>
                  <a:cubicBezTo>
                    <a:pt x="140" y="64"/>
                    <a:pt x="139" y="64"/>
                    <a:pt x="139" y="64"/>
                  </a:cubicBezTo>
                  <a:cubicBezTo>
                    <a:pt x="139" y="64"/>
                    <a:pt x="139" y="64"/>
                    <a:pt x="139" y="64"/>
                  </a:cubicBezTo>
                  <a:cubicBezTo>
                    <a:pt x="131" y="64"/>
                    <a:pt x="131" y="64"/>
                    <a:pt x="131" y="64"/>
                  </a:cubicBezTo>
                  <a:cubicBezTo>
                    <a:pt x="117" y="45"/>
                    <a:pt x="117" y="45"/>
                    <a:pt x="117" y="45"/>
                  </a:cubicBezTo>
                  <a:cubicBezTo>
                    <a:pt x="117" y="45"/>
                    <a:pt x="117" y="45"/>
                    <a:pt x="117" y="45"/>
                  </a:cubicBezTo>
                  <a:cubicBezTo>
                    <a:pt x="121" y="45"/>
                    <a:pt x="123" y="42"/>
                    <a:pt x="123" y="39"/>
                  </a:cubicBezTo>
                  <a:cubicBezTo>
                    <a:pt x="123" y="36"/>
                    <a:pt x="121" y="33"/>
                    <a:pt x="118" y="33"/>
                  </a:cubicBezTo>
                  <a:cubicBezTo>
                    <a:pt x="118" y="33"/>
                    <a:pt x="118" y="33"/>
                    <a:pt x="118" y="33"/>
                  </a:cubicBezTo>
                  <a:cubicBezTo>
                    <a:pt x="108" y="33"/>
                    <a:pt x="108" y="33"/>
                    <a:pt x="108" y="33"/>
                  </a:cubicBezTo>
                  <a:cubicBezTo>
                    <a:pt x="101" y="24"/>
                    <a:pt x="101" y="24"/>
                    <a:pt x="101" y="24"/>
                  </a:cubicBezTo>
                  <a:cubicBezTo>
                    <a:pt x="97" y="18"/>
                    <a:pt x="93" y="13"/>
                    <a:pt x="89" y="7"/>
                  </a:cubicBezTo>
                  <a:cubicBezTo>
                    <a:pt x="85" y="2"/>
                    <a:pt x="81" y="0"/>
                    <a:pt x="77" y="0"/>
                  </a:cubicBezTo>
                  <a:cubicBezTo>
                    <a:pt x="67" y="0"/>
                    <a:pt x="67" y="0"/>
                    <a:pt x="67" y="0"/>
                  </a:cubicBezTo>
                  <a:cubicBezTo>
                    <a:pt x="72" y="13"/>
                    <a:pt x="79" y="28"/>
                    <a:pt x="86" y="45"/>
                  </a:cubicBezTo>
                  <a:cubicBezTo>
                    <a:pt x="88" y="51"/>
                    <a:pt x="91" y="58"/>
                    <a:pt x="94" y="64"/>
                  </a:cubicBezTo>
                  <a:cubicBezTo>
                    <a:pt x="97" y="73"/>
                    <a:pt x="98" y="80"/>
                    <a:pt x="98" y="85"/>
                  </a:cubicBezTo>
                  <a:cubicBezTo>
                    <a:pt x="98" y="92"/>
                    <a:pt x="92" y="95"/>
                    <a:pt x="80" y="95"/>
                  </a:cubicBezTo>
                  <a:cubicBezTo>
                    <a:pt x="36" y="97"/>
                    <a:pt x="36" y="97"/>
                    <a:pt x="36" y="97"/>
                  </a:cubicBezTo>
                  <a:cubicBezTo>
                    <a:pt x="14" y="69"/>
                    <a:pt x="14" y="69"/>
                    <a:pt x="14" y="69"/>
                  </a:cubicBezTo>
                  <a:cubicBezTo>
                    <a:pt x="12" y="69"/>
                    <a:pt x="8" y="68"/>
                    <a:pt x="0" y="67"/>
                  </a:cubicBezTo>
                  <a:cubicBezTo>
                    <a:pt x="9" y="101"/>
                    <a:pt x="9" y="101"/>
                    <a:pt x="9" y="101"/>
                  </a:cubicBezTo>
                  <a:cubicBezTo>
                    <a:pt x="9" y="101"/>
                    <a:pt x="8" y="101"/>
                    <a:pt x="8" y="101"/>
                  </a:cubicBezTo>
                  <a:cubicBezTo>
                    <a:pt x="6" y="101"/>
                    <a:pt x="4" y="103"/>
                    <a:pt x="4" y="105"/>
                  </a:cubicBezTo>
                  <a:cubicBezTo>
                    <a:pt x="4" y="108"/>
                    <a:pt x="6" y="110"/>
                    <a:pt x="8" y="110"/>
                  </a:cubicBezTo>
                  <a:cubicBezTo>
                    <a:pt x="8" y="110"/>
                    <a:pt x="8" y="110"/>
                    <a:pt x="9" y="110"/>
                  </a:cubicBezTo>
                  <a:cubicBezTo>
                    <a:pt x="0" y="143"/>
                    <a:pt x="0" y="143"/>
                    <a:pt x="0" y="143"/>
                  </a:cubicBezTo>
                  <a:cubicBezTo>
                    <a:pt x="8" y="142"/>
                    <a:pt x="12" y="141"/>
                    <a:pt x="14" y="141"/>
                  </a:cubicBezTo>
                  <a:cubicBezTo>
                    <a:pt x="36" y="112"/>
                    <a:pt x="36" y="112"/>
                    <a:pt x="36" y="112"/>
                  </a:cubicBezTo>
                  <a:cubicBezTo>
                    <a:pt x="80" y="114"/>
                    <a:pt x="80" y="114"/>
                    <a:pt x="80" y="114"/>
                  </a:cubicBezTo>
                  <a:cubicBezTo>
                    <a:pt x="92" y="114"/>
                    <a:pt x="98" y="118"/>
                    <a:pt x="98" y="124"/>
                  </a:cubicBezTo>
                  <a:cubicBezTo>
                    <a:pt x="98" y="130"/>
                    <a:pt x="97" y="137"/>
                    <a:pt x="94" y="145"/>
                  </a:cubicBezTo>
                  <a:cubicBezTo>
                    <a:pt x="91" y="152"/>
                    <a:pt x="88" y="158"/>
                    <a:pt x="86" y="165"/>
                  </a:cubicBezTo>
                  <a:cubicBezTo>
                    <a:pt x="79" y="182"/>
                    <a:pt x="72" y="197"/>
                    <a:pt x="67" y="210"/>
                  </a:cubicBezTo>
                  <a:cubicBezTo>
                    <a:pt x="77" y="210"/>
                    <a:pt x="77" y="210"/>
                    <a:pt x="77" y="210"/>
                  </a:cubicBezTo>
                  <a:cubicBezTo>
                    <a:pt x="81" y="210"/>
                    <a:pt x="85" y="207"/>
                    <a:pt x="89" y="202"/>
                  </a:cubicBezTo>
                  <a:cubicBezTo>
                    <a:pt x="93" y="197"/>
                    <a:pt x="97" y="192"/>
                    <a:pt x="101" y="186"/>
                  </a:cubicBezTo>
                  <a:cubicBezTo>
                    <a:pt x="108" y="177"/>
                    <a:pt x="108" y="177"/>
                    <a:pt x="108" y="177"/>
                  </a:cubicBezTo>
                  <a:cubicBezTo>
                    <a:pt x="118" y="177"/>
                    <a:pt x="118" y="177"/>
                    <a:pt x="118" y="177"/>
                  </a:cubicBezTo>
                  <a:cubicBezTo>
                    <a:pt x="118" y="177"/>
                    <a:pt x="118" y="177"/>
                    <a:pt x="118" y="177"/>
                  </a:cubicBezTo>
                  <a:cubicBezTo>
                    <a:pt x="121" y="177"/>
                    <a:pt x="123" y="174"/>
                    <a:pt x="123" y="171"/>
                  </a:cubicBezTo>
                  <a:cubicBezTo>
                    <a:pt x="123" y="167"/>
                    <a:pt x="121" y="165"/>
                    <a:pt x="117" y="165"/>
                  </a:cubicBezTo>
                  <a:cubicBezTo>
                    <a:pt x="117" y="165"/>
                    <a:pt x="117" y="165"/>
                    <a:pt x="117" y="165"/>
                  </a:cubicBezTo>
                  <a:cubicBezTo>
                    <a:pt x="131" y="145"/>
                    <a:pt x="131" y="145"/>
                    <a:pt x="131" y="145"/>
                  </a:cubicBezTo>
                  <a:cubicBezTo>
                    <a:pt x="141" y="145"/>
                    <a:pt x="141" y="145"/>
                    <a:pt x="141" y="145"/>
                  </a:cubicBezTo>
                  <a:cubicBezTo>
                    <a:pt x="141" y="145"/>
                    <a:pt x="141" y="145"/>
                    <a:pt x="141" y="145"/>
                  </a:cubicBezTo>
                  <a:cubicBezTo>
                    <a:pt x="144" y="145"/>
                    <a:pt x="146" y="142"/>
                    <a:pt x="146" y="139"/>
                  </a:cubicBezTo>
                  <a:cubicBezTo>
                    <a:pt x="146" y="136"/>
                    <a:pt x="143" y="133"/>
                    <a:pt x="140" y="133"/>
                  </a:cubicBezTo>
                  <a:cubicBezTo>
                    <a:pt x="145" y="127"/>
                    <a:pt x="149" y="121"/>
                    <a:pt x="153" y="116"/>
                  </a:cubicBezTo>
                  <a:cubicBezTo>
                    <a:pt x="174" y="116"/>
                    <a:pt x="189" y="115"/>
                    <a:pt x="198" y="112"/>
                  </a:cubicBezTo>
                  <a:cubicBezTo>
                    <a:pt x="207" y="110"/>
                    <a:pt x="212" y="108"/>
                    <a:pt x="212" y="10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31">
              <a:extLst>
                <a:ext uri="{FF2B5EF4-FFF2-40B4-BE49-F238E27FC236}">
                  <a16:creationId xmlns:a16="http://schemas.microsoft.com/office/drawing/2014/main" id="{453D47A3-58A8-4A43-9AD1-2481D87237B7}"/>
                </a:ext>
              </a:extLst>
            </p:cNvPr>
            <p:cNvSpPr>
              <a:spLocks noChangeAspect="1" noEditPoints="1"/>
            </p:cNvSpPr>
            <p:nvPr/>
          </p:nvSpPr>
          <p:spPr bwMode="auto">
            <a:xfrm>
              <a:off x="7860857" y="1974932"/>
              <a:ext cx="306956" cy="395540"/>
            </a:xfrm>
            <a:custGeom>
              <a:avLst/>
              <a:gdLst>
                <a:gd name="T0" fmla="*/ 12 w 140"/>
                <a:gd name="T1" fmla="*/ 35 h 180"/>
                <a:gd name="T2" fmla="*/ 35 w 140"/>
                <a:gd name="T3" fmla="*/ 12 h 180"/>
                <a:gd name="T4" fmla="*/ 34 w 140"/>
                <a:gd name="T5" fmla="*/ 5 h 180"/>
                <a:gd name="T6" fmla="*/ 32 w 140"/>
                <a:gd name="T7" fmla="*/ 2 h 180"/>
                <a:gd name="T8" fmla="*/ 25 w 140"/>
                <a:gd name="T9" fmla="*/ 2 h 180"/>
                <a:gd name="T10" fmla="*/ 2 w 140"/>
                <a:gd name="T11" fmla="*/ 26 h 180"/>
                <a:gd name="T12" fmla="*/ 2 w 140"/>
                <a:gd name="T13" fmla="*/ 33 h 180"/>
                <a:gd name="T14" fmla="*/ 5 w 140"/>
                <a:gd name="T15" fmla="*/ 35 h 180"/>
                <a:gd name="T16" fmla="*/ 12 w 140"/>
                <a:gd name="T17" fmla="*/ 35 h 180"/>
                <a:gd name="T18" fmla="*/ 134 w 140"/>
                <a:gd name="T19" fmla="*/ 1 h 180"/>
                <a:gd name="T20" fmla="*/ 62 w 140"/>
                <a:gd name="T21" fmla="*/ 1 h 180"/>
                <a:gd name="T22" fmla="*/ 51 w 140"/>
                <a:gd name="T23" fmla="*/ 5 h 180"/>
                <a:gd name="T24" fmla="*/ 11 w 140"/>
                <a:gd name="T25" fmla="*/ 47 h 180"/>
                <a:gd name="T26" fmla="*/ 6 w 140"/>
                <a:gd name="T27" fmla="*/ 58 h 180"/>
                <a:gd name="T28" fmla="*/ 6 w 140"/>
                <a:gd name="T29" fmla="*/ 174 h 180"/>
                <a:gd name="T30" fmla="*/ 12 w 140"/>
                <a:gd name="T31" fmla="*/ 180 h 180"/>
                <a:gd name="T32" fmla="*/ 134 w 140"/>
                <a:gd name="T33" fmla="*/ 180 h 180"/>
                <a:gd name="T34" fmla="*/ 140 w 140"/>
                <a:gd name="T35" fmla="*/ 174 h 180"/>
                <a:gd name="T36" fmla="*/ 140 w 140"/>
                <a:gd name="T37" fmla="*/ 7 h 180"/>
                <a:gd name="T38" fmla="*/ 134 w 140"/>
                <a:gd name="T39" fmla="*/ 1 h 180"/>
                <a:gd name="T40" fmla="*/ 74 w 140"/>
                <a:gd name="T41" fmla="*/ 147 h 180"/>
                <a:gd name="T42" fmla="*/ 53 w 140"/>
                <a:gd name="T43" fmla="*/ 126 h 180"/>
                <a:gd name="T44" fmla="*/ 54 w 140"/>
                <a:gd name="T45" fmla="*/ 119 h 180"/>
                <a:gd name="T46" fmla="*/ 54 w 140"/>
                <a:gd name="T47" fmla="*/ 119 h 180"/>
                <a:gd name="T48" fmla="*/ 59 w 140"/>
                <a:gd name="T49" fmla="*/ 105 h 180"/>
                <a:gd name="T50" fmla="*/ 74 w 140"/>
                <a:gd name="T51" fmla="*/ 80 h 180"/>
                <a:gd name="T52" fmla="*/ 89 w 140"/>
                <a:gd name="T53" fmla="*/ 105 h 180"/>
                <a:gd name="T54" fmla="*/ 94 w 140"/>
                <a:gd name="T55" fmla="*/ 119 h 180"/>
                <a:gd name="T56" fmla="*/ 94 w 140"/>
                <a:gd name="T57" fmla="*/ 119 h 180"/>
                <a:gd name="T58" fmla="*/ 96 w 140"/>
                <a:gd name="T59" fmla="*/ 126 h 180"/>
                <a:gd name="T60" fmla="*/ 74 w 140"/>
                <a:gd name="T61" fmla="*/ 147 h 180"/>
                <a:gd name="T62" fmla="*/ 124 w 140"/>
                <a:gd name="T63" fmla="*/ 30 h 180"/>
                <a:gd name="T64" fmla="*/ 118 w 140"/>
                <a:gd name="T65" fmla="*/ 37 h 180"/>
                <a:gd name="T66" fmla="*/ 72 w 140"/>
                <a:gd name="T67" fmla="*/ 37 h 180"/>
                <a:gd name="T68" fmla="*/ 65 w 140"/>
                <a:gd name="T69" fmla="*/ 30 h 180"/>
                <a:gd name="T70" fmla="*/ 65 w 140"/>
                <a:gd name="T71" fmla="*/ 22 h 180"/>
                <a:gd name="T72" fmla="*/ 72 w 140"/>
                <a:gd name="T73" fmla="*/ 16 h 180"/>
                <a:gd name="T74" fmla="*/ 118 w 140"/>
                <a:gd name="T75" fmla="*/ 16 h 180"/>
                <a:gd name="T76" fmla="*/ 124 w 140"/>
                <a:gd name="T77" fmla="*/ 22 h 180"/>
                <a:gd name="T78" fmla="*/ 124 w 140"/>
                <a:gd name="T79" fmla="*/ 30 h 180"/>
                <a:gd name="T80" fmla="*/ 85 w 140"/>
                <a:gd name="T81" fmla="*/ 116 h 180"/>
                <a:gd name="T82" fmla="*/ 80 w 140"/>
                <a:gd name="T83" fmla="*/ 126 h 180"/>
                <a:gd name="T84" fmla="*/ 85 w 140"/>
                <a:gd name="T85" fmla="*/ 136 h 180"/>
                <a:gd name="T86" fmla="*/ 89 w 140"/>
                <a:gd name="T87" fmla="*/ 126 h 180"/>
                <a:gd name="T88" fmla="*/ 85 w 140"/>
                <a:gd name="T89" fmla="*/ 11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0" h="180">
                  <a:moveTo>
                    <a:pt x="12" y="35"/>
                  </a:moveTo>
                  <a:cubicBezTo>
                    <a:pt x="35" y="12"/>
                    <a:pt x="35" y="12"/>
                    <a:pt x="35" y="12"/>
                  </a:cubicBezTo>
                  <a:cubicBezTo>
                    <a:pt x="36" y="10"/>
                    <a:pt x="36" y="7"/>
                    <a:pt x="34" y="5"/>
                  </a:cubicBezTo>
                  <a:cubicBezTo>
                    <a:pt x="32" y="2"/>
                    <a:pt x="32" y="2"/>
                    <a:pt x="32" y="2"/>
                  </a:cubicBezTo>
                  <a:cubicBezTo>
                    <a:pt x="30" y="0"/>
                    <a:pt x="27" y="0"/>
                    <a:pt x="25" y="2"/>
                  </a:cubicBezTo>
                  <a:cubicBezTo>
                    <a:pt x="2" y="26"/>
                    <a:pt x="2" y="26"/>
                    <a:pt x="2" y="26"/>
                  </a:cubicBezTo>
                  <a:cubicBezTo>
                    <a:pt x="0" y="28"/>
                    <a:pt x="0" y="31"/>
                    <a:pt x="2" y="33"/>
                  </a:cubicBezTo>
                  <a:cubicBezTo>
                    <a:pt x="5" y="35"/>
                    <a:pt x="5" y="35"/>
                    <a:pt x="5" y="35"/>
                  </a:cubicBezTo>
                  <a:cubicBezTo>
                    <a:pt x="7" y="37"/>
                    <a:pt x="10" y="37"/>
                    <a:pt x="12" y="35"/>
                  </a:cubicBezTo>
                  <a:close/>
                  <a:moveTo>
                    <a:pt x="134" y="1"/>
                  </a:moveTo>
                  <a:cubicBezTo>
                    <a:pt x="62" y="1"/>
                    <a:pt x="62" y="1"/>
                    <a:pt x="62" y="1"/>
                  </a:cubicBezTo>
                  <a:cubicBezTo>
                    <a:pt x="58" y="1"/>
                    <a:pt x="54" y="3"/>
                    <a:pt x="51" y="5"/>
                  </a:cubicBezTo>
                  <a:cubicBezTo>
                    <a:pt x="11" y="47"/>
                    <a:pt x="11" y="47"/>
                    <a:pt x="11" y="47"/>
                  </a:cubicBezTo>
                  <a:cubicBezTo>
                    <a:pt x="8" y="50"/>
                    <a:pt x="6" y="54"/>
                    <a:pt x="6" y="58"/>
                  </a:cubicBezTo>
                  <a:cubicBezTo>
                    <a:pt x="6" y="174"/>
                    <a:pt x="6" y="174"/>
                    <a:pt x="6" y="174"/>
                  </a:cubicBezTo>
                  <a:cubicBezTo>
                    <a:pt x="6" y="177"/>
                    <a:pt x="9" y="180"/>
                    <a:pt x="12" y="180"/>
                  </a:cubicBezTo>
                  <a:cubicBezTo>
                    <a:pt x="134" y="180"/>
                    <a:pt x="134" y="180"/>
                    <a:pt x="134" y="180"/>
                  </a:cubicBezTo>
                  <a:cubicBezTo>
                    <a:pt x="137" y="180"/>
                    <a:pt x="140" y="177"/>
                    <a:pt x="140" y="174"/>
                  </a:cubicBezTo>
                  <a:cubicBezTo>
                    <a:pt x="140" y="7"/>
                    <a:pt x="140" y="7"/>
                    <a:pt x="140" y="7"/>
                  </a:cubicBezTo>
                  <a:cubicBezTo>
                    <a:pt x="140" y="4"/>
                    <a:pt x="137" y="1"/>
                    <a:pt x="134" y="1"/>
                  </a:cubicBezTo>
                  <a:close/>
                  <a:moveTo>
                    <a:pt x="74" y="147"/>
                  </a:moveTo>
                  <a:cubicBezTo>
                    <a:pt x="62" y="147"/>
                    <a:pt x="53" y="137"/>
                    <a:pt x="53" y="126"/>
                  </a:cubicBezTo>
                  <a:cubicBezTo>
                    <a:pt x="53" y="123"/>
                    <a:pt x="53" y="121"/>
                    <a:pt x="54" y="119"/>
                  </a:cubicBezTo>
                  <a:cubicBezTo>
                    <a:pt x="54" y="119"/>
                    <a:pt x="54" y="119"/>
                    <a:pt x="54" y="119"/>
                  </a:cubicBezTo>
                  <a:cubicBezTo>
                    <a:pt x="55" y="114"/>
                    <a:pt x="57" y="110"/>
                    <a:pt x="59" y="105"/>
                  </a:cubicBezTo>
                  <a:cubicBezTo>
                    <a:pt x="64" y="94"/>
                    <a:pt x="69" y="86"/>
                    <a:pt x="74" y="80"/>
                  </a:cubicBezTo>
                  <a:cubicBezTo>
                    <a:pt x="79" y="86"/>
                    <a:pt x="84" y="94"/>
                    <a:pt x="89" y="105"/>
                  </a:cubicBezTo>
                  <a:cubicBezTo>
                    <a:pt x="91" y="110"/>
                    <a:pt x="93" y="114"/>
                    <a:pt x="94" y="119"/>
                  </a:cubicBezTo>
                  <a:cubicBezTo>
                    <a:pt x="94" y="119"/>
                    <a:pt x="94" y="119"/>
                    <a:pt x="94" y="119"/>
                  </a:cubicBezTo>
                  <a:cubicBezTo>
                    <a:pt x="95" y="121"/>
                    <a:pt x="96" y="123"/>
                    <a:pt x="96" y="126"/>
                  </a:cubicBezTo>
                  <a:cubicBezTo>
                    <a:pt x="96" y="137"/>
                    <a:pt x="86" y="147"/>
                    <a:pt x="74" y="147"/>
                  </a:cubicBezTo>
                  <a:close/>
                  <a:moveTo>
                    <a:pt x="124" y="30"/>
                  </a:moveTo>
                  <a:cubicBezTo>
                    <a:pt x="124" y="34"/>
                    <a:pt x="122" y="37"/>
                    <a:pt x="118" y="37"/>
                  </a:cubicBezTo>
                  <a:cubicBezTo>
                    <a:pt x="72" y="37"/>
                    <a:pt x="72" y="37"/>
                    <a:pt x="72" y="37"/>
                  </a:cubicBezTo>
                  <a:cubicBezTo>
                    <a:pt x="68" y="37"/>
                    <a:pt x="65" y="34"/>
                    <a:pt x="65" y="30"/>
                  </a:cubicBezTo>
                  <a:cubicBezTo>
                    <a:pt x="65" y="22"/>
                    <a:pt x="65" y="22"/>
                    <a:pt x="65" y="22"/>
                  </a:cubicBezTo>
                  <a:cubicBezTo>
                    <a:pt x="65" y="19"/>
                    <a:pt x="68" y="16"/>
                    <a:pt x="72" y="16"/>
                  </a:cubicBezTo>
                  <a:cubicBezTo>
                    <a:pt x="118" y="16"/>
                    <a:pt x="118" y="16"/>
                    <a:pt x="118" y="16"/>
                  </a:cubicBezTo>
                  <a:cubicBezTo>
                    <a:pt x="122" y="16"/>
                    <a:pt x="124" y="19"/>
                    <a:pt x="124" y="22"/>
                  </a:cubicBezTo>
                  <a:lnTo>
                    <a:pt x="124" y="30"/>
                  </a:lnTo>
                  <a:close/>
                  <a:moveTo>
                    <a:pt x="85" y="116"/>
                  </a:moveTo>
                  <a:cubicBezTo>
                    <a:pt x="82" y="116"/>
                    <a:pt x="80" y="120"/>
                    <a:pt x="80" y="126"/>
                  </a:cubicBezTo>
                  <a:cubicBezTo>
                    <a:pt x="80" y="131"/>
                    <a:pt x="82" y="136"/>
                    <a:pt x="85" y="136"/>
                  </a:cubicBezTo>
                  <a:cubicBezTo>
                    <a:pt x="87" y="136"/>
                    <a:pt x="89" y="131"/>
                    <a:pt x="89" y="126"/>
                  </a:cubicBezTo>
                  <a:cubicBezTo>
                    <a:pt x="89" y="120"/>
                    <a:pt x="87" y="116"/>
                    <a:pt x="85" y="11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6" name="Freeform 62">
              <a:extLst>
                <a:ext uri="{FF2B5EF4-FFF2-40B4-BE49-F238E27FC236}">
                  <a16:creationId xmlns:a16="http://schemas.microsoft.com/office/drawing/2014/main" id="{1B82359F-7CE0-4CAD-924F-65A73E82FFAE}"/>
                </a:ext>
              </a:extLst>
            </p:cNvPr>
            <p:cNvSpPr>
              <a:spLocks noChangeAspect="1" noEditPoints="1"/>
            </p:cNvSpPr>
            <p:nvPr/>
          </p:nvSpPr>
          <p:spPr bwMode="auto">
            <a:xfrm>
              <a:off x="7807210" y="5459871"/>
              <a:ext cx="414250" cy="382929"/>
            </a:xfrm>
            <a:custGeom>
              <a:avLst/>
              <a:gdLst>
                <a:gd name="T0" fmla="*/ 33 w 195"/>
                <a:gd name="T1" fmla="*/ 62 h 180"/>
                <a:gd name="T2" fmla="*/ 74 w 195"/>
                <a:gd name="T3" fmla="*/ 18 h 180"/>
                <a:gd name="T4" fmla="*/ 102 w 195"/>
                <a:gd name="T5" fmla="*/ 45 h 180"/>
                <a:gd name="T6" fmla="*/ 61 w 195"/>
                <a:gd name="T7" fmla="*/ 88 h 180"/>
                <a:gd name="T8" fmla="*/ 33 w 195"/>
                <a:gd name="T9" fmla="*/ 62 h 180"/>
                <a:gd name="T10" fmla="*/ 107 w 195"/>
                <a:gd name="T11" fmla="*/ 41 h 180"/>
                <a:gd name="T12" fmla="*/ 114 w 195"/>
                <a:gd name="T13" fmla="*/ 41 h 180"/>
                <a:gd name="T14" fmla="*/ 117 w 195"/>
                <a:gd name="T15" fmla="*/ 38 h 180"/>
                <a:gd name="T16" fmla="*/ 117 w 195"/>
                <a:gd name="T17" fmla="*/ 30 h 180"/>
                <a:gd name="T18" fmla="*/ 87 w 195"/>
                <a:gd name="T19" fmla="*/ 2 h 180"/>
                <a:gd name="T20" fmla="*/ 80 w 195"/>
                <a:gd name="T21" fmla="*/ 3 h 180"/>
                <a:gd name="T22" fmla="*/ 77 w 195"/>
                <a:gd name="T23" fmla="*/ 6 h 180"/>
                <a:gd name="T24" fmla="*/ 77 w 195"/>
                <a:gd name="T25" fmla="*/ 13 h 180"/>
                <a:gd name="T26" fmla="*/ 107 w 195"/>
                <a:gd name="T27" fmla="*/ 41 h 180"/>
                <a:gd name="T28" fmla="*/ 47 w 195"/>
                <a:gd name="T29" fmla="*/ 104 h 180"/>
                <a:gd name="T30" fmla="*/ 55 w 195"/>
                <a:gd name="T31" fmla="*/ 104 h 180"/>
                <a:gd name="T32" fmla="*/ 58 w 195"/>
                <a:gd name="T33" fmla="*/ 101 h 180"/>
                <a:gd name="T34" fmla="*/ 57 w 195"/>
                <a:gd name="T35" fmla="*/ 93 h 180"/>
                <a:gd name="T36" fmla="*/ 28 w 195"/>
                <a:gd name="T37" fmla="*/ 65 h 180"/>
                <a:gd name="T38" fmla="*/ 20 w 195"/>
                <a:gd name="T39" fmla="*/ 66 h 180"/>
                <a:gd name="T40" fmla="*/ 17 w 195"/>
                <a:gd name="T41" fmla="*/ 69 h 180"/>
                <a:gd name="T42" fmla="*/ 18 w 195"/>
                <a:gd name="T43" fmla="*/ 76 h 180"/>
                <a:gd name="T44" fmla="*/ 47 w 195"/>
                <a:gd name="T45" fmla="*/ 104 h 180"/>
                <a:gd name="T46" fmla="*/ 80 w 195"/>
                <a:gd name="T47" fmla="*/ 77 h 180"/>
                <a:gd name="T48" fmla="*/ 177 w 195"/>
                <a:gd name="T49" fmla="*/ 169 h 180"/>
                <a:gd name="T50" fmla="*/ 189 w 195"/>
                <a:gd name="T51" fmla="*/ 171 h 180"/>
                <a:gd name="T52" fmla="*/ 193 w 195"/>
                <a:gd name="T53" fmla="*/ 167 h 180"/>
                <a:gd name="T54" fmla="*/ 190 w 195"/>
                <a:gd name="T55" fmla="*/ 156 h 180"/>
                <a:gd name="T56" fmla="*/ 92 w 195"/>
                <a:gd name="T57" fmla="*/ 64 h 180"/>
                <a:gd name="T58" fmla="*/ 80 w 195"/>
                <a:gd name="T59" fmla="*/ 77 h 180"/>
                <a:gd name="T60" fmla="*/ 113 w 195"/>
                <a:gd name="T61" fmla="*/ 168 h 180"/>
                <a:gd name="T62" fmla="*/ 111 w 195"/>
                <a:gd name="T63" fmla="*/ 166 h 180"/>
                <a:gd name="T64" fmla="*/ 3 w 195"/>
                <a:gd name="T65" fmla="*/ 166 h 180"/>
                <a:gd name="T66" fmla="*/ 0 w 195"/>
                <a:gd name="T67" fmla="*/ 168 h 180"/>
                <a:gd name="T68" fmla="*/ 0 w 195"/>
                <a:gd name="T69" fmla="*/ 178 h 180"/>
                <a:gd name="T70" fmla="*/ 3 w 195"/>
                <a:gd name="T71" fmla="*/ 180 h 180"/>
                <a:gd name="T72" fmla="*/ 111 w 195"/>
                <a:gd name="T73" fmla="*/ 180 h 180"/>
                <a:gd name="T74" fmla="*/ 113 w 195"/>
                <a:gd name="T75" fmla="*/ 178 h 180"/>
                <a:gd name="T76" fmla="*/ 113 w 195"/>
                <a:gd name="T77" fmla="*/ 168 h 180"/>
                <a:gd name="T78" fmla="*/ 25 w 195"/>
                <a:gd name="T79" fmla="*/ 148 h 180"/>
                <a:gd name="T80" fmla="*/ 89 w 195"/>
                <a:gd name="T81" fmla="*/ 148 h 180"/>
                <a:gd name="T82" fmla="*/ 96 w 195"/>
                <a:gd name="T83" fmla="*/ 154 h 180"/>
                <a:gd name="T84" fmla="*/ 96 w 195"/>
                <a:gd name="T85" fmla="*/ 160 h 180"/>
                <a:gd name="T86" fmla="*/ 17 w 195"/>
                <a:gd name="T87" fmla="*/ 160 h 180"/>
                <a:gd name="T88" fmla="*/ 17 w 195"/>
                <a:gd name="T89" fmla="*/ 154 h 180"/>
                <a:gd name="T90" fmla="*/ 25 w 195"/>
                <a:gd name="T91" fmla="*/ 14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5" h="180">
                  <a:moveTo>
                    <a:pt x="33" y="62"/>
                  </a:moveTo>
                  <a:cubicBezTo>
                    <a:pt x="74" y="18"/>
                    <a:pt x="74" y="18"/>
                    <a:pt x="74" y="18"/>
                  </a:cubicBezTo>
                  <a:cubicBezTo>
                    <a:pt x="102" y="45"/>
                    <a:pt x="102" y="45"/>
                    <a:pt x="102" y="45"/>
                  </a:cubicBezTo>
                  <a:cubicBezTo>
                    <a:pt x="61" y="88"/>
                    <a:pt x="61" y="88"/>
                    <a:pt x="61" y="88"/>
                  </a:cubicBezTo>
                  <a:lnTo>
                    <a:pt x="33" y="62"/>
                  </a:lnTo>
                  <a:close/>
                  <a:moveTo>
                    <a:pt x="107" y="41"/>
                  </a:moveTo>
                  <a:cubicBezTo>
                    <a:pt x="109" y="43"/>
                    <a:pt x="112" y="43"/>
                    <a:pt x="114" y="41"/>
                  </a:cubicBezTo>
                  <a:cubicBezTo>
                    <a:pt x="117" y="38"/>
                    <a:pt x="117" y="38"/>
                    <a:pt x="117" y="38"/>
                  </a:cubicBezTo>
                  <a:cubicBezTo>
                    <a:pt x="119" y="35"/>
                    <a:pt x="119" y="32"/>
                    <a:pt x="117" y="30"/>
                  </a:cubicBezTo>
                  <a:cubicBezTo>
                    <a:pt x="87" y="2"/>
                    <a:pt x="87" y="2"/>
                    <a:pt x="87" y="2"/>
                  </a:cubicBezTo>
                  <a:cubicBezTo>
                    <a:pt x="85" y="0"/>
                    <a:pt x="82" y="0"/>
                    <a:pt x="80" y="3"/>
                  </a:cubicBezTo>
                  <a:cubicBezTo>
                    <a:pt x="77" y="6"/>
                    <a:pt x="77" y="6"/>
                    <a:pt x="77" y="6"/>
                  </a:cubicBezTo>
                  <a:cubicBezTo>
                    <a:pt x="75" y="8"/>
                    <a:pt x="75" y="11"/>
                    <a:pt x="77" y="13"/>
                  </a:cubicBezTo>
                  <a:lnTo>
                    <a:pt x="107" y="41"/>
                  </a:lnTo>
                  <a:close/>
                  <a:moveTo>
                    <a:pt x="47" y="104"/>
                  </a:moveTo>
                  <a:cubicBezTo>
                    <a:pt x="49" y="106"/>
                    <a:pt x="53" y="106"/>
                    <a:pt x="55" y="104"/>
                  </a:cubicBezTo>
                  <a:cubicBezTo>
                    <a:pt x="58" y="101"/>
                    <a:pt x="58" y="101"/>
                    <a:pt x="58" y="101"/>
                  </a:cubicBezTo>
                  <a:cubicBezTo>
                    <a:pt x="60" y="99"/>
                    <a:pt x="60" y="95"/>
                    <a:pt x="57" y="93"/>
                  </a:cubicBezTo>
                  <a:cubicBezTo>
                    <a:pt x="28" y="65"/>
                    <a:pt x="28" y="65"/>
                    <a:pt x="28" y="65"/>
                  </a:cubicBezTo>
                  <a:cubicBezTo>
                    <a:pt x="26" y="63"/>
                    <a:pt x="22" y="64"/>
                    <a:pt x="20" y="66"/>
                  </a:cubicBezTo>
                  <a:cubicBezTo>
                    <a:pt x="17" y="69"/>
                    <a:pt x="17" y="69"/>
                    <a:pt x="17" y="69"/>
                  </a:cubicBezTo>
                  <a:cubicBezTo>
                    <a:pt x="15" y="71"/>
                    <a:pt x="15" y="74"/>
                    <a:pt x="18" y="76"/>
                  </a:cubicBezTo>
                  <a:lnTo>
                    <a:pt x="47" y="104"/>
                  </a:lnTo>
                  <a:close/>
                  <a:moveTo>
                    <a:pt x="80" y="77"/>
                  </a:moveTo>
                  <a:cubicBezTo>
                    <a:pt x="177" y="169"/>
                    <a:pt x="177" y="169"/>
                    <a:pt x="177" y="169"/>
                  </a:cubicBezTo>
                  <a:cubicBezTo>
                    <a:pt x="181" y="172"/>
                    <a:pt x="186" y="174"/>
                    <a:pt x="189" y="171"/>
                  </a:cubicBezTo>
                  <a:cubicBezTo>
                    <a:pt x="193" y="167"/>
                    <a:pt x="193" y="167"/>
                    <a:pt x="193" y="167"/>
                  </a:cubicBezTo>
                  <a:cubicBezTo>
                    <a:pt x="195" y="164"/>
                    <a:pt x="194" y="159"/>
                    <a:pt x="190" y="156"/>
                  </a:cubicBezTo>
                  <a:cubicBezTo>
                    <a:pt x="92" y="64"/>
                    <a:pt x="92" y="64"/>
                    <a:pt x="92" y="64"/>
                  </a:cubicBezTo>
                  <a:lnTo>
                    <a:pt x="80" y="77"/>
                  </a:lnTo>
                  <a:close/>
                  <a:moveTo>
                    <a:pt x="113" y="168"/>
                  </a:moveTo>
                  <a:cubicBezTo>
                    <a:pt x="113" y="167"/>
                    <a:pt x="112" y="166"/>
                    <a:pt x="111" y="166"/>
                  </a:cubicBezTo>
                  <a:cubicBezTo>
                    <a:pt x="3" y="166"/>
                    <a:pt x="3" y="166"/>
                    <a:pt x="3" y="166"/>
                  </a:cubicBezTo>
                  <a:cubicBezTo>
                    <a:pt x="1" y="166"/>
                    <a:pt x="0" y="167"/>
                    <a:pt x="0" y="168"/>
                  </a:cubicBezTo>
                  <a:cubicBezTo>
                    <a:pt x="0" y="178"/>
                    <a:pt x="0" y="178"/>
                    <a:pt x="0" y="178"/>
                  </a:cubicBezTo>
                  <a:cubicBezTo>
                    <a:pt x="0" y="179"/>
                    <a:pt x="1" y="180"/>
                    <a:pt x="3" y="180"/>
                  </a:cubicBezTo>
                  <a:cubicBezTo>
                    <a:pt x="111" y="180"/>
                    <a:pt x="111" y="180"/>
                    <a:pt x="111" y="180"/>
                  </a:cubicBezTo>
                  <a:cubicBezTo>
                    <a:pt x="112" y="180"/>
                    <a:pt x="113" y="179"/>
                    <a:pt x="113" y="178"/>
                  </a:cubicBezTo>
                  <a:lnTo>
                    <a:pt x="113" y="168"/>
                  </a:lnTo>
                  <a:close/>
                  <a:moveTo>
                    <a:pt x="25" y="148"/>
                  </a:moveTo>
                  <a:cubicBezTo>
                    <a:pt x="89" y="148"/>
                    <a:pt x="89" y="148"/>
                    <a:pt x="89" y="148"/>
                  </a:cubicBezTo>
                  <a:cubicBezTo>
                    <a:pt x="92" y="148"/>
                    <a:pt x="95" y="151"/>
                    <a:pt x="96" y="154"/>
                  </a:cubicBezTo>
                  <a:cubicBezTo>
                    <a:pt x="96" y="160"/>
                    <a:pt x="96" y="160"/>
                    <a:pt x="96" y="160"/>
                  </a:cubicBezTo>
                  <a:cubicBezTo>
                    <a:pt x="17" y="160"/>
                    <a:pt x="17" y="160"/>
                    <a:pt x="17" y="160"/>
                  </a:cubicBezTo>
                  <a:cubicBezTo>
                    <a:pt x="17" y="154"/>
                    <a:pt x="17" y="154"/>
                    <a:pt x="17" y="154"/>
                  </a:cubicBezTo>
                  <a:cubicBezTo>
                    <a:pt x="18" y="151"/>
                    <a:pt x="21" y="148"/>
                    <a:pt x="25" y="14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33">
              <a:extLst>
                <a:ext uri="{FF2B5EF4-FFF2-40B4-BE49-F238E27FC236}">
                  <a16:creationId xmlns:a16="http://schemas.microsoft.com/office/drawing/2014/main" id="{0D5AD9D4-7616-4EFE-90C9-52F1FC8E6184}"/>
                </a:ext>
              </a:extLst>
            </p:cNvPr>
            <p:cNvSpPr>
              <a:spLocks noChangeAspect="1" noEditPoints="1"/>
            </p:cNvSpPr>
            <p:nvPr/>
          </p:nvSpPr>
          <p:spPr bwMode="auto">
            <a:xfrm>
              <a:off x="3635653" y="5743055"/>
              <a:ext cx="159324" cy="160993"/>
            </a:xfrm>
            <a:custGeom>
              <a:avLst/>
              <a:gdLst>
                <a:gd name="T0" fmla="*/ 423 w 633"/>
                <a:gd name="T1" fmla="*/ 324 h 621"/>
                <a:gd name="T2" fmla="*/ 423 w 633"/>
                <a:gd name="T3" fmla="*/ 324 h 621"/>
                <a:gd name="T4" fmla="*/ 302 w 633"/>
                <a:gd name="T5" fmla="*/ 415 h 621"/>
                <a:gd name="T6" fmla="*/ 209 w 633"/>
                <a:gd name="T7" fmla="*/ 295 h 621"/>
                <a:gd name="T8" fmla="*/ 330 w 633"/>
                <a:gd name="T9" fmla="*/ 205 h 621"/>
                <a:gd name="T10" fmla="*/ 423 w 633"/>
                <a:gd name="T11" fmla="*/ 324 h 621"/>
                <a:gd name="T12" fmla="*/ 604 w 633"/>
                <a:gd name="T13" fmla="*/ 310 h 621"/>
                <a:gd name="T14" fmla="*/ 604 w 633"/>
                <a:gd name="T15" fmla="*/ 310 h 621"/>
                <a:gd name="T16" fmla="*/ 550 w 633"/>
                <a:gd name="T17" fmla="*/ 261 h 621"/>
                <a:gd name="T18" fmla="*/ 562 w 633"/>
                <a:gd name="T19" fmla="*/ 171 h 621"/>
                <a:gd name="T20" fmla="*/ 563 w 633"/>
                <a:gd name="T21" fmla="*/ 170 h 621"/>
                <a:gd name="T22" fmla="*/ 586 w 633"/>
                <a:gd name="T23" fmla="*/ 147 h 621"/>
                <a:gd name="T24" fmla="*/ 547 w 633"/>
                <a:gd name="T25" fmla="*/ 96 h 621"/>
                <a:gd name="T26" fmla="*/ 518 w 633"/>
                <a:gd name="T27" fmla="*/ 111 h 621"/>
                <a:gd name="T28" fmla="*/ 516 w 633"/>
                <a:gd name="T29" fmla="*/ 112 h 621"/>
                <a:gd name="T30" fmla="*/ 398 w 633"/>
                <a:gd name="T31" fmla="*/ 64 h 621"/>
                <a:gd name="T32" fmla="*/ 390 w 633"/>
                <a:gd name="T33" fmla="*/ 35 h 621"/>
                <a:gd name="T34" fmla="*/ 391 w 633"/>
                <a:gd name="T35" fmla="*/ 34 h 621"/>
                <a:gd name="T36" fmla="*/ 390 w 633"/>
                <a:gd name="T37" fmla="*/ 7 h 621"/>
                <a:gd name="T38" fmla="*/ 326 w 633"/>
                <a:gd name="T39" fmla="*/ 0 h 621"/>
                <a:gd name="T40" fmla="*/ 316 w 633"/>
                <a:gd name="T41" fmla="*/ 30 h 621"/>
                <a:gd name="T42" fmla="*/ 316 w 633"/>
                <a:gd name="T43" fmla="*/ 30 h 621"/>
                <a:gd name="T44" fmla="*/ 266 w 633"/>
                <a:gd name="T45" fmla="*/ 80 h 621"/>
                <a:gd name="T46" fmla="*/ 169 w 633"/>
                <a:gd name="T47" fmla="*/ 62 h 621"/>
                <a:gd name="T48" fmla="*/ 167 w 633"/>
                <a:gd name="T49" fmla="*/ 60 h 621"/>
                <a:gd name="T50" fmla="*/ 150 w 633"/>
                <a:gd name="T51" fmla="*/ 45 h 621"/>
                <a:gd name="T52" fmla="*/ 99 w 633"/>
                <a:gd name="T53" fmla="*/ 83 h 621"/>
                <a:gd name="T54" fmla="*/ 114 w 633"/>
                <a:gd name="T55" fmla="*/ 111 h 621"/>
                <a:gd name="T56" fmla="*/ 115 w 633"/>
                <a:gd name="T57" fmla="*/ 114 h 621"/>
                <a:gd name="T58" fmla="*/ 66 w 633"/>
                <a:gd name="T59" fmla="*/ 230 h 621"/>
                <a:gd name="T60" fmla="*/ 29 w 633"/>
                <a:gd name="T61" fmla="*/ 237 h 621"/>
                <a:gd name="T62" fmla="*/ 8 w 633"/>
                <a:gd name="T63" fmla="*/ 237 h 621"/>
                <a:gd name="T64" fmla="*/ 0 w 633"/>
                <a:gd name="T65" fmla="*/ 300 h 621"/>
                <a:gd name="T66" fmla="*/ 26 w 633"/>
                <a:gd name="T67" fmla="*/ 308 h 621"/>
                <a:gd name="T68" fmla="*/ 82 w 633"/>
                <a:gd name="T69" fmla="*/ 359 h 621"/>
                <a:gd name="T70" fmla="*/ 66 w 633"/>
                <a:gd name="T71" fmla="*/ 453 h 621"/>
                <a:gd name="T72" fmla="*/ 46 w 633"/>
                <a:gd name="T73" fmla="*/ 472 h 621"/>
                <a:gd name="T74" fmla="*/ 86 w 633"/>
                <a:gd name="T75" fmla="*/ 523 h 621"/>
                <a:gd name="T76" fmla="*/ 108 w 633"/>
                <a:gd name="T77" fmla="*/ 511 h 621"/>
                <a:gd name="T78" fmla="*/ 109 w 633"/>
                <a:gd name="T79" fmla="*/ 510 h 621"/>
                <a:gd name="T80" fmla="*/ 117 w 633"/>
                <a:gd name="T81" fmla="*/ 507 h 621"/>
                <a:gd name="T82" fmla="*/ 235 w 633"/>
                <a:gd name="T83" fmla="*/ 555 h 621"/>
                <a:gd name="T84" fmla="*/ 242 w 633"/>
                <a:gd name="T85" fmla="*/ 588 h 621"/>
                <a:gd name="T86" fmla="*/ 242 w 633"/>
                <a:gd name="T87" fmla="*/ 588 h 621"/>
                <a:gd name="T88" fmla="*/ 243 w 633"/>
                <a:gd name="T89" fmla="*/ 612 h 621"/>
                <a:gd name="T90" fmla="*/ 307 w 633"/>
                <a:gd name="T91" fmla="*/ 621 h 621"/>
                <a:gd name="T92" fmla="*/ 315 w 633"/>
                <a:gd name="T93" fmla="*/ 596 h 621"/>
                <a:gd name="T94" fmla="*/ 366 w 633"/>
                <a:gd name="T95" fmla="*/ 540 h 621"/>
                <a:gd name="T96" fmla="*/ 461 w 633"/>
                <a:gd name="T97" fmla="*/ 554 h 621"/>
                <a:gd name="T98" fmla="*/ 482 w 633"/>
                <a:gd name="T99" fmla="*/ 574 h 621"/>
                <a:gd name="T100" fmla="*/ 533 w 633"/>
                <a:gd name="T101" fmla="*/ 536 h 621"/>
                <a:gd name="T102" fmla="*/ 518 w 633"/>
                <a:gd name="T103" fmla="*/ 507 h 621"/>
                <a:gd name="T104" fmla="*/ 517 w 633"/>
                <a:gd name="T105" fmla="*/ 506 h 621"/>
                <a:gd name="T106" fmla="*/ 566 w 633"/>
                <a:gd name="T107" fmla="*/ 389 h 621"/>
                <a:gd name="T108" fmla="*/ 598 w 633"/>
                <a:gd name="T109" fmla="*/ 383 h 621"/>
                <a:gd name="T110" fmla="*/ 624 w 633"/>
                <a:gd name="T111" fmla="*/ 382 h 621"/>
                <a:gd name="T112" fmla="*/ 633 w 633"/>
                <a:gd name="T113" fmla="*/ 319 h 621"/>
                <a:gd name="T114" fmla="*/ 604 w 633"/>
                <a:gd name="T115" fmla="*/ 31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33" h="621">
                  <a:moveTo>
                    <a:pt x="423" y="324"/>
                  </a:moveTo>
                  <a:lnTo>
                    <a:pt x="423" y="324"/>
                  </a:lnTo>
                  <a:cubicBezTo>
                    <a:pt x="415" y="382"/>
                    <a:pt x="361" y="422"/>
                    <a:pt x="302" y="415"/>
                  </a:cubicBezTo>
                  <a:cubicBezTo>
                    <a:pt x="243" y="407"/>
                    <a:pt x="201" y="353"/>
                    <a:pt x="209" y="295"/>
                  </a:cubicBezTo>
                  <a:cubicBezTo>
                    <a:pt x="217" y="237"/>
                    <a:pt x="271" y="197"/>
                    <a:pt x="330" y="205"/>
                  </a:cubicBezTo>
                  <a:cubicBezTo>
                    <a:pt x="389" y="212"/>
                    <a:pt x="431" y="266"/>
                    <a:pt x="423" y="324"/>
                  </a:cubicBezTo>
                  <a:close/>
                  <a:moveTo>
                    <a:pt x="604" y="310"/>
                  </a:moveTo>
                  <a:lnTo>
                    <a:pt x="604" y="310"/>
                  </a:lnTo>
                  <a:cubicBezTo>
                    <a:pt x="580" y="302"/>
                    <a:pt x="560" y="285"/>
                    <a:pt x="550" y="261"/>
                  </a:cubicBezTo>
                  <a:cubicBezTo>
                    <a:pt x="537" y="230"/>
                    <a:pt x="543" y="196"/>
                    <a:pt x="562" y="171"/>
                  </a:cubicBezTo>
                  <a:lnTo>
                    <a:pt x="563" y="170"/>
                  </a:lnTo>
                  <a:lnTo>
                    <a:pt x="586" y="147"/>
                  </a:lnTo>
                  <a:lnTo>
                    <a:pt x="547" y="96"/>
                  </a:lnTo>
                  <a:lnTo>
                    <a:pt x="518" y="111"/>
                  </a:lnTo>
                  <a:lnTo>
                    <a:pt x="516" y="112"/>
                  </a:lnTo>
                  <a:cubicBezTo>
                    <a:pt x="470" y="131"/>
                    <a:pt x="417" y="109"/>
                    <a:pt x="398" y="64"/>
                  </a:cubicBezTo>
                  <a:cubicBezTo>
                    <a:pt x="394" y="55"/>
                    <a:pt x="391" y="45"/>
                    <a:pt x="390" y="35"/>
                  </a:cubicBezTo>
                  <a:lnTo>
                    <a:pt x="391" y="34"/>
                  </a:lnTo>
                  <a:lnTo>
                    <a:pt x="390" y="7"/>
                  </a:lnTo>
                  <a:lnTo>
                    <a:pt x="326" y="0"/>
                  </a:lnTo>
                  <a:lnTo>
                    <a:pt x="316" y="30"/>
                  </a:lnTo>
                  <a:lnTo>
                    <a:pt x="316" y="30"/>
                  </a:lnTo>
                  <a:cubicBezTo>
                    <a:pt x="307" y="52"/>
                    <a:pt x="290" y="70"/>
                    <a:pt x="266" y="80"/>
                  </a:cubicBezTo>
                  <a:cubicBezTo>
                    <a:pt x="232" y="94"/>
                    <a:pt x="194" y="86"/>
                    <a:pt x="169" y="62"/>
                  </a:cubicBezTo>
                  <a:lnTo>
                    <a:pt x="167" y="60"/>
                  </a:lnTo>
                  <a:lnTo>
                    <a:pt x="150" y="45"/>
                  </a:lnTo>
                  <a:lnTo>
                    <a:pt x="99" y="83"/>
                  </a:lnTo>
                  <a:lnTo>
                    <a:pt x="114" y="111"/>
                  </a:lnTo>
                  <a:lnTo>
                    <a:pt x="115" y="114"/>
                  </a:lnTo>
                  <a:cubicBezTo>
                    <a:pt x="134" y="159"/>
                    <a:pt x="113" y="211"/>
                    <a:pt x="66" y="230"/>
                  </a:cubicBezTo>
                  <a:cubicBezTo>
                    <a:pt x="54" y="235"/>
                    <a:pt x="43" y="236"/>
                    <a:pt x="29" y="237"/>
                  </a:cubicBezTo>
                  <a:lnTo>
                    <a:pt x="8" y="237"/>
                  </a:lnTo>
                  <a:lnTo>
                    <a:pt x="0" y="300"/>
                  </a:lnTo>
                  <a:lnTo>
                    <a:pt x="26" y="308"/>
                  </a:lnTo>
                  <a:cubicBezTo>
                    <a:pt x="51" y="316"/>
                    <a:pt x="71" y="334"/>
                    <a:pt x="82" y="359"/>
                  </a:cubicBezTo>
                  <a:cubicBezTo>
                    <a:pt x="96" y="392"/>
                    <a:pt x="89" y="428"/>
                    <a:pt x="66" y="453"/>
                  </a:cubicBezTo>
                  <a:lnTo>
                    <a:pt x="46" y="472"/>
                  </a:lnTo>
                  <a:lnTo>
                    <a:pt x="86" y="523"/>
                  </a:lnTo>
                  <a:lnTo>
                    <a:pt x="108" y="511"/>
                  </a:lnTo>
                  <a:lnTo>
                    <a:pt x="109" y="510"/>
                  </a:lnTo>
                  <a:cubicBezTo>
                    <a:pt x="114" y="508"/>
                    <a:pt x="112" y="509"/>
                    <a:pt x="117" y="507"/>
                  </a:cubicBezTo>
                  <a:cubicBezTo>
                    <a:pt x="163" y="488"/>
                    <a:pt x="216" y="509"/>
                    <a:pt x="235" y="555"/>
                  </a:cubicBezTo>
                  <a:cubicBezTo>
                    <a:pt x="240" y="566"/>
                    <a:pt x="242" y="577"/>
                    <a:pt x="242" y="588"/>
                  </a:cubicBezTo>
                  <a:lnTo>
                    <a:pt x="242" y="588"/>
                  </a:lnTo>
                  <a:lnTo>
                    <a:pt x="243" y="612"/>
                  </a:lnTo>
                  <a:lnTo>
                    <a:pt x="307" y="621"/>
                  </a:lnTo>
                  <a:lnTo>
                    <a:pt x="315" y="596"/>
                  </a:lnTo>
                  <a:cubicBezTo>
                    <a:pt x="322" y="572"/>
                    <a:pt x="340" y="550"/>
                    <a:pt x="366" y="540"/>
                  </a:cubicBezTo>
                  <a:cubicBezTo>
                    <a:pt x="399" y="526"/>
                    <a:pt x="435" y="533"/>
                    <a:pt x="461" y="554"/>
                  </a:cubicBezTo>
                  <a:lnTo>
                    <a:pt x="482" y="574"/>
                  </a:lnTo>
                  <a:lnTo>
                    <a:pt x="533" y="536"/>
                  </a:lnTo>
                  <a:lnTo>
                    <a:pt x="518" y="507"/>
                  </a:lnTo>
                  <a:lnTo>
                    <a:pt x="517" y="506"/>
                  </a:lnTo>
                  <a:cubicBezTo>
                    <a:pt x="498" y="460"/>
                    <a:pt x="520" y="408"/>
                    <a:pt x="566" y="389"/>
                  </a:cubicBezTo>
                  <a:cubicBezTo>
                    <a:pt x="576" y="385"/>
                    <a:pt x="587" y="383"/>
                    <a:pt x="598" y="383"/>
                  </a:cubicBezTo>
                  <a:lnTo>
                    <a:pt x="624" y="382"/>
                  </a:lnTo>
                  <a:lnTo>
                    <a:pt x="633" y="319"/>
                  </a:lnTo>
                  <a:lnTo>
                    <a:pt x="604" y="31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Rectangle 117">
              <a:extLst>
                <a:ext uri="{FF2B5EF4-FFF2-40B4-BE49-F238E27FC236}">
                  <a16:creationId xmlns:a16="http://schemas.microsoft.com/office/drawing/2014/main" id="{007EC1FB-E601-42C7-A617-8A681012E2D3}"/>
                </a:ext>
              </a:extLst>
            </p:cNvPr>
            <p:cNvSpPr/>
            <p:nvPr/>
          </p:nvSpPr>
          <p:spPr>
            <a:xfrm>
              <a:off x="1644306" y="1661114"/>
              <a:ext cx="1606464" cy="184666"/>
            </a:xfrm>
            <a:prstGeom prst="rect">
              <a:avLst/>
            </a:prstGeom>
          </p:spPr>
          <p:txBody>
            <a:bodyPr wrap="square" lIns="0" tIns="0" rIns="0" bIns="0">
              <a:spAutoFit/>
            </a:bodyPr>
            <a:lstStyle/>
            <a:p>
              <a:pPr algn="r"/>
              <a:r>
                <a:rPr lang="es-ES" sz="1200" b="1" dirty="0"/>
                <a:t>RESPONSABLE </a:t>
              </a:r>
            </a:p>
          </p:txBody>
        </p:sp>
        <p:sp>
          <p:nvSpPr>
            <p:cNvPr id="59" name="Rectangle 118">
              <a:extLst>
                <a:ext uri="{FF2B5EF4-FFF2-40B4-BE49-F238E27FC236}">
                  <a16:creationId xmlns:a16="http://schemas.microsoft.com/office/drawing/2014/main" id="{8503D52C-A829-4833-8A5F-D719378DE0C7}"/>
                </a:ext>
              </a:extLst>
            </p:cNvPr>
            <p:cNvSpPr/>
            <p:nvPr/>
          </p:nvSpPr>
          <p:spPr>
            <a:xfrm>
              <a:off x="1459535" y="5081688"/>
              <a:ext cx="1606464" cy="184666"/>
            </a:xfrm>
            <a:prstGeom prst="rect">
              <a:avLst/>
            </a:prstGeom>
          </p:spPr>
          <p:txBody>
            <a:bodyPr wrap="square" lIns="0" tIns="0" rIns="0" bIns="0">
              <a:spAutoFit/>
            </a:bodyPr>
            <a:lstStyle/>
            <a:p>
              <a:pPr algn="r"/>
              <a:r>
                <a:rPr lang="es-ES" sz="1200" b="1" dirty="0"/>
                <a:t>DATOS</a:t>
              </a:r>
              <a:r>
                <a:rPr lang="es-ES" sz="1000" b="1" dirty="0"/>
                <a:t> </a:t>
              </a:r>
            </a:p>
          </p:txBody>
        </p:sp>
      </p:grpSp>
    </p:spTree>
    <p:extLst>
      <p:ext uri="{BB962C8B-B14F-4D97-AF65-F5344CB8AC3E}">
        <p14:creationId xmlns:p14="http://schemas.microsoft.com/office/powerpoint/2010/main" val="2889012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latin typeface="+mj-lt"/>
              </a:rPr>
              <a:pPr/>
              <a:t>12</a:t>
            </a:fld>
            <a:endParaRPr lang="es-ES" dirty="0">
              <a:latin typeface="+mj-lt"/>
            </a:endParaRPr>
          </a:p>
        </p:txBody>
      </p:sp>
      <p:sp>
        <p:nvSpPr>
          <p:cNvPr id="5" name="Título 2"/>
          <p:cNvSpPr txBox="1">
            <a:spLocks/>
          </p:cNvSpPr>
          <p:nvPr/>
        </p:nvSpPr>
        <p:spPr>
          <a:xfrm>
            <a:off x="477880" y="222462"/>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Nuevos requerimientos</a:t>
            </a:r>
          </a:p>
          <a:p>
            <a:r>
              <a:rPr lang="es-ES" sz="1600" dirty="0">
                <a:solidFill>
                  <a:srgbClr val="3AC1E1"/>
                </a:solidFill>
              </a:rPr>
              <a:t>Consentimiento</a:t>
            </a:r>
          </a:p>
        </p:txBody>
      </p:sp>
      <p:sp>
        <p:nvSpPr>
          <p:cNvPr id="37" name="Rounded Rectangle 44">
            <a:extLst>
              <a:ext uri="{FF2B5EF4-FFF2-40B4-BE49-F238E27FC236}">
                <a16:creationId xmlns:a16="http://schemas.microsoft.com/office/drawing/2014/main" id="{E6E94337-4B80-4366-9A42-9C26887B6EA4}"/>
              </a:ext>
            </a:extLst>
          </p:cNvPr>
          <p:cNvSpPr/>
          <p:nvPr/>
        </p:nvSpPr>
        <p:spPr>
          <a:xfrm>
            <a:off x="3664778" y="2254367"/>
            <a:ext cx="6084540" cy="3324027"/>
          </a:xfrm>
          <a:prstGeom prst="roundRect">
            <a:avLst>
              <a:gd name="adj" fmla="val 16349"/>
            </a:avLst>
          </a:prstGeom>
          <a:solidFill>
            <a:sysClr val="window" lastClr="FFFFFF"/>
          </a:solidFill>
          <a:ln w="25400" cap="flat" cmpd="sng" algn="ctr">
            <a:solidFill>
              <a:schemeClr val="tx1">
                <a:lumMod val="90000"/>
                <a:lumOff val="10000"/>
              </a:schemeClr>
            </a:solidFill>
            <a:prstDash val="solid"/>
          </a:ln>
          <a:effectLst/>
        </p:spPr>
        <p:txBody>
          <a:bodyPr rtlCol="0" anchor="ctr"/>
          <a:lstStyle/>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n-GB" sz="800" b="1" i="0" u="none" strike="noStrike" kern="0" cap="none" spc="0" normalizeH="0" baseline="0" noProof="0" dirty="0">
              <a:ln>
                <a:noFill/>
              </a:ln>
              <a:effectLst/>
              <a:uLnTx/>
              <a:uFillTx/>
              <a:latin typeface="Verdana"/>
              <a:ea typeface="+mn-ea"/>
              <a:cs typeface="+mn-cs"/>
            </a:endParaRPr>
          </a:p>
          <a:p>
            <a:pPr marL="360000" marR="0" lvl="0" indent="0" algn="just" defTabSz="1219170" eaLnBrk="1" fontAlgn="base" latinLnBrk="0" hangingPunct="1">
              <a:lnSpc>
                <a:spcPct val="130000"/>
              </a:lnSpc>
              <a:spcBef>
                <a:spcPct val="50000"/>
              </a:spcBef>
              <a:spcAft>
                <a:spcPct val="0"/>
              </a:spcAft>
              <a:buClr>
                <a:prstClr val="black"/>
              </a:buClr>
              <a:buSzTx/>
              <a:buFontTx/>
              <a:buNone/>
              <a:tabLst/>
              <a:defRPr/>
            </a:pPr>
            <a:r>
              <a:rPr kumimoji="0" lang="es-ES" sz="1100" b="0" i="0" u="none" strike="noStrike" kern="0" cap="none" spc="0" normalizeH="0" baseline="0" noProof="0" dirty="0">
                <a:ln>
                  <a:noFill/>
                </a:ln>
                <a:effectLst/>
                <a:uLnTx/>
                <a:uFillTx/>
                <a:latin typeface="+mj-lt"/>
                <a:ea typeface="+mn-ea"/>
                <a:cs typeface="+mn-cs"/>
              </a:rPr>
              <a:t>Todos los tratamientos tienen que estar legitimados conforme a alguna de las bases </a:t>
            </a:r>
            <a:r>
              <a:rPr kumimoji="0" lang="es-ES" sz="1100" b="0" u="none" strike="noStrike" kern="0" cap="none" spc="0" normalizeH="0" baseline="0" noProof="0" dirty="0">
                <a:ln>
                  <a:noFill/>
                </a:ln>
                <a:effectLst/>
                <a:uLnTx/>
                <a:uFillTx/>
                <a:latin typeface="+mj-lt"/>
                <a:ea typeface="+mn-ea"/>
                <a:cs typeface="+mn-cs"/>
              </a:rPr>
              <a:t>jurídicas de licitud del tratamiento de datos por parte del responsable:</a:t>
            </a:r>
          </a:p>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s-ES" sz="800" b="0" u="none" strike="noStrike" kern="0" cap="none" spc="0" normalizeH="0" baseline="0" noProof="0" dirty="0">
              <a:ln>
                <a:noFill/>
              </a:ln>
              <a:effectLst/>
              <a:uLnTx/>
              <a:uFillTx/>
              <a:latin typeface="Verdana"/>
              <a:ea typeface="+mn-ea"/>
              <a:cs typeface="+mn-cs"/>
            </a:endParaRPr>
          </a:p>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s-ES" sz="800" b="0" u="none" strike="noStrike" kern="0" cap="none" spc="0" normalizeH="0" baseline="0" noProof="0" dirty="0">
              <a:ln>
                <a:noFill/>
              </a:ln>
              <a:effectLst/>
              <a:uLnTx/>
              <a:uFillTx/>
              <a:latin typeface="Verdana"/>
              <a:ea typeface="+mn-ea"/>
              <a:cs typeface="+mn-cs"/>
            </a:endParaRPr>
          </a:p>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s-ES" sz="800" b="0" u="none" strike="noStrike" kern="0" cap="none" spc="0" normalizeH="0" baseline="0" noProof="0" dirty="0">
              <a:ln>
                <a:noFill/>
              </a:ln>
              <a:effectLst/>
              <a:uLnTx/>
              <a:uFillTx/>
              <a:latin typeface="Verdana"/>
              <a:ea typeface="+mn-ea"/>
              <a:cs typeface="+mn-cs"/>
            </a:endParaRPr>
          </a:p>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s-ES" sz="800" b="0" u="none" strike="noStrike" kern="0" cap="none" spc="0" normalizeH="0" baseline="0" noProof="0" dirty="0">
              <a:ln>
                <a:noFill/>
              </a:ln>
              <a:effectLst/>
              <a:uLnTx/>
              <a:uFillTx/>
              <a:latin typeface="Verdana"/>
              <a:ea typeface="+mn-ea"/>
              <a:cs typeface="+mn-cs"/>
            </a:endParaRPr>
          </a:p>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s-ES" sz="800" b="0" u="none" strike="noStrike" kern="0" cap="none" spc="0" normalizeH="0" baseline="0" noProof="0" dirty="0">
              <a:ln>
                <a:noFill/>
              </a:ln>
              <a:effectLst/>
              <a:uLnTx/>
              <a:uFillTx/>
              <a:latin typeface="Verdana"/>
              <a:ea typeface="+mn-ea"/>
              <a:cs typeface="+mn-cs"/>
            </a:endParaRPr>
          </a:p>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s-ES" sz="800" b="0" u="none" strike="noStrike" kern="0" cap="none" spc="0" normalizeH="0" baseline="0" noProof="0" dirty="0">
              <a:ln>
                <a:noFill/>
              </a:ln>
              <a:effectLst/>
              <a:uLnTx/>
              <a:uFillTx/>
              <a:latin typeface="Verdana"/>
              <a:ea typeface="+mn-ea"/>
              <a:cs typeface="+mn-cs"/>
            </a:endParaRPr>
          </a:p>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s-ES" sz="800" b="0" u="none" strike="noStrike" kern="0" cap="none" spc="0" normalizeH="0" baseline="0" noProof="0" dirty="0">
              <a:ln>
                <a:noFill/>
              </a:ln>
              <a:effectLst/>
              <a:uLnTx/>
              <a:uFillTx/>
              <a:latin typeface="Verdana"/>
              <a:ea typeface="+mn-ea"/>
              <a:cs typeface="+mn-cs"/>
            </a:endParaRPr>
          </a:p>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s-ES" sz="800" b="0" u="none" strike="noStrike" kern="0" cap="none" spc="0" normalizeH="0" baseline="0" noProof="0" dirty="0">
              <a:ln>
                <a:noFill/>
              </a:ln>
              <a:effectLst/>
              <a:uLnTx/>
              <a:uFillTx/>
              <a:latin typeface="Verdana"/>
              <a:ea typeface="+mn-ea"/>
              <a:cs typeface="+mn-cs"/>
            </a:endParaRPr>
          </a:p>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s-ES" sz="800" b="0" u="none" strike="noStrike" kern="0" cap="none" spc="0" normalizeH="0" baseline="0" noProof="0" dirty="0">
              <a:ln>
                <a:noFill/>
              </a:ln>
              <a:effectLst/>
              <a:uLnTx/>
              <a:uFillTx/>
              <a:latin typeface="Verdana"/>
              <a:ea typeface="+mn-ea"/>
              <a:cs typeface="+mn-cs"/>
            </a:endParaRPr>
          </a:p>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s-ES" sz="800" b="0" u="none" strike="noStrike" kern="0" cap="none" spc="0" normalizeH="0" baseline="0" noProof="0" dirty="0">
              <a:ln>
                <a:noFill/>
              </a:ln>
              <a:effectLst/>
              <a:uLnTx/>
              <a:uFillTx/>
              <a:latin typeface="Verdana"/>
              <a:ea typeface="+mn-ea"/>
              <a:cs typeface="+mn-cs"/>
            </a:endParaRPr>
          </a:p>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s-ES" sz="800" b="0" u="none" strike="noStrike" kern="0" cap="none" spc="0" normalizeH="0" baseline="0" noProof="0" dirty="0">
              <a:ln>
                <a:noFill/>
              </a:ln>
              <a:effectLst/>
              <a:uLnTx/>
              <a:uFillTx/>
              <a:latin typeface="Verdana"/>
              <a:ea typeface="+mn-ea"/>
              <a:cs typeface="+mn-cs"/>
            </a:endParaRPr>
          </a:p>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s-ES" sz="800" b="0" u="none" strike="noStrike" kern="0" cap="none" spc="0" normalizeH="0" baseline="0" noProof="0" dirty="0">
              <a:ln>
                <a:noFill/>
              </a:ln>
              <a:effectLst/>
              <a:uLnTx/>
              <a:uFillTx/>
              <a:latin typeface="Verdana"/>
              <a:ea typeface="+mn-ea"/>
              <a:cs typeface="+mn-cs"/>
            </a:endParaRPr>
          </a:p>
          <a:p>
            <a:pPr marL="360000" marR="0" lvl="0" indent="0" defTabSz="1219170" eaLnBrk="1" fontAlgn="base" latinLnBrk="0" hangingPunct="1">
              <a:lnSpc>
                <a:spcPct val="130000"/>
              </a:lnSpc>
              <a:spcBef>
                <a:spcPct val="50000"/>
              </a:spcBef>
              <a:spcAft>
                <a:spcPct val="0"/>
              </a:spcAft>
              <a:buClr>
                <a:prstClr val="black"/>
              </a:buClr>
              <a:buSzTx/>
              <a:buFontTx/>
              <a:buNone/>
              <a:tabLst/>
              <a:defRPr/>
            </a:pPr>
            <a:endParaRPr kumimoji="0" lang="en-GB" sz="800" b="1" i="0" u="none" strike="noStrike" kern="0" cap="none" spc="0" normalizeH="0" baseline="0" noProof="0" dirty="0">
              <a:ln>
                <a:noFill/>
              </a:ln>
              <a:effectLst/>
              <a:uLnTx/>
              <a:uFillTx/>
              <a:latin typeface="Verdana"/>
              <a:ea typeface="+mn-ea"/>
              <a:cs typeface="+mn-cs"/>
            </a:endParaRPr>
          </a:p>
        </p:txBody>
      </p:sp>
      <p:graphicFrame>
        <p:nvGraphicFramePr>
          <p:cNvPr id="38" name="Group 8">
            <a:extLst>
              <a:ext uri="{FF2B5EF4-FFF2-40B4-BE49-F238E27FC236}">
                <a16:creationId xmlns:a16="http://schemas.microsoft.com/office/drawing/2014/main" id="{50E0DBD3-8156-4FFA-86F6-304BB7FE175B}"/>
              </a:ext>
            </a:extLst>
          </p:cNvPr>
          <p:cNvGraphicFramePr>
            <a:graphicFrameLocks noGrp="1"/>
          </p:cNvGraphicFramePr>
          <p:nvPr>
            <p:extLst>
              <p:ext uri="{D42A27DB-BD31-4B8C-83A1-F6EECF244321}">
                <p14:modId xmlns:p14="http://schemas.microsoft.com/office/powerpoint/2010/main" val="1981793722"/>
              </p:ext>
            </p:extLst>
          </p:nvPr>
        </p:nvGraphicFramePr>
        <p:xfrm>
          <a:off x="5103091" y="3024549"/>
          <a:ext cx="2945398" cy="2330517"/>
        </p:xfrm>
        <a:graphic>
          <a:graphicData uri="http://schemas.openxmlformats.org/drawingml/2006/table">
            <a:tbl>
              <a:tblPr/>
              <a:tblGrid>
                <a:gridCol w="2945398">
                  <a:extLst>
                    <a:ext uri="{9D8B030D-6E8A-4147-A177-3AD203B41FA5}">
                      <a16:colId xmlns:a16="http://schemas.microsoft.com/office/drawing/2014/main" val="20000"/>
                    </a:ext>
                  </a:extLst>
                </a:gridCol>
              </a:tblGrid>
              <a:tr h="285588">
                <a:tc>
                  <a:txBody>
                    <a:bodyPr/>
                    <a:lstStyle>
                      <a:lvl1pPr marL="0" algn="l" defTabSz="495285" rtl="0" eaLnBrk="1" latinLnBrk="0" hangingPunct="1">
                        <a:defRPr sz="1950" kern="1200">
                          <a:solidFill>
                            <a:schemeClr val="tx1"/>
                          </a:solidFill>
                          <a:latin typeface="Verdana"/>
                        </a:defRPr>
                      </a:lvl1pPr>
                      <a:lvl2pPr marL="495285" algn="l" defTabSz="495285" rtl="0" eaLnBrk="1" latinLnBrk="0" hangingPunct="1">
                        <a:defRPr sz="1950" kern="1200">
                          <a:solidFill>
                            <a:schemeClr val="tx1"/>
                          </a:solidFill>
                          <a:latin typeface="Verdana"/>
                        </a:defRPr>
                      </a:lvl2pPr>
                      <a:lvl3pPr marL="990570" algn="l" defTabSz="495285" rtl="0" eaLnBrk="1" latinLnBrk="0" hangingPunct="1">
                        <a:defRPr sz="1950" kern="1200">
                          <a:solidFill>
                            <a:schemeClr val="tx1"/>
                          </a:solidFill>
                          <a:latin typeface="Verdana"/>
                        </a:defRPr>
                      </a:lvl3pPr>
                      <a:lvl4pPr marL="1485854" algn="l" defTabSz="495285" rtl="0" eaLnBrk="1" latinLnBrk="0" hangingPunct="1">
                        <a:defRPr sz="1950" kern="1200">
                          <a:solidFill>
                            <a:schemeClr val="tx1"/>
                          </a:solidFill>
                          <a:latin typeface="Verdana"/>
                        </a:defRPr>
                      </a:lvl4pPr>
                      <a:lvl5pPr marL="1981139" algn="l" defTabSz="495285" rtl="0" eaLnBrk="1" latinLnBrk="0" hangingPunct="1">
                        <a:defRPr sz="1950" kern="1200">
                          <a:solidFill>
                            <a:schemeClr val="tx1"/>
                          </a:solidFill>
                          <a:latin typeface="Verdana"/>
                        </a:defRPr>
                      </a:lvl5pPr>
                      <a:lvl6pPr marL="2476424" algn="l" defTabSz="495285" rtl="0" eaLnBrk="1" latinLnBrk="0" hangingPunct="1">
                        <a:defRPr sz="1950" kern="1200">
                          <a:solidFill>
                            <a:schemeClr val="tx1"/>
                          </a:solidFill>
                          <a:latin typeface="Verdana"/>
                        </a:defRPr>
                      </a:lvl6pPr>
                      <a:lvl7pPr marL="2971709" algn="l" defTabSz="495285" rtl="0" eaLnBrk="1" latinLnBrk="0" hangingPunct="1">
                        <a:defRPr sz="1950" kern="1200">
                          <a:solidFill>
                            <a:schemeClr val="tx1"/>
                          </a:solidFill>
                          <a:latin typeface="Verdana"/>
                        </a:defRPr>
                      </a:lvl7pPr>
                      <a:lvl8pPr marL="3466993" algn="l" defTabSz="495285" rtl="0" eaLnBrk="1" latinLnBrk="0" hangingPunct="1">
                        <a:defRPr sz="1950" kern="1200">
                          <a:solidFill>
                            <a:schemeClr val="tx1"/>
                          </a:solidFill>
                          <a:latin typeface="Verdana"/>
                        </a:defRPr>
                      </a:lvl8pPr>
                      <a:lvl9pPr marL="3962278" algn="l" defTabSz="495285" rtl="0" eaLnBrk="1" latinLnBrk="0" hangingPunct="1">
                        <a:defRPr sz="1950" kern="1200">
                          <a:solidFill>
                            <a:schemeClr val="tx1"/>
                          </a:solidFill>
                          <a:latin typeface="Verdana"/>
                        </a:defRPr>
                      </a:lvl9pPr>
                    </a:lstStyle>
                    <a:p>
                      <a:pPr marL="0" marR="0" lvl="0" indent="0" algn="ctr" defTabSz="914400" rtl="0" eaLnBrk="1" fontAlgn="base" latinLnBrk="0" hangingPunct="1">
                        <a:lnSpc>
                          <a:spcPct val="106000"/>
                        </a:lnSpc>
                        <a:spcBef>
                          <a:spcPct val="50000"/>
                        </a:spcBef>
                        <a:spcAft>
                          <a:spcPct val="0"/>
                        </a:spcAft>
                        <a:buClrTx/>
                        <a:buSzTx/>
                        <a:buFont typeface="Arial" panose="020B0604020202020204" pitchFamily="34" charset="0"/>
                        <a:buNone/>
                        <a:tabLst/>
                      </a:pPr>
                      <a:r>
                        <a:rPr kumimoji="0" lang="es-ES" sz="1000" b="0" i="0" u="none" strike="noStrike" cap="none" normalizeH="0" baseline="0" noProof="0" dirty="0">
                          <a:ln>
                            <a:noFill/>
                          </a:ln>
                          <a:solidFill>
                            <a:schemeClr val="tx1"/>
                          </a:solidFill>
                          <a:effectLst/>
                          <a:latin typeface="+mj-lt"/>
                        </a:rPr>
                        <a:t>Bases jurídicas del tratamiento</a:t>
                      </a:r>
                    </a:p>
                  </a:txBody>
                  <a:tcPr marT="91440" marB="91440" anchor="ctr" horzOverflow="overflow">
                    <a:lnL cap="flat">
                      <a:noFill/>
                    </a:lnL>
                    <a:lnR w="6350" cap="flat" cmpd="sng" algn="ctr">
                      <a:solidFill>
                        <a:sysClr val="window" lastClr="FFFFFF"/>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62B5E5"/>
                    </a:solidFill>
                  </a:tcPr>
                </a:tc>
                <a:extLst>
                  <a:ext uri="{0D108BD9-81ED-4DB2-BD59-A6C34878D82A}">
                    <a16:rowId xmlns:a16="http://schemas.microsoft.com/office/drawing/2014/main" val="10000"/>
                  </a:ext>
                </a:extLst>
              </a:tr>
              <a:tr h="311613">
                <a:tc>
                  <a:txBody>
                    <a:bodyPr/>
                    <a:lstStyle>
                      <a:lvl1pPr marL="0" algn="l" defTabSz="495285" rtl="0" eaLnBrk="1" latinLnBrk="0" hangingPunct="1">
                        <a:defRPr sz="1950" kern="1200">
                          <a:solidFill>
                            <a:schemeClr val="tx1"/>
                          </a:solidFill>
                          <a:latin typeface="Verdana"/>
                        </a:defRPr>
                      </a:lvl1pPr>
                      <a:lvl2pPr marL="495285" algn="l" defTabSz="495285" rtl="0" eaLnBrk="1" latinLnBrk="0" hangingPunct="1">
                        <a:defRPr sz="1950" kern="1200">
                          <a:solidFill>
                            <a:schemeClr val="tx1"/>
                          </a:solidFill>
                          <a:latin typeface="Verdana"/>
                        </a:defRPr>
                      </a:lvl2pPr>
                      <a:lvl3pPr marL="990570" algn="l" defTabSz="495285" rtl="0" eaLnBrk="1" latinLnBrk="0" hangingPunct="1">
                        <a:defRPr sz="1950" kern="1200">
                          <a:solidFill>
                            <a:schemeClr val="tx1"/>
                          </a:solidFill>
                          <a:latin typeface="Verdana"/>
                        </a:defRPr>
                      </a:lvl3pPr>
                      <a:lvl4pPr marL="1485854" algn="l" defTabSz="495285" rtl="0" eaLnBrk="1" latinLnBrk="0" hangingPunct="1">
                        <a:defRPr sz="1950" kern="1200">
                          <a:solidFill>
                            <a:schemeClr val="tx1"/>
                          </a:solidFill>
                          <a:latin typeface="Verdana"/>
                        </a:defRPr>
                      </a:lvl4pPr>
                      <a:lvl5pPr marL="1981139" algn="l" defTabSz="495285" rtl="0" eaLnBrk="1" latinLnBrk="0" hangingPunct="1">
                        <a:defRPr sz="1950" kern="1200">
                          <a:solidFill>
                            <a:schemeClr val="tx1"/>
                          </a:solidFill>
                          <a:latin typeface="Verdana"/>
                        </a:defRPr>
                      </a:lvl5pPr>
                      <a:lvl6pPr marL="2476424" algn="l" defTabSz="495285" rtl="0" eaLnBrk="1" latinLnBrk="0" hangingPunct="1">
                        <a:defRPr sz="1950" kern="1200">
                          <a:solidFill>
                            <a:schemeClr val="tx1"/>
                          </a:solidFill>
                          <a:latin typeface="Verdana"/>
                        </a:defRPr>
                      </a:lvl6pPr>
                      <a:lvl7pPr marL="2971709" algn="l" defTabSz="495285" rtl="0" eaLnBrk="1" latinLnBrk="0" hangingPunct="1">
                        <a:defRPr sz="1950" kern="1200">
                          <a:solidFill>
                            <a:schemeClr val="tx1"/>
                          </a:solidFill>
                          <a:latin typeface="Verdana"/>
                        </a:defRPr>
                      </a:lvl7pPr>
                      <a:lvl8pPr marL="3466993" algn="l" defTabSz="495285" rtl="0" eaLnBrk="1" latinLnBrk="0" hangingPunct="1">
                        <a:defRPr sz="1950" kern="1200">
                          <a:solidFill>
                            <a:schemeClr val="tx1"/>
                          </a:solidFill>
                          <a:latin typeface="Verdana"/>
                        </a:defRPr>
                      </a:lvl8pPr>
                      <a:lvl9pPr marL="3962278" algn="l" defTabSz="495285" rtl="0" eaLnBrk="1" latinLnBrk="0" hangingPunct="1">
                        <a:defRPr sz="1950" kern="1200">
                          <a:solidFill>
                            <a:schemeClr val="tx1"/>
                          </a:solidFill>
                          <a:latin typeface="Verdana"/>
                        </a:defRPr>
                      </a:lvl9p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s-ES" sz="1000" b="0" i="0" u="none" strike="noStrike" cap="none" normalizeH="0" baseline="0" noProof="0" dirty="0">
                          <a:ln>
                            <a:noFill/>
                          </a:ln>
                          <a:solidFill>
                            <a:schemeClr val="tx1"/>
                          </a:solidFill>
                          <a:effectLst/>
                          <a:latin typeface="+mn-lt"/>
                        </a:rPr>
                        <a:t>Consentimiento expreso del interesado</a:t>
                      </a:r>
                    </a:p>
                  </a:txBody>
                  <a:tcPr marT="91440" marB="91440" anchor="ctr" horzOverflow="overflow">
                    <a:lnL cap="flat">
                      <a:noFill/>
                    </a:lnL>
                    <a:lnR w="762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BBBCB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1613">
                <a:tc>
                  <a:txBody>
                    <a:bodyPr/>
                    <a:lstStyle>
                      <a:lvl1pPr marL="0" algn="l" defTabSz="495285" rtl="0" eaLnBrk="1" latinLnBrk="0" hangingPunct="1">
                        <a:defRPr sz="1950" kern="1200">
                          <a:solidFill>
                            <a:schemeClr val="tx1"/>
                          </a:solidFill>
                          <a:latin typeface="Verdana"/>
                        </a:defRPr>
                      </a:lvl1pPr>
                      <a:lvl2pPr marL="495285" algn="l" defTabSz="495285" rtl="0" eaLnBrk="1" latinLnBrk="0" hangingPunct="1">
                        <a:defRPr sz="1950" kern="1200">
                          <a:solidFill>
                            <a:schemeClr val="tx1"/>
                          </a:solidFill>
                          <a:latin typeface="Verdana"/>
                        </a:defRPr>
                      </a:lvl2pPr>
                      <a:lvl3pPr marL="990570" algn="l" defTabSz="495285" rtl="0" eaLnBrk="1" latinLnBrk="0" hangingPunct="1">
                        <a:defRPr sz="1950" kern="1200">
                          <a:solidFill>
                            <a:schemeClr val="tx1"/>
                          </a:solidFill>
                          <a:latin typeface="Verdana"/>
                        </a:defRPr>
                      </a:lvl3pPr>
                      <a:lvl4pPr marL="1485854" algn="l" defTabSz="495285" rtl="0" eaLnBrk="1" latinLnBrk="0" hangingPunct="1">
                        <a:defRPr sz="1950" kern="1200">
                          <a:solidFill>
                            <a:schemeClr val="tx1"/>
                          </a:solidFill>
                          <a:latin typeface="Verdana"/>
                        </a:defRPr>
                      </a:lvl4pPr>
                      <a:lvl5pPr marL="1981139" algn="l" defTabSz="495285" rtl="0" eaLnBrk="1" latinLnBrk="0" hangingPunct="1">
                        <a:defRPr sz="1950" kern="1200">
                          <a:solidFill>
                            <a:schemeClr val="tx1"/>
                          </a:solidFill>
                          <a:latin typeface="Verdana"/>
                        </a:defRPr>
                      </a:lvl5pPr>
                      <a:lvl6pPr marL="2476424" algn="l" defTabSz="495285" rtl="0" eaLnBrk="1" latinLnBrk="0" hangingPunct="1">
                        <a:defRPr sz="1950" kern="1200">
                          <a:solidFill>
                            <a:schemeClr val="tx1"/>
                          </a:solidFill>
                          <a:latin typeface="Verdana"/>
                        </a:defRPr>
                      </a:lvl6pPr>
                      <a:lvl7pPr marL="2971709" algn="l" defTabSz="495285" rtl="0" eaLnBrk="1" latinLnBrk="0" hangingPunct="1">
                        <a:defRPr sz="1950" kern="1200">
                          <a:solidFill>
                            <a:schemeClr val="tx1"/>
                          </a:solidFill>
                          <a:latin typeface="Verdana"/>
                        </a:defRPr>
                      </a:lvl7pPr>
                      <a:lvl8pPr marL="3466993" algn="l" defTabSz="495285" rtl="0" eaLnBrk="1" latinLnBrk="0" hangingPunct="1">
                        <a:defRPr sz="1950" kern="1200">
                          <a:solidFill>
                            <a:schemeClr val="tx1"/>
                          </a:solidFill>
                          <a:latin typeface="Verdana"/>
                        </a:defRPr>
                      </a:lvl8pPr>
                      <a:lvl9pPr marL="3962278" algn="l" defTabSz="495285" rtl="0" eaLnBrk="1" latinLnBrk="0" hangingPunct="1">
                        <a:defRPr sz="1950" kern="1200">
                          <a:solidFill>
                            <a:schemeClr val="tx1"/>
                          </a:solidFill>
                          <a:latin typeface="Verdana"/>
                        </a:defRPr>
                      </a:lvl9p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s-ES" sz="1000" b="0" i="0" u="none" strike="noStrike" cap="none" normalizeH="0" baseline="0" noProof="0" dirty="0">
                          <a:ln>
                            <a:noFill/>
                          </a:ln>
                          <a:solidFill>
                            <a:schemeClr val="tx1"/>
                          </a:solidFill>
                          <a:effectLst/>
                          <a:latin typeface="+mn-lt"/>
                        </a:rPr>
                        <a:t>Gestión de relación contractual entre las Partes.</a:t>
                      </a:r>
                    </a:p>
                  </a:txBody>
                  <a:tcPr marT="91440" marB="91440" anchor="ctr" horzOverflow="overflow">
                    <a:lnL cap="flat">
                      <a:noFill/>
                    </a:lnL>
                    <a:lnR w="76200" cap="flat" cmpd="sng" algn="ctr">
                      <a:noFill/>
                      <a:prstDash val="solid"/>
                      <a:round/>
                      <a:headEnd type="none" w="med" len="med"/>
                      <a:tailEnd type="none" w="med" len="me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1613">
                <a:tc>
                  <a:txBody>
                    <a:bodyPr/>
                    <a:lstStyle>
                      <a:lvl1pPr marL="0" algn="l" defTabSz="495285" rtl="0" eaLnBrk="1" latinLnBrk="0" hangingPunct="1">
                        <a:defRPr sz="1950" kern="1200">
                          <a:solidFill>
                            <a:schemeClr val="tx1"/>
                          </a:solidFill>
                          <a:latin typeface="Verdana"/>
                        </a:defRPr>
                      </a:lvl1pPr>
                      <a:lvl2pPr marL="495285" algn="l" defTabSz="495285" rtl="0" eaLnBrk="1" latinLnBrk="0" hangingPunct="1">
                        <a:defRPr sz="1950" kern="1200">
                          <a:solidFill>
                            <a:schemeClr val="tx1"/>
                          </a:solidFill>
                          <a:latin typeface="Verdana"/>
                        </a:defRPr>
                      </a:lvl2pPr>
                      <a:lvl3pPr marL="990570" algn="l" defTabSz="495285" rtl="0" eaLnBrk="1" latinLnBrk="0" hangingPunct="1">
                        <a:defRPr sz="1950" kern="1200">
                          <a:solidFill>
                            <a:schemeClr val="tx1"/>
                          </a:solidFill>
                          <a:latin typeface="Verdana"/>
                        </a:defRPr>
                      </a:lvl3pPr>
                      <a:lvl4pPr marL="1485854" algn="l" defTabSz="495285" rtl="0" eaLnBrk="1" latinLnBrk="0" hangingPunct="1">
                        <a:defRPr sz="1950" kern="1200">
                          <a:solidFill>
                            <a:schemeClr val="tx1"/>
                          </a:solidFill>
                          <a:latin typeface="Verdana"/>
                        </a:defRPr>
                      </a:lvl4pPr>
                      <a:lvl5pPr marL="1981139" algn="l" defTabSz="495285" rtl="0" eaLnBrk="1" latinLnBrk="0" hangingPunct="1">
                        <a:defRPr sz="1950" kern="1200">
                          <a:solidFill>
                            <a:schemeClr val="tx1"/>
                          </a:solidFill>
                          <a:latin typeface="Verdana"/>
                        </a:defRPr>
                      </a:lvl5pPr>
                      <a:lvl6pPr marL="2476424" algn="l" defTabSz="495285" rtl="0" eaLnBrk="1" latinLnBrk="0" hangingPunct="1">
                        <a:defRPr sz="1950" kern="1200">
                          <a:solidFill>
                            <a:schemeClr val="tx1"/>
                          </a:solidFill>
                          <a:latin typeface="Verdana"/>
                        </a:defRPr>
                      </a:lvl6pPr>
                      <a:lvl7pPr marL="2971709" algn="l" defTabSz="495285" rtl="0" eaLnBrk="1" latinLnBrk="0" hangingPunct="1">
                        <a:defRPr sz="1950" kern="1200">
                          <a:solidFill>
                            <a:schemeClr val="tx1"/>
                          </a:solidFill>
                          <a:latin typeface="Verdana"/>
                        </a:defRPr>
                      </a:lvl7pPr>
                      <a:lvl8pPr marL="3466993" algn="l" defTabSz="495285" rtl="0" eaLnBrk="1" latinLnBrk="0" hangingPunct="1">
                        <a:defRPr sz="1950" kern="1200">
                          <a:solidFill>
                            <a:schemeClr val="tx1"/>
                          </a:solidFill>
                          <a:latin typeface="Verdana"/>
                        </a:defRPr>
                      </a:lvl8pPr>
                      <a:lvl9pPr marL="3962278" algn="l" defTabSz="495285" rtl="0" eaLnBrk="1" latinLnBrk="0" hangingPunct="1">
                        <a:defRPr sz="1950" kern="1200">
                          <a:solidFill>
                            <a:schemeClr val="tx1"/>
                          </a:solidFill>
                          <a:latin typeface="Verdana"/>
                        </a:defRPr>
                      </a:lvl9p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s-ES" sz="1000" b="0" i="0" u="none" strike="noStrike" cap="none" normalizeH="0" baseline="0" noProof="0">
                          <a:ln>
                            <a:noFill/>
                          </a:ln>
                          <a:solidFill>
                            <a:schemeClr val="tx1"/>
                          </a:solidFill>
                          <a:effectLst/>
                          <a:latin typeface="+mn-lt"/>
                        </a:rPr>
                        <a:t>Cumplimiento de una obligación legal</a:t>
                      </a:r>
                    </a:p>
                  </a:txBody>
                  <a:tcPr marT="91440" marB="91440" anchor="ctr" horzOverflow="overflow">
                    <a:lnL cap="flat">
                      <a:noFill/>
                    </a:lnL>
                    <a:lnR w="76200" cap="flat" cmpd="sng" algn="ctr">
                      <a:noFill/>
                      <a:prstDash val="solid"/>
                      <a:round/>
                      <a:headEnd type="none" w="med" len="med"/>
                      <a:tailEnd type="none" w="med" len="me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1613">
                <a:tc>
                  <a:txBody>
                    <a:bodyPr/>
                    <a:lstStyle>
                      <a:lvl1pPr marL="0" algn="l" defTabSz="495285" rtl="0" eaLnBrk="1" latinLnBrk="0" hangingPunct="1">
                        <a:defRPr sz="1950" kern="1200">
                          <a:solidFill>
                            <a:schemeClr val="tx1"/>
                          </a:solidFill>
                          <a:latin typeface="Verdana"/>
                        </a:defRPr>
                      </a:lvl1pPr>
                      <a:lvl2pPr marL="495285" algn="l" defTabSz="495285" rtl="0" eaLnBrk="1" latinLnBrk="0" hangingPunct="1">
                        <a:defRPr sz="1950" kern="1200">
                          <a:solidFill>
                            <a:schemeClr val="tx1"/>
                          </a:solidFill>
                          <a:latin typeface="Verdana"/>
                        </a:defRPr>
                      </a:lvl2pPr>
                      <a:lvl3pPr marL="990570" algn="l" defTabSz="495285" rtl="0" eaLnBrk="1" latinLnBrk="0" hangingPunct="1">
                        <a:defRPr sz="1950" kern="1200">
                          <a:solidFill>
                            <a:schemeClr val="tx1"/>
                          </a:solidFill>
                          <a:latin typeface="Verdana"/>
                        </a:defRPr>
                      </a:lvl3pPr>
                      <a:lvl4pPr marL="1485854" algn="l" defTabSz="495285" rtl="0" eaLnBrk="1" latinLnBrk="0" hangingPunct="1">
                        <a:defRPr sz="1950" kern="1200">
                          <a:solidFill>
                            <a:schemeClr val="tx1"/>
                          </a:solidFill>
                          <a:latin typeface="Verdana"/>
                        </a:defRPr>
                      </a:lvl4pPr>
                      <a:lvl5pPr marL="1981139" algn="l" defTabSz="495285" rtl="0" eaLnBrk="1" latinLnBrk="0" hangingPunct="1">
                        <a:defRPr sz="1950" kern="1200">
                          <a:solidFill>
                            <a:schemeClr val="tx1"/>
                          </a:solidFill>
                          <a:latin typeface="Verdana"/>
                        </a:defRPr>
                      </a:lvl5pPr>
                      <a:lvl6pPr marL="2476424" algn="l" defTabSz="495285" rtl="0" eaLnBrk="1" latinLnBrk="0" hangingPunct="1">
                        <a:defRPr sz="1950" kern="1200">
                          <a:solidFill>
                            <a:schemeClr val="tx1"/>
                          </a:solidFill>
                          <a:latin typeface="Verdana"/>
                        </a:defRPr>
                      </a:lvl6pPr>
                      <a:lvl7pPr marL="2971709" algn="l" defTabSz="495285" rtl="0" eaLnBrk="1" latinLnBrk="0" hangingPunct="1">
                        <a:defRPr sz="1950" kern="1200">
                          <a:solidFill>
                            <a:schemeClr val="tx1"/>
                          </a:solidFill>
                          <a:latin typeface="Verdana"/>
                        </a:defRPr>
                      </a:lvl7pPr>
                      <a:lvl8pPr marL="3466993" algn="l" defTabSz="495285" rtl="0" eaLnBrk="1" latinLnBrk="0" hangingPunct="1">
                        <a:defRPr sz="1950" kern="1200">
                          <a:solidFill>
                            <a:schemeClr val="tx1"/>
                          </a:solidFill>
                          <a:latin typeface="Verdana"/>
                        </a:defRPr>
                      </a:lvl8pPr>
                      <a:lvl9pPr marL="3962278" algn="l" defTabSz="495285" rtl="0" eaLnBrk="1" latinLnBrk="0" hangingPunct="1">
                        <a:defRPr sz="1950" kern="1200">
                          <a:solidFill>
                            <a:schemeClr val="tx1"/>
                          </a:solidFill>
                          <a:latin typeface="Verdana"/>
                        </a:defRPr>
                      </a:lvl9p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s-ES" sz="1000" b="0" i="0" u="none" strike="noStrike" cap="none" normalizeH="0" baseline="0" noProof="0">
                          <a:ln>
                            <a:noFill/>
                          </a:ln>
                          <a:solidFill>
                            <a:schemeClr val="tx1"/>
                          </a:solidFill>
                          <a:effectLst/>
                          <a:latin typeface="+mn-lt"/>
                        </a:rPr>
                        <a:t>Interés legítimo</a:t>
                      </a:r>
                    </a:p>
                  </a:txBody>
                  <a:tcPr marT="91440" marB="91440" anchor="ctr" horzOverflow="overflow">
                    <a:lnL cap="flat">
                      <a:noFill/>
                    </a:lnL>
                    <a:lnR w="76200" cap="flat" cmpd="sng" algn="ctr">
                      <a:noFill/>
                      <a:prstDash val="solid"/>
                      <a:round/>
                      <a:headEnd type="none" w="med" len="med"/>
                      <a:tailEnd type="none" w="med" len="me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1613">
                <a:tc>
                  <a:txBody>
                    <a:bodyPr/>
                    <a:lstStyle>
                      <a:lvl1pPr marL="0" algn="l" defTabSz="495285" rtl="0" eaLnBrk="1" latinLnBrk="0" hangingPunct="1">
                        <a:defRPr sz="1950" kern="1200">
                          <a:solidFill>
                            <a:schemeClr val="tx1"/>
                          </a:solidFill>
                          <a:latin typeface="Verdana"/>
                        </a:defRPr>
                      </a:lvl1pPr>
                      <a:lvl2pPr marL="495285" algn="l" defTabSz="495285" rtl="0" eaLnBrk="1" latinLnBrk="0" hangingPunct="1">
                        <a:defRPr sz="1950" kern="1200">
                          <a:solidFill>
                            <a:schemeClr val="tx1"/>
                          </a:solidFill>
                          <a:latin typeface="Verdana"/>
                        </a:defRPr>
                      </a:lvl2pPr>
                      <a:lvl3pPr marL="990570" algn="l" defTabSz="495285" rtl="0" eaLnBrk="1" latinLnBrk="0" hangingPunct="1">
                        <a:defRPr sz="1950" kern="1200">
                          <a:solidFill>
                            <a:schemeClr val="tx1"/>
                          </a:solidFill>
                          <a:latin typeface="Verdana"/>
                        </a:defRPr>
                      </a:lvl3pPr>
                      <a:lvl4pPr marL="1485854" algn="l" defTabSz="495285" rtl="0" eaLnBrk="1" latinLnBrk="0" hangingPunct="1">
                        <a:defRPr sz="1950" kern="1200">
                          <a:solidFill>
                            <a:schemeClr val="tx1"/>
                          </a:solidFill>
                          <a:latin typeface="Verdana"/>
                        </a:defRPr>
                      </a:lvl4pPr>
                      <a:lvl5pPr marL="1981139" algn="l" defTabSz="495285" rtl="0" eaLnBrk="1" latinLnBrk="0" hangingPunct="1">
                        <a:defRPr sz="1950" kern="1200">
                          <a:solidFill>
                            <a:schemeClr val="tx1"/>
                          </a:solidFill>
                          <a:latin typeface="Verdana"/>
                        </a:defRPr>
                      </a:lvl5pPr>
                      <a:lvl6pPr marL="2476424" algn="l" defTabSz="495285" rtl="0" eaLnBrk="1" latinLnBrk="0" hangingPunct="1">
                        <a:defRPr sz="1950" kern="1200">
                          <a:solidFill>
                            <a:schemeClr val="tx1"/>
                          </a:solidFill>
                          <a:latin typeface="Verdana"/>
                        </a:defRPr>
                      </a:lvl6pPr>
                      <a:lvl7pPr marL="2971709" algn="l" defTabSz="495285" rtl="0" eaLnBrk="1" latinLnBrk="0" hangingPunct="1">
                        <a:defRPr sz="1950" kern="1200">
                          <a:solidFill>
                            <a:schemeClr val="tx1"/>
                          </a:solidFill>
                          <a:latin typeface="Verdana"/>
                        </a:defRPr>
                      </a:lvl7pPr>
                      <a:lvl8pPr marL="3466993" algn="l" defTabSz="495285" rtl="0" eaLnBrk="1" latinLnBrk="0" hangingPunct="1">
                        <a:defRPr sz="1950" kern="1200">
                          <a:solidFill>
                            <a:schemeClr val="tx1"/>
                          </a:solidFill>
                          <a:latin typeface="Verdana"/>
                        </a:defRPr>
                      </a:lvl8pPr>
                      <a:lvl9pPr marL="3962278" algn="l" defTabSz="495285" rtl="0" eaLnBrk="1" latinLnBrk="0" hangingPunct="1">
                        <a:defRPr sz="1950" kern="1200">
                          <a:solidFill>
                            <a:schemeClr val="tx1"/>
                          </a:solidFill>
                          <a:latin typeface="Verdana"/>
                        </a:defRPr>
                      </a:lvl9p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s-ES" sz="1000" b="0" i="0" u="none" strike="noStrike" cap="none" normalizeH="0" baseline="0" noProof="0">
                          <a:ln>
                            <a:noFill/>
                          </a:ln>
                          <a:solidFill>
                            <a:schemeClr val="tx1"/>
                          </a:solidFill>
                          <a:effectLst/>
                          <a:latin typeface="+mn-lt"/>
                        </a:rPr>
                        <a:t>Protección de intereses vitales del interesado</a:t>
                      </a:r>
                    </a:p>
                  </a:txBody>
                  <a:tcPr marT="91440" marB="91440" anchor="ctr" horzOverflow="overflow">
                    <a:lnL cap="flat">
                      <a:noFill/>
                    </a:lnL>
                    <a:lnR w="76200" cap="flat" cmpd="sng" algn="ctr">
                      <a:noFill/>
                      <a:prstDash val="solid"/>
                      <a:round/>
                      <a:headEnd type="none" w="med" len="med"/>
                      <a:tailEnd type="none" w="med" len="me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1613">
                <a:tc>
                  <a:txBody>
                    <a:bodyPr/>
                    <a:lstStyle>
                      <a:lvl1pPr marL="0" algn="l" defTabSz="495285" rtl="0" eaLnBrk="1" latinLnBrk="0" hangingPunct="1">
                        <a:defRPr sz="1950" kern="1200">
                          <a:solidFill>
                            <a:schemeClr val="tx1"/>
                          </a:solidFill>
                          <a:latin typeface="Verdana"/>
                        </a:defRPr>
                      </a:lvl1pPr>
                      <a:lvl2pPr marL="495285" algn="l" defTabSz="495285" rtl="0" eaLnBrk="1" latinLnBrk="0" hangingPunct="1">
                        <a:defRPr sz="1950" kern="1200">
                          <a:solidFill>
                            <a:schemeClr val="tx1"/>
                          </a:solidFill>
                          <a:latin typeface="Verdana"/>
                        </a:defRPr>
                      </a:lvl2pPr>
                      <a:lvl3pPr marL="990570" algn="l" defTabSz="495285" rtl="0" eaLnBrk="1" latinLnBrk="0" hangingPunct="1">
                        <a:defRPr sz="1950" kern="1200">
                          <a:solidFill>
                            <a:schemeClr val="tx1"/>
                          </a:solidFill>
                          <a:latin typeface="Verdana"/>
                        </a:defRPr>
                      </a:lvl3pPr>
                      <a:lvl4pPr marL="1485854" algn="l" defTabSz="495285" rtl="0" eaLnBrk="1" latinLnBrk="0" hangingPunct="1">
                        <a:defRPr sz="1950" kern="1200">
                          <a:solidFill>
                            <a:schemeClr val="tx1"/>
                          </a:solidFill>
                          <a:latin typeface="Verdana"/>
                        </a:defRPr>
                      </a:lvl4pPr>
                      <a:lvl5pPr marL="1981139" algn="l" defTabSz="495285" rtl="0" eaLnBrk="1" latinLnBrk="0" hangingPunct="1">
                        <a:defRPr sz="1950" kern="1200">
                          <a:solidFill>
                            <a:schemeClr val="tx1"/>
                          </a:solidFill>
                          <a:latin typeface="Verdana"/>
                        </a:defRPr>
                      </a:lvl5pPr>
                      <a:lvl6pPr marL="2476424" algn="l" defTabSz="495285" rtl="0" eaLnBrk="1" latinLnBrk="0" hangingPunct="1">
                        <a:defRPr sz="1950" kern="1200">
                          <a:solidFill>
                            <a:schemeClr val="tx1"/>
                          </a:solidFill>
                          <a:latin typeface="Verdana"/>
                        </a:defRPr>
                      </a:lvl6pPr>
                      <a:lvl7pPr marL="2971709" algn="l" defTabSz="495285" rtl="0" eaLnBrk="1" latinLnBrk="0" hangingPunct="1">
                        <a:defRPr sz="1950" kern="1200">
                          <a:solidFill>
                            <a:schemeClr val="tx1"/>
                          </a:solidFill>
                          <a:latin typeface="Verdana"/>
                        </a:defRPr>
                      </a:lvl7pPr>
                      <a:lvl8pPr marL="3466993" algn="l" defTabSz="495285" rtl="0" eaLnBrk="1" latinLnBrk="0" hangingPunct="1">
                        <a:defRPr sz="1950" kern="1200">
                          <a:solidFill>
                            <a:schemeClr val="tx1"/>
                          </a:solidFill>
                          <a:latin typeface="Verdana"/>
                        </a:defRPr>
                      </a:lvl8pPr>
                      <a:lvl9pPr marL="3962278" algn="l" defTabSz="495285" rtl="0" eaLnBrk="1" latinLnBrk="0" hangingPunct="1">
                        <a:defRPr sz="1950" kern="1200">
                          <a:solidFill>
                            <a:schemeClr val="tx1"/>
                          </a:solidFill>
                          <a:latin typeface="Verdana"/>
                        </a:defRPr>
                      </a:lvl9p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s-ES" sz="1000" b="0" i="0" u="none" strike="noStrike" cap="none" normalizeH="0" baseline="0" noProof="0" dirty="0">
                          <a:ln>
                            <a:noFill/>
                          </a:ln>
                          <a:solidFill>
                            <a:schemeClr val="tx1"/>
                          </a:solidFill>
                          <a:effectLst/>
                          <a:latin typeface="+mn-lt"/>
                        </a:rPr>
                        <a:t>Interés público</a:t>
                      </a:r>
                    </a:p>
                  </a:txBody>
                  <a:tcPr marT="91440" marB="91440" anchor="ctr" horzOverflow="overflow">
                    <a:lnL cap="flat">
                      <a:noFill/>
                    </a:lnL>
                    <a:lnR w="76200" cap="flat" cmpd="sng" algn="ctr">
                      <a:noFill/>
                      <a:prstDash val="solid"/>
                      <a:round/>
                      <a:headEnd type="none" w="med" len="med"/>
                      <a:tailEnd type="none" w="med" len="me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49" name="TextBox 2">
            <a:extLst>
              <a:ext uri="{FF2B5EF4-FFF2-40B4-BE49-F238E27FC236}">
                <a16:creationId xmlns:a16="http://schemas.microsoft.com/office/drawing/2014/main" id="{F8B08C3D-D143-4C6F-B554-463083C542B9}"/>
              </a:ext>
            </a:extLst>
          </p:cNvPr>
          <p:cNvSpPr txBox="1"/>
          <p:nvPr/>
        </p:nvSpPr>
        <p:spPr>
          <a:xfrm>
            <a:off x="477880" y="953088"/>
            <a:ext cx="3485546" cy="246221"/>
          </a:xfrm>
          <a:prstGeom prst="rect">
            <a:avLst/>
          </a:prstGeom>
          <a:noFill/>
        </p:spPr>
        <p:txBody>
          <a:bodyPr wrap="square" lIns="0" tIns="0" rIns="0" bIns="0" rtlCol="0">
            <a:spAutoFit/>
          </a:bodyPr>
          <a:lstStyle/>
          <a:p>
            <a:pPr>
              <a:spcBef>
                <a:spcPts val="600"/>
              </a:spcBef>
              <a:buSzPct val="100000"/>
            </a:pPr>
            <a:r>
              <a:rPr lang="es-ES" sz="1600" b="1" dirty="0"/>
              <a:t>Requisitos</a:t>
            </a:r>
            <a:r>
              <a:rPr lang="es-ES" sz="1600" b="1" dirty="0">
                <a:solidFill>
                  <a:srgbClr val="313131"/>
                </a:solidFill>
              </a:rPr>
              <a:t> </a:t>
            </a:r>
            <a:r>
              <a:rPr lang="es-ES" sz="1600" b="1" dirty="0"/>
              <a:t>clave</a:t>
            </a:r>
            <a:r>
              <a:rPr lang="es-ES" sz="1600" b="1" dirty="0">
                <a:solidFill>
                  <a:srgbClr val="313131"/>
                </a:solidFill>
              </a:rPr>
              <a:t> </a:t>
            </a:r>
            <a:r>
              <a:rPr lang="es-ES" sz="1600" b="1" dirty="0"/>
              <a:t>a tener en cuenta</a:t>
            </a:r>
          </a:p>
        </p:txBody>
      </p:sp>
      <p:sp>
        <p:nvSpPr>
          <p:cNvPr id="17" name="Rounded Rectangle 30">
            <a:extLst>
              <a:ext uri="{FF2B5EF4-FFF2-40B4-BE49-F238E27FC236}">
                <a16:creationId xmlns:a16="http://schemas.microsoft.com/office/drawing/2014/main" id="{EE1B27E2-07E9-4F1C-82B2-309933943B0E}"/>
              </a:ext>
            </a:extLst>
          </p:cNvPr>
          <p:cNvSpPr/>
          <p:nvPr/>
        </p:nvSpPr>
        <p:spPr>
          <a:xfrm>
            <a:off x="340109" y="2193276"/>
            <a:ext cx="3235338" cy="3385281"/>
          </a:xfrm>
          <a:prstGeom prst="roundRect">
            <a:avLst/>
          </a:prstGeom>
          <a:solidFill>
            <a:sysClr val="window" lastClr="FFFFFF"/>
          </a:solidFill>
          <a:ln w="25400" cap="flat" cmpd="sng" algn="ctr">
            <a:solidFill>
              <a:schemeClr val="tx1">
                <a:lumMod val="90000"/>
                <a:lumOff val="10000"/>
              </a:schemeClr>
            </a:solidFill>
            <a:prstDash val="solid"/>
          </a:ln>
          <a:effectLst/>
        </p:spPr>
        <p:txBody>
          <a:bodyPr rtlCol="0" anchor="ctr"/>
          <a:lstStyle/>
          <a:p>
            <a:pPr algn="just"/>
            <a:r>
              <a:rPr lang="es-ES" sz="1400" b="1" kern="0" dirty="0">
                <a:solidFill>
                  <a:schemeClr val="tx2"/>
                </a:solidFill>
                <a:latin typeface="+mj-lt"/>
              </a:rPr>
              <a:t>Definición consentimiento:</a:t>
            </a:r>
          </a:p>
          <a:p>
            <a:pPr marL="171450" indent="-171450" algn="just">
              <a:buFont typeface="Arial" panose="020B0604020202020204" pitchFamily="34" charset="0"/>
              <a:buChar char="•"/>
            </a:pPr>
            <a:r>
              <a:rPr lang="es-ES" sz="1200" dirty="0"/>
              <a:t>Inequívoco</a:t>
            </a:r>
          </a:p>
          <a:p>
            <a:pPr marL="171450" indent="-171450" algn="just">
              <a:buFont typeface="Arial" panose="020B0604020202020204" pitchFamily="34" charset="0"/>
              <a:buChar char="•"/>
            </a:pPr>
            <a:r>
              <a:rPr lang="es-ES" sz="1200" dirty="0"/>
              <a:t>Libre</a:t>
            </a:r>
          </a:p>
          <a:p>
            <a:pPr marL="171450" indent="-171450" algn="just">
              <a:buFont typeface="Arial" panose="020B0604020202020204" pitchFamily="34" charset="0"/>
              <a:buChar char="•"/>
            </a:pPr>
            <a:r>
              <a:rPr lang="es-ES" sz="1200" dirty="0"/>
              <a:t>Revocable </a:t>
            </a:r>
          </a:p>
          <a:p>
            <a:pPr marL="171450" indent="-171450" algn="just">
              <a:buFont typeface="Arial" panose="020B0604020202020204" pitchFamily="34" charset="0"/>
              <a:buChar char="•"/>
            </a:pPr>
            <a:r>
              <a:rPr lang="es-ES" sz="1200" dirty="0"/>
              <a:t>Acto afirmativo claro, voluntario.</a:t>
            </a:r>
          </a:p>
          <a:p>
            <a:pPr marL="171450" indent="-171450" algn="just">
              <a:buFont typeface="Arial" panose="020B0604020202020204" pitchFamily="34" charset="0"/>
              <a:buChar char="•"/>
            </a:pPr>
            <a:endParaRPr lang="es-ES" sz="1200" dirty="0"/>
          </a:p>
          <a:p>
            <a:pPr algn="just"/>
            <a:r>
              <a:rPr lang="es-ES" sz="1400" b="1" kern="0" dirty="0">
                <a:solidFill>
                  <a:schemeClr val="tx2"/>
                </a:solidFill>
                <a:latin typeface="+mj-lt"/>
              </a:rPr>
              <a:t>Plan de acción:</a:t>
            </a:r>
          </a:p>
          <a:p>
            <a:pPr marL="171450" indent="-171450" algn="just">
              <a:buFont typeface="Arial" panose="020B0604020202020204" pitchFamily="34" charset="0"/>
              <a:buChar char="•"/>
            </a:pPr>
            <a:r>
              <a:rPr lang="es-ES" sz="1200" dirty="0"/>
              <a:t>Revisión obtención de los consentimientos</a:t>
            </a:r>
          </a:p>
          <a:p>
            <a:pPr marL="171450" indent="-171450" algn="just">
              <a:buFont typeface="Arial" panose="020B0604020202020204" pitchFamily="34" charset="0"/>
              <a:buChar char="•"/>
            </a:pPr>
            <a:r>
              <a:rPr lang="es-ES" sz="1200" dirty="0"/>
              <a:t>Planificación: procedimiento de renovación y obtención.</a:t>
            </a:r>
          </a:p>
        </p:txBody>
      </p:sp>
    </p:spTree>
    <p:extLst>
      <p:ext uri="{BB962C8B-B14F-4D97-AF65-F5344CB8AC3E}">
        <p14:creationId xmlns:p14="http://schemas.microsoft.com/office/powerpoint/2010/main" val="4097940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latin typeface="+mj-lt"/>
              </a:rPr>
              <a:pPr/>
              <a:t>13</a:t>
            </a:fld>
            <a:endParaRPr lang="es-ES" dirty="0">
              <a:latin typeface="+mj-lt"/>
            </a:endParaRPr>
          </a:p>
        </p:txBody>
      </p:sp>
      <p:sp>
        <p:nvSpPr>
          <p:cNvPr id="5" name="Título 2"/>
          <p:cNvSpPr txBox="1">
            <a:spLocks/>
          </p:cNvSpPr>
          <p:nvPr/>
        </p:nvSpPr>
        <p:spPr>
          <a:xfrm>
            <a:off x="477880" y="222462"/>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Nuevos requerimientos</a:t>
            </a:r>
          </a:p>
          <a:p>
            <a:r>
              <a:rPr lang="es-ES" sz="1600" dirty="0">
                <a:solidFill>
                  <a:srgbClr val="3AC1E1"/>
                </a:solidFill>
              </a:rPr>
              <a:t>Derechos del interesado</a:t>
            </a:r>
          </a:p>
        </p:txBody>
      </p:sp>
      <p:sp>
        <p:nvSpPr>
          <p:cNvPr id="49" name="TextBox 2">
            <a:extLst>
              <a:ext uri="{FF2B5EF4-FFF2-40B4-BE49-F238E27FC236}">
                <a16:creationId xmlns:a16="http://schemas.microsoft.com/office/drawing/2014/main" id="{F8B08C3D-D143-4C6F-B554-463083C542B9}"/>
              </a:ext>
            </a:extLst>
          </p:cNvPr>
          <p:cNvSpPr txBox="1"/>
          <p:nvPr/>
        </p:nvSpPr>
        <p:spPr>
          <a:xfrm>
            <a:off x="477880" y="933983"/>
            <a:ext cx="3894724" cy="246221"/>
          </a:xfrm>
          <a:prstGeom prst="rect">
            <a:avLst/>
          </a:prstGeom>
          <a:noFill/>
        </p:spPr>
        <p:txBody>
          <a:bodyPr wrap="square" lIns="0" tIns="0" rIns="0" bIns="0" rtlCol="0">
            <a:spAutoFit/>
          </a:bodyPr>
          <a:lstStyle/>
          <a:p>
            <a:pPr>
              <a:spcBef>
                <a:spcPts val="600"/>
              </a:spcBef>
              <a:buSzPct val="100000"/>
            </a:pPr>
            <a:r>
              <a:rPr lang="es-ES" sz="1600" b="1" dirty="0"/>
              <a:t>Requisitos</a:t>
            </a:r>
            <a:r>
              <a:rPr lang="es-ES" sz="1400" b="1" dirty="0">
                <a:solidFill>
                  <a:srgbClr val="313131"/>
                </a:solidFill>
              </a:rPr>
              <a:t> </a:t>
            </a:r>
            <a:r>
              <a:rPr lang="es-ES" sz="1600" b="1" dirty="0"/>
              <a:t>clave a tener en cuenta:</a:t>
            </a:r>
          </a:p>
        </p:txBody>
      </p:sp>
      <p:sp>
        <p:nvSpPr>
          <p:cNvPr id="16" name="TextBox 11">
            <a:extLst>
              <a:ext uri="{FF2B5EF4-FFF2-40B4-BE49-F238E27FC236}">
                <a16:creationId xmlns:a16="http://schemas.microsoft.com/office/drawing/2014/main" id="{F32BC5C2-E1B3-4A15-83D6-81C019819672}"/>
              </a:ext>
            </a:extLst>
          </p:cNvPr>
          <p:cNvSpPr txBox="1"/>
          <p:nvPr/>
        </p:nvSpPr>
        <p:spPr>
          <a:xfrm>
            <a:off x="1483766" y="1702089"/>
            <a:ext cx="2994398" cy="806652"/>
          </a:xfrm>
          <a:prstGeom prst="rect">
            <a:avLst/>
          </a:prstGeom>
          <a:noFill/>
        </p:spPr>
        <p:txBody>
          <a:bodyPr wrap="square" lIns="0" tIns="0" rIns="0" bIns="0" rtlCol="0">
            <a:noAutofit/>
          </a:bodyPr>
          <a:lstStyle/>
          <a:p>
            <a:pPr algn="just" defTabSz="715566">
              <a:lnSpc>
                <a:spcPct val="95000"/>
              </a:lnSpc>
              <a:spcAft>
                <a:spcPts val="600"/>
              </a:spcAft>
              <a:defRPr/>
            </a:pPr>
            <a:r>
              <a:rPr lang="es-ES" sz="1200" b="1" u="sng" kern="0" dirty="0">
                <a:ea typeface="ＭＳ Ｐゴシック" pitchFamily="50" charset="-128"/>
              </a:rPr>
              <a:t>Acceso</a:t>
            </a:r>
          </a:p>
          <a:p>
            <a:pPr algn="just" defTabSz="715566">
              <a:lnSpc>
                <a:spcPct val="95000"/>
              </a:lnSpc>
              <a:spcAft>
                <a:spcPts val="600"/>
              </a:spcAft>
              <a:defRPr/>
            </a:pPr>
            <a:r>
              <a:rPr lang="es-ES" sz="1200" kern="0" dirty="0">
                <a:ea typeface="ＭＳ Ｐゴシック" pitchFamily="50" charset="-128"/>
              </a:rPr>
              <a:t>Obtener del responsable del tratamiento confirmación de si se están tratando o no datos personales. </a:t>
            </a:r>
          </a:p>
          <a:p>
            <a:pPr algn="just" defTabSz="715566">
              <a:lnSpc>
                <a:spcPct val="95000"/>
              </a:lnSpc>
              <a:spcAft>
                <a:spcPts val="600"/>
              </a:spcAft>
              <a:defRPr/>
            </a:pPr>
            <a:r>
              <a:rPr lang="es-ES" sz="1200" kern="0" dirty="0">
                <a:ea typeface="ＭＳ Ｐゴシック" pitchFamily="50" charset="-128"/>
              </a:rPr>
              <a:t>Copia de la información.</a:t>
            </a:r>
          </a:p>
        </p:txBody>
      </p:sp>
      <p:sp>
        <p:nvSpPr>
          <p:cNvPr id="17" name="TextBox 12">
            <a:extLst>
              <a:ext uri="{FF2B5EF4-FFF2-40B4-BE49-F238E27FC236}">
                <a16:creationId xmlns:a16="http://schemas.microsoft.com/office/drawing/2014/main" id="{02AE0DD2-2AD0-45B9-8DAA-A743936720EC}"/>
              </a:ext>
            </a:extLst>
          </p:cNvPr>
          <p:cNvSpPr txBox="1"/>
          <p:nvPr/>
        </p:nvSpPr>
        <p:spPr>
          <a:xfrm>
            <a:off x="1483766" y="2943587"/>
            <a:ext cx="2994398" cy="580500"/>
          </a:xfrm>
          <a:prstGeom prst="rect">
            <a:avLst/>
          </a:prstGeom>
          <a:noFill/>
        </p:spPr>
        <p:txBody>
          <a:bodyPr wrap="square" lIns="0" tIns="0" rIns="0" bIns="0" rtlCol="0">
            <a:noAutofit/>
          </a:bodyPr>
          <a:lstStyle/>
          <a:p>
            <a:pPr algn="just" defTabSz="715566">
              <a:lnSpc>
                <a:spcPct val="95000"/>
              </a:lnSpc>
              <a:spcAft>
                <a:spcPts val="600"/>
              </a:spcAft>
              <a:defRPr/>
            </a:pPr>
            <a:r>
              <a:rPr lang="es-ES" sz="1200" b="1" u="sng" kern="0" dirty="0">
                <a:ea typeface="ＭＳ Ｐゴシック" pitchFamily="50" charset="-128"/>
              </a:rPr>
              <a:t>Rectificación</a:t>
            </a:r>
          </a:p>
          <a:p>
            <a:pPr algn="just" defTabSz="715566">
              <a:lnSpc>
                <a:spcPct val="95000"/>
              </a:lnSpc>
              <a:spcAft>
                <a:spcPts val="600"/>
              </a:spcAft>
              <a:defRPr/>
            </a:pPr>
            <a:r>
              <a:rPr lang="es-ES" sz="1200" kern="0" dirty="0">
                <a:ea typeface="ＭＳ Ｐゴシック" pitchFamily="50" charset="-128"/>
              </a:rPr>
              <a:t>Rectificar los datos personales inexactos.</a:t>
            </a:r>
            <a:endParaRPr lang="en-US" sz="1200" kern="0" dirty="0">
              <a:ea typeface="ＭＳ Ｐゴシック" pitchFamily="50" charset="-128"/>
            </a:endParaRPr>
          </a:p>
        </p:txBody>
      </p:sp>
      <p:sp>
        <p:nvSpPr>
          <p:cNvPr id="18" name="TextBox 14">
            <a:extLst>
              <a:ext uri="{FF2B5EF4-FFF2-40B4-BE49-F238E27FC236}">
                <a16:creationId xmlns:a16="http://schemas.microsoft.com/office/drawing/2014/main" id="{6D38FE18-6C9F-4D65-8E1A-3141315AC8AE}"/>
              </a:ext>
            </a:extLst>
          </p:cNvPr>
          <p:cNvSpPr txBox="1"/>
          <p:nvPr/>
        </p:nvSpPr>
        <p:spPr>
          <a:xfrm>
            <a:off x="1514262" y="3890901"/>
            <a:ext cx="2994398" cy="580500"/>
          </a:xfrm>
          <a:prstGeom prst="rect">
            <a:avLst/>
          </a:prstGeom>
          <a:noFill/>
        </p:spPr>
        <p:txBody>
          <a:bodyPr wrap="square" lIns="0" tIns="0" rIns="0" bIns="0" rtlCol="0">
            <a:noAutofit/>
          </a:bodyPr>
          <a:lstStyle/>
          <a:p>
            <a:pPr algn="just" defTabSz="715566">
              <a:lnSpc>
                <a:spcPct val="95000"/>
              </a:lnSpc>
              <a:spcAft>
                <a:spcPts val="600"/>
              </a:spcAft>
              <a:defRPr/>
            </a:pPr>
            <a:r>
              <a:rPr lang="es-ES" sz="1200" b="1" u="sng" kern="0" dirty="0">
                <a:ea typeface="ＭＳ Ｐゴシック" pitchFamily="50" charset="-128"/>
              </a:rPr>
              <a:t>Oposición</a:t>
            </a:r>
          </a:p>
          <a:p>
            <a:pPr algn="just" defTabSz="715566">
              <a:lnSpc>
                <a:spcPct val="95000"/>
              </a:lnSpc>
              <a:spcAft>
                <a:spcPts val="600"/>
              </a:spcAft>
              <a:defRPr/>
            </a:pPr>
            <a:r>
              <a:rPr lang="es-ES" sz="1200" kern="0" dirty="0">
                <a:ea typeface="ＭＳ Ｐゴシック" pitchFamily="50" charset="-128"/>
              </a:rPr>
              <a:t>Oponerse a que datos personales sean objeto de un tratamiento.</a:t>
            </a:r>
            <a:r>
              <a:rPr lang="es-ES" sz="1200" b="1" u="sng" kern="0" dirty="0">
                <a:ea typeface="ＭＳ Ｐゴシック" pitchFamily="50" charset="-128"/>
              </a:rPr>
              <a:t> </a:t>
            </a:r>
          </a:p>
        </p:txBody>
      </p:sp>
      <p:sp>
        <p:nvSpPr>
          <p:cNvPr id="19" name="TextBox 15">
            <a:extLst>
              <a:ext uri="{FF2B5EF4-FFF2-40B4-BE49-F238E27FC236}">
                <a16:creationId xmlns:a16="http://schemas.microsoft.com/office/drawing/2014/main" id="{E8F1F2AF-2699-43E9-B470-A80D6B64536C}"/>
              </a:ext>
            </a:extLst>
          </p:cNvPr>
          <p:cNvSpPr txBox="1"/>
          <p:nvPr/>
        </p:nvSpPr>
        <p:spPr>
          <a:xfrm>
            <a:off x="6063447" y="4369259"/>
            <a:ext cx="3290400" cy="580500"/>
          </a:xfrm>
          <a:prstGeom prst="rect">
            <a:avLst/>
          </a:prstGeom>
          <a:noFill/>
        </p:spPr>
        <p:txBody>
          <a:bodyPr wrap="square" lIns="0" tIns="0" rIns="0" bIns="0" rtlCol="0">
            <a:noAutofit/>
          </a:bodyPr>
          <a:lstStyle/>
          <a:p>
            <a:pPr algn="just" defTabSz="715566">
              <a:lnSpc>
                <a:spcPct val="95000"/>
              </a:lnSpc>
              <a:spcAft>
                <a:spcPts val="600"/>
              </a:spcAft>
              <a:defRPr/>
            </a:pPr>
            <a:r>
              <a:rPr lang="es-ES" sz="1200" b="1" u="sng" kern="0" dirty="0">
                <a:ea typeface="ＭＳ Ｐゴシック" pitchFamily="50" charset="-128"/>
              </a:rPr>
              <a:t>Olvido</a:t>
            </a:r>
          </a:p>
          <a:p>
            <a:pPr algn="just" defTabSz="715566">
              <a:lnSpc>
                <a:spcPct val="95000"/>
              </a:lnSpc>
              <a:spcAft>
                <a:spcPts val="600"/>
              </a:spcAft>
              <a:defRPr/>
            </a:pPr>
            <a:r>
              <a:rPr lang="es-ES" sz="1200" kern="0" dirty="0">
                <a:ea typeface="ＭＳ Ｐゴシック" pitchFamily="50" charset="-128"/>
              </a:rPr>
              <a:t>Suprimir los datos personales cuando ya no sean necesarios, se retire el consentimiento, hayan sido tratados ilícitamente, etc… </a:t>
            </a:r>
          </a:p>
          <a:p>
            <a:pPr algn="just" defTabSz="715566">
              <a:lnSpc>
                <a:spcPct val="95000"/>
              </a:lnSpc>
              <a:spcAft>
                <a:spcPts val="600"/>
              </a:spcAft>
              <a:defRPr/>
            </a:pPr>
            <a:r>
              <a:rPr lang="es-ES" sz="1200" dirty="0"/>
              <a:t>Se debe eliminada cualquier copia, enlace y réplica.</a:t>
            </a:r>
            <a:endParaRPr lang="en-US" sz="1200" dirty="0"/>
          </a:p>
          <a:p>
            <a:pPr algn="just" defTabSz="715566">
              <a:lnSpc>
                <a:spcPct val="95000"/>
              </a:lnSpc>
              <a:spcAft>
                <a:spcPts val="600"/>
              </a:spcAft>
              <a:defRPr/>
            </a:pPr>
            <a:endParaRPr lang="en-US" sz="1200" kern="0" dirty="0">
              <a:ea typeface="ＭＳ Ｐゴシック" pitchFamily="50" charset="-128"/>
            </a:endParaRPr>
          </a:p>
        </p:txBody>
      </p:sp>
      <p:sp>
        <p:nvSpPr>
          <p:cNvPr id="20" name="TextBox 16">
            <a:extLst>
              <a:ext uri="{FF2B5EF4-FFF2-40B4-BE49-F238E27FC236}">
                <a16:creationId xmlns:a16="http://schemas.microsoft.com/office/drawing/2014/main" id="{C2410BCF-80A1-4DA7-A819-0B243EB0996B}"/>
              </a:ext>
            </a:extLst>
          </p:cNvPr>
          <p:cNvSpPr txBox="1"/>
          <p:nvPr/>
        </p:nvSpPr>
        <p:spPr>
          <a:xfrm>
            <a:off x="6037805" y="1793809"/>
            <a:ext cx="3289430" cy="580500"/>
          </a:xfrm>
          <a:prstGeom prst="rect">
            <a:avLst/>
          </a:prstGeom>
          <a:noFill/>
        </p:spPr>
        <p:txBody>
          <a:bodyPr wrap="square" lIns="0" tIns="0" rIns="0" bIns="0" rtlCol="0">
            <a:noAutofit/>
          </a:bodyPr>
          <a:lstStyle/>
          <a:p>
            <a:pPr algn="just" defTabSz="715566">
              <a:lnSpc>
                <a:spcPct val="95000"/>
              </a:lnSpc>
              <a:spcAft>
                <a:spcPts val="600"/>
              </a:spcAft>
              <a:defRPr/>
            </a:pPr>
            <a:r>
              <a:rPr lang="es-ES" sz="1200" b="1" u="sng" kern="0" dirty="0">
                <a:ea typeface="ＭＳ Ｐゴシック" pitchFamily="50" charset="-128"/>
              </a:rPr>
              <a:t>Portabilidad</a:t>
            </a:r>
          </a:p>
          <a:p>
            <a:pPr algn="just" defTabSz="715566">
              <a:lnSpc>
                <a:spcPct val="95000"/>
              </a:lnSpc>
              <a:spcAft>
                <a:spcPts val="600"/>
              </a:spcAft>
              <a:defRPr/>
            </a:pPr>
            <a:r>
              <a:rPr lang="es-ES" sz="1200" kern="0" dirty="0">
                <a:ea typeface="ＭＳ Ｐゴシック" pitchFamily="50" charset="-128"/>
              </a:rPr>
              <a:t>Facilitar los datos a un responsable del tratamiento, en un formato estructurado, de uso común y lectura mecánica.</a:t>
            </a:r>
          </a:p>
        </p:txBody>
      </p:sp>
      <p:sp>
        <p:nvSpPr>
          <p:cNvPr id="21" name="TextBox 17">
            <a:extLst>
              <a:ext uri="{FF2B5EF4-FFF2-40B4-BE49-F238E27FC236}">
                <a16:creationId xmlns:a16="http://schemas.microsoft.com/office/drawing/2014/main" id="{8781217C-3184-44A3-B4A9-D17EFD665748}"/>
              </a:ext>
            </a:extLst>
          </p:cNvPr>
          <p:cNvSpPr txBox="1"/>
          <p:nvPr/>
        </p:nvSpPr>
        <p:spPr>
          <a:xfrm>
            <a:off x="6063447" y="2907251"/>
            <a:ext cx="3289429" cy="580500"/>
          </a:xfrm>
          <a:prstGeom prst="rect">
            <a:avLst/>
          </a:prstGeom>
          <a:noFill/>
        </p:spPr>
        <p:txBody>
          <a:bodyPr wrap="square" lIns="0" tIns="0" rIns="0" bIns="0" rtlCol="0">
            <a:noAutofit/>
          </a:bodyPr>
          <a:lstStyle/>
          <a:p>
            <a:pPr algn="just" defTabSz="715566">
              <a:lnSpc>
                <a:spcPct val="95000"/>
              </a:lnSpc>
              <a:spcAft>
                <a:spcPts val="600"/>
              </a:spcAft>
              <a:defRPr/>
            </a:pPr>
            <a:r>
              <a:rPr lang="es-ES" sz="1200" b="1" u="sng" kern="0" dirty="0">
                <a:ea typeface="ＭＳ Ｐゴシック" pitchFamily="50" charset="-128"/>
              </a:rPr>
              <a:t>Limitación del tratamiento</a:t>
            </a:r>
          </a:p>
          <a:p>
            <a:pPr algn="just" defTabSz="715566">
              <a:lnSpc>
                <a:spcPct val="95000"/>
              </a:lnSpc>
              <a:spcAft>
                <a:spcPts val="600"/>
              </a:spcAft>
              <a:defRPr/>
            </a:pPr>
            <a:r>
              <a:rPr lang="es-ES" sz="1200" kern="0" dirty="0">
                <a:ea typeface="ＭＳ Ｐゴシック" pitchFamily="50" charset="-128"/>
              </a:rPr>
              <a:t>No añadir o retirar tratamientos cuando se impugne la exactitud de los datos personales , el tratamiento sea ilícito, el responsable ya no necesite los datos personales para los fines del tratamiento  o se oponga al tratamiento.</a:t>
            </a:r>
          </a:p>
        </p:txBody>
      </p:sp>
      <p:grpSp>
        <p:nvGrpSpPr>
          <p:cNvPr id="22" name="Group 118">
            <a:extLst>
              <a:ext uri="{FF2B5EF4-FFF2-40B4-BE49-F238E27FC236}">
                <a16:creationId xmlns:a16="http://schemas.microsoft.com/office/drawing/2014/main" id="{B2017327-EE08-4F77-B587-7C5D44D7DD81}"/>
              </a:ext>
            </a:extLst>
          </p:cNvPr>
          <p:cNvGrpSpPr/>
          <p:nvPr/>
        </p:nvGrpSpPr>
        <p:grpSpPr>
          <a:xfrm>
            <a:off x="5001316" y="1702089"/>
            <a:ext cx="766800" cy="580500"/>
            <a:chOff x="5400622" y="1226650"/>
            <a:chExt cx="766800" cy="580500"/>
          </a:xfrm>
        </p:grpSpPr>
        <p:sp>
          <p:nvSpPr>
            <p:cNvPr id="23" name="Hexagon 56">
              <a:extLst>
                <a:ext uri="{FF2B5EF4-FFF2-40B4-BE49-F238E27FC236}">
                  <a16:creationId xmlns:a16="http://schemas.microsoft.com/office/drawing/2014/main" id="{2E0FAEDF-17B4-41E6-B6FE-E1E991C79468}"/>
                </a:ext>
              </a:extLst>
            </p:cNvPr>
            <p:cNvSpPr/>
            <p:nvPr/>
          </p:nvSpPr>
          <p:spPr bwMode="gray">
            <a:xfrm>
              <a:off x="5400622" y="1226650"/>
              <a:ext cx="766800" cy="580500"/>
            </a:xfrm>
            <a:prstGeom prst="hexagon">
              <a:avLst/>
            </a:prstGeom>
            <a:solidFill>
              <a:schemeClr val="bg1">
                <a:lumMod val="85000"/>
              </a:schemeClr>
            </a:solidFill>
            <a:ln w="19050" algn="ctr">
              <a:noFill/>
              <a:miter lim="800000"/>
              <a:headEnd/>
              <a:tailEnd/>
            </a:ln>
          </p:spPr>
          <p:txBody>
            <a:bodyPr wrap="square" lIns="66675" tIns="66675" rIns="66675" bIns="66675" rtlCol="0" anchor="ctr"/>
            <a:lstStyle/>
            <a:p>
              <a:pPr algn="just">
                <a:lnSpc>
                  <a:spcPct val="106000"/>
                </a:lnSpc>
                <a:buFont typeface="Wingdings 2" pitchFamily="18" charset="2"/>
                <a:buNone/>
              </a:pPr>
              <a:endParaRPr lang="en-US" sz="1200" b="1" dirty="0">
                <a:solidFill>
                  <a:sysClr val="windowText" lastClr="000000"/>
                </a:solidFill>
              </a:endParaRPr>
            </a:p>
          </p:txBody>
        </p:sp>
        <p:grpSp>
          <p:nvGrpSpPr>
            <p:cNvPr id="24" name="Group 672">
              <a:extLst>
                <a:ext uri="{FF2B5EF4-FFF2-40B4-BE49-F238E27FC236}">
                  <a16:creationId xmlns:a16="http://schemas.microsoft.com/office/drawing/2014/main" id="{D177A43D-08E9-4874-B8F6-130F4E3AE1A1}"/>
                </a:ext>
              </a:extLst>
            </p:cNvPr>
            <p:cNvGrpSpPr>
              <a:grpSpLocks noChangeAspect="1"/>
            </p:cNvGrpSpPr>
            <p:nvPr/>
          </p:nvGrpSpPr>
          <p:grpSpPr bwMode="auto">
            <a:xfrm>
              <a:off x="5600031" y="1332909"/>
              <a:ext cx="367982" cy="367982"/>
              <a:chOff x="3043" y="3122"/>
              <a:chExt cx="340" cy="340"/>
            </a:xfrm>
            <a:solidFill>
              <a:schemeClr val="tx2"/>
            </a:solidFill>
          </p:grpSpPr>
          <p:sp>
            <p:nvSpPr>
              <p:cNvPr id="25" name="Freeform 673">
                <a:extLst>
                  <a:ext uri="{FF2B5EF4-FFF2-40B4-BE49-F238E27FC236}">
                    <a16:creationId xmlns:a16="http://schemas.microsoft.com/office/drawing/2014/main" id="{B6BAFB36-771D-4AE7-B8BE-A67744D929D5}"/>
                  </a:ext>
                </a:extLst>
              </p:cNvPr>
              <p:cNvSpPr>
                <a:spLocks noEditPoints="1"/>
              </p:cNvSpPr>
              <p:nvPr/>
            </p:nvSpPr>
            <p:spPr bwMode="auto">
              <a:xfrm>
                <a:off x="3107" y="3186"/>
                <a:ext cx="212" cy="184"/>
              </a:xfrm>
              <a:custGeom>
                <a:avLst/>
                <a:gdLst>
                  <a:gd name="T0" fmla="*/ 309 w 320"/>
                  <a:gd name="T1" fmla="*/ 42 h 277"/>
                  <a:gd name="T2" fmla="*/ 213 w 320"/>
                  <a:gd name="T3" fmla="*/ 42 h 277"/>
                  <a:gd name="T4" fmla="*/ 213 w 320"/>
                  <a:gd name="T5" fmla="*/ 10 h 277"/>
                  <a:gd name="T6" fmla="*/ 202 w 320"/>
                  <a:gd name="T7" fmla="*/ 0 h 277"/>
                  <a:gd name="T8" fmla="*/ 117 w 320"/>
                  <a:gd name="T9" fmla="*/ 0 h 277"/>
                  <a:gd name="T10" fmla="*/ 106 w 320"/>
                  <a:gd name="T11" fmla="*/ 10 h 277"/>
                  <a:gd name="T12" fmla="*/ 106 w 320"/>
                  <a:gd name="T13" fmla="*/ 42 h 277"/>
                  <a:gd name="T14" fmla="*/ 10 w 320"/>
                  <a:gd name="T15" fmla="*/ 42 h 277"/>
                  <a:gd name="T16" fmla="*/ 0 w 320"/>
                  <a:gd name="T17" fmla="*/ 53 h 277"/>
                  <a:gd name="T18" fmla="*/ 0 w 320"/>
                  <a:gd name="T19" fmla="*/ 266 h 277"/>
                  <a:gd name="T20" fmla="*/ 10 w 320"/>
                  <a:gd name="T21" fmla="*/ 277 h 277"/>
                  <a:gd name="T22" fmla="*/ 309 w 320"/>
                  <a:gd name="T23" fmla="*/ 277 h 277"/>
                  <a:gd name="T24" fmla="*/ 320 w 320"/>
                  <a:gd name="T25" fmla="*/ 266 h 277"/>
                  <a:gd name="T26" fmla="*/ 320 w 320"/>
                  <a:gd name="T27" fmla="*/ 53 h 277"/>
                  <a:gd name="T28" fmla="*/ 309 w 320"/>
                  <a:gd name="T29" fmla="*/ 42 h 277"/>
                  <a:gd name="T30" fmla="*/ 128 w 320"/>
                  <a:gd name="T31" fmla="*/ 21 h 277"/>
                  <a:gd name="T32" fmla="*/ 192 w 320"/>
                  <a:gd name="T33" fmla="*/ 21 h 277"/>
                  <a:gd name="T34" fmla="*/ 192 w 320"/>
                  <a:gd name="T35" fmla="*/ 42 h 277"/>
                  <a:gd name="T36" fmla="*/ 128 w 320"/>
                  <a:gd name="T37" fmla="*/ 42 h 277"/>
                  <a:gd name="T38" fmla="*/ 128 w 320"/>
                  <a:gd name="T39" fmla="*/ 21 h 277"/>
                  <a:gd name="T40" fmla="*/ 21 w 320"/>
                  <a:gd name="T41" fmla="*/ 256 h 277"/>
                  <a:gd name="T42" fmla="*/ 21 w 320"/>
                  <a:gd name="T43" fmla="*/ 64 h 277"/>
                  <a:gd name="T44" fmla="*/ 64 w 320"/>
                  <a:gd name="T45" fmla="*/ 64 h 277"/>
                  <a:gd name="T46" fmla="*/ 64 w 320"/>
                  <a:gd name="T47" fmla="*/ 256 h 277"/>
                  <a:gd name="T48" fmla="*/ 21 w 320"/>
                  <a:gd name="T49" fmla="*/ 256 h 277"/>
                  <a:gd name="T50" fmla="*/ 85 w 320"/>
                  <a:gd name="T51" fmla="*/ 256 h 277"/>
                  <a:gd name="T52" fmla="*/ 85 w 320"/>
                  <a:gd name="T53" fmla="*/ 64 h 277"/>
                  <a:gd name="T54" fmla="*/ 224 w 320"/>
                  <a:gd name="T55" fmla="*/ 64 h 277"/>
                  <a:gd name="T56" fmla="*/ 224 w 320"/>
                  <a:gd name="T57" fmla="*/ 256 h 277"/>
                  <a:gd name="T58" fmla="*/ 85 w 320"/>
                  <a:gd name="T59" fmla="*/ 256 h 277"/>
                  <a:gd name="T60" fmla="*/ 298 w 320"/>
                  <a:gd name="T61" fmla="*/ 256 h 277"/>
                  <a:gd name="T62" fmla="*/ 245 w 320"/>
                  <a:gd name="T63" fmla="*/ 256 h 277"/>
                  <a:gd name="T64" fmla="*/ 245 w 320"/>
                  <a:gd name="T65" fmla="*/ 64 h 277"/>
                  <a:gd name="T66" fmla="*/ 298 w 320"/>
                  <a:gd name="T67" fmla="*/ 64 h 277"/>
                  <a:gd name="T68" fmla="*/ 298 w 320"/>
                  <a:gd name="T69" fmla="*/ 25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0" h="277">
                    <a:moveTo>
                      <a:pt x="309" y="42"/>
                    </a:moveTo>
                    <a:cubicBezTo>
                      <a:pt x="213" y="42"/>
                      <a:pt x="213" y="42"/>
                      <a:pt x="213" y="42"/>
                    </a:cubicBezTo>
                    <a:cubicBezTo>
                      <a:pt x="213" y="10"/>
                      <a:pt x="213" y="10"/>
                      <a:pt x="213" y="10"/>
                    </a:cubicBezTo>
                    <a:cubicBezTo>
                      <a:pt x="213" y="4"/>
                      <a:pt x="208" y="0"/>
                      <a:pt x="202" y="0"/>
                    </a:cubicBezTo>
                    <a:cubicBezTo>
                      <a:pt x="117" y="0"/>
                      <a:pt x="117" y="0"/>
                      <a:pt x="117" y="0"/>
                    </a:cubicBezTo>
                    <a:cubicBezTo>
                      <a:pt x="111" y="0"/>
                      <a:pt x="106" y="4"/>
                      <a:pt x="106" y="10"/>
                    </a:cubicBezTo>
                    <a:cubicBezTo>
                      <a:pt x="106" y="42"/>
                      <a:pt x="106" y="42"/>
                      <a:pt x="106" y="42"/>
                    </a:cubicBezTo>
                    <a:cubicBezTo>
                      <a:pt x="10" y="42"/>
                      <a:pt x="10" y="42"/>
                      <a:pt x="10" y="42"/>
                    </a:cubicBezTo>
                    <a:cubicBezTo>
                      <a:pt x="4" y="42"/>
                      <a:pt x="0" y="47"/>
                      <a:pt x="0" y="53"/>
                    </a:cubicBezTo>
                    <a:cubicBezTo>
                      <a:pt x="0" y="266"/>
                      <a:pt x="0" y="266"/>
                      <a:pt x="0" y="266"/>
                    </a:cubicBezTo>
                    <a:cubicBezTo>
                      <a:pt x="0" y="272"/>
                      <a:pt x="4" y="277"/>
                      <a:pt x="10" y="277"/>
                    </a:cubicBezTo>
                    <a:cubicBezTo>
                      <a:pt x="309" y="277"/>
                      <a:pt x="309" y="277"/>
                      <a:pt x="309" y="277"/>
                    </a:cubicBezTo>
                    <a:cubicBezTo>
                      <a:pt x="315" y="277"/>
                      <a:pt x="320" y="272"/>
                      <a:pt x="320" y="266"/>
                    </a:cubicBezTo>
                    <a:cubicBezTo>
                      <a:pt x="320" y="53"/>
                      <a:pt x="320" y="53"/>
                      <a:pt x="320" y="53"/>
                    </a:cubicBezTo>
                    <a:cubicBezTo>
                      <a:pt x="320" y="47"/>
                      <a:pt x="315" y="42"/>
                      <a:pt x="309" y="42"/>
                    </a:cubicBezTo>
                    <a:close/>
                    <a:moveTo>
                      <a:pt x="128" y="21"/>
                    </a:moveTo>
                    <a:cubicBezTo>
                      <a:pt x="192" y="21"/>
                      <a:pt x="192" y="21"/>
                      <a:pt x="192" y="21"/>
                    </a:cubicBezTo>
                    <a:cubicBezTo>
                      <a:pt x="192" y="42"/>
                      <a:pt x="192" y="42"/>
                      <a:pt x="192" y="42"/>
                    </a:cubicBezTo>
                    <a:cubicBezTo>
                      <a:pt x="128" y="42"/>
                      <a:pt x="128" y="42"/>
                      <a:pt x="128" y="42"/>
                    </a:cubicBezTo>
                    <a:lnTo>
                      <a:pt x="128" y="21"/>
                    </a:lnTo>
                    <a:close/>
                    <a:moveTo>
                      <a:pt x="21" y="256"/>
                    </a:moveTo>
                    <a:cubicBezTo>
                      <a:pt x="21" y="64"/>
                      <a:pt x="21" y="64"/>
                      <a:pt x="21" y="64"/>
                    </a:cubicBezTo>
                    <a:cubicBezTo>
                      <a:pt x="64" y="64"/>
                      <a:pt x="64" y="64"/>
                      <a:pt x="64" y="64"/>
                    </a:cubicBezTo>
                    <a:cubicBezTo>
                      <a:pt x="64" y="256"/>
                      <a:pt x="64" y="256"/>
                      <a:pt x="64" y="256"/>
                    </a:cubicBezTo>
                    <a:lnTo>
                      <a:pt x="21" y="256"/>
                    </a:lnTo>
                    <a:close/>
                    <a:moveTo>
                      <a:pt x="85" y="256"/>
                    </a:moveTo>
                    <a:cubicBezTo>
                      <a:pt x="85" y="64"/>
                      <a:pt x="85" y="64"/>
                      <a:pt x="85" y="64"/>
                    </a:cubicBezTo>
                    <a:cubicBezTo>
                      <a:pt x="224" y="64"/>
                      <a:pt x="224" y="64"/>
                      <a:pt x="224" y="64"/>
                    </a:cubicBezTo>
                    <a:cubicBezTo>
                      <a:pt x="224" y="256"/>
                      <a:pt x="224" y="256"/>
                      <a:pt x="224" y="256"/>
                    </a:cubicBezTo>
                    <a:lnTo>
                      <a:pt x="85" y="256"/>
                    </a:lnTo>
                    <a:close/>
                    <a:moveTo>
                      <a:pt x="298" y="256"/>
                    </a:moveTo>
                    <a:cubicBezTo>
                      <a:pt x="245" y="256"/>
                      <a:pt x="245" y="256"/>
                      <a:pt x="245" y="256"/>
                    </a:cubicBezTo>
                    <a:cubicBezTo>
                      <a:pt x="245" y="64"/>
                      <a:pt x="245" y="64"/>
                      <a:pt x="245" y="64"/>
                    </a:cubicBezTo>
                    <a:cubicBezTo>
                      <a:pt x="298" y="64"/>
                      <a:pt x="298" y="64"/>
                      <a:pt x="298" y="64"/>
                    </a:cubicBezTo>
                    <a:lnTo>
                      <a:pt x="298" y="25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just"/>
                <a:endParaRPr lang="en-GB" sz="1200" dirty="0"/>
              </a:p>
            </p:txBody>
          </p:sp>
          <p:sp>
            <p:nvSpPr>
              <p:cNvPr id="26" name="Freeform 674">
                <a:extLst>
                  <a:ext uri="{FF2B5EF4-FFF2-40B4-BE49-F238E27FC236}">
                    <a16:creationId xmlns:a16="http://schemas.microsoft.com/office/drawing/2014/main" id="{A4735A21-7B36-47BF-916F-4BAA1381CB51}"/>
                  </a:ext>
                </a:extLst>
              </p:cNvPr>
              <p:cNvSpPr>
                <a:spLocks noEditPoints="1"/>
              </p:cNvSpPr>
              <p:nvPr/>
            </p:nvSpPr>
            <p:spPr bwMode="auto">
              <a:xfrm>
                <a:off x="3043" y="3122"/>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just"/>
                <a:endParaRPr lang="en-GB" sz="1200" dirty="0"/>
              </a:p>
            </p:txBody>
          </p:sp>
        </p:grpSp>
      </p:grpSp>
      <p:grpSp>
        <p:nvGrpSpPr>
          <p:cNvPr id="27" name="Group 113">
            <a:extLst>
              <a:ext uri="{FF2B5EF4-FFF2-40B4-BE49-F238E27FC236}">
                <a16:creationId xmlns:a16="http://schemas.microsoft.com/office/drawing/2014/main" id="{5A3D9FFD-58CF-44CD-B333-6205547EC0A9}"/>
              </a:ext>
            </a:extLst>
          </p:cNvPr>
          <p:cNvGrpSpPr/>
          <p:nvPr/>
        </p:nvGrpSpPr>
        <p:grpSpPr>
          <a:xfrm>
            <a:off x="500327" y="1760390"/>
            <a:ext cx="766800" cy="580500"/>
            <a:chOff x="1182014" y="1310029"/>
            <a:chExt cx="766800" cy="580500"/>
          </a:xfrm>
        </p:grpSpPr>
        <p:sp>
          <p:nvSpPr>
            <p:cNvPr id="28" name="Hexagon 22">
              <a:extLst>
                <a:ext uri="{FF2B5EF4-FFF2-40B4-BE49-F238E27FC236}">
                  <a16:creationId xmlns:a16="http://schemas.microsoft.com/office/drawing/2014/main" id="{51B24D7B-1B62-49EA-8243-AF83989996FE}"/>
                </a:ext>
              </a:extLst>
            </p:cNvPr>
            <p:cNvSpPr/>
            <p:nvPr/>
          </p:nvSpPr>
          <p:spPr bwMode="gray">
            <a:xfrm>
              <a:off x="1182014" y="1310029"/>
              <a:ext cx="766800" cy="580500"/>
            </a:xfrm>
            <a:prstGeom prst="hexagon">
              <a:avLst/>
            </a:prstGeom>
            <a:solidFill>
              <a:schemeClr val="bg1">
                <a:lumMod val="85000"/>
              </a:schemeClr>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1200" b="1" dirty="0">
                <a:solidFill>
                  <a:sysClr val="windowText" lastClr="000000"/>
                </a:solidFill>
              </a:endParaRPr>
            </a:p>
          </p:txBody>
        </p:sp>
        <p:grpSp>
          <p:nvGrpSpPr>
            <p:cNvPr id="29" name="Group 519">
              <a:extLst>
                <a:ext uri="{FF2B5EF4-FFF2-40B4-BE49-F238E27FC236}">
                  <a16:creationId xmlns:a16="http://schemas.microsoft.com/office/drawing/2014/main" id="{270268F4-292E-458D-A740-E09E2B6E7F7A}"/>
                </a:ext>
              </a:extLst>
            </p:cNvPr>
            <p:cNvGrpSpPr>
              <a:grpSpLocks noChangeAspect="1"/>
            </p:cNvGrpSpPr>
            <p:nvPr/>
          </p:nvGrpSpPr>
          <p:grpSpPr bwMode="auto">
            <a:xfrm>
              <a:off x="1381423" y="1416288"/>
              <a:ext cx="367982" cy="367982"/>
              <a:chOff x="4190" y="2983"/>
              <a:chExt cx="340" cy="340"/>
            </a:xfrm>
            <a:solidFill>
              <a:schemeClr val="tx2"/>
            </a:solidFill>
          </p:grpSpPr>
          <p:sp>
            <p:nvSpPr>
              <p:cNvPr id="30" name="Freeform 520">
                <a:extLst>
                  <a:ext uri="{FF2B5EF4-FFF2-40B4-BE49-F238E27FC236}">
                    <a16:creationId xmlns:a16="http://schemas.microsoft.com/office/drawing/2014/main" id="{A3212947-F603-46C6-819D-A290BD8D3E32}"/>
                  </a:ext>
                </a:extLst>
              </p:cNvPr>
              <p:cNvSpPr>
                <a:spLocks noEditPoints="1"/>
              </p:cNvSpPr>
              <p:nvPr/>
            </p:nvSpPr>
            <p:spPr bwMode="auto">
              <a:xfrm>
                <a:off x="4268" y="3061"/>
                <a:ext cx="184" cy="184"/>
              </a:xfrm>
              <a:custGeom>
                <a:avLst/>
                <a:gdLst>
                  <a:gd name="T0" fmla="*/ 267 w 278"/>
                  <a:gd name="T1" fmla="*/ 96 h 277"/>
                  <a:gd name="T2" fmla="*/ 277 w 278"/>
                  <a:gd name="T3" fmla="*/ 13 h 277"/>
                  <a:gd name="T4" fmla="*/ 267 w 278"/>
                  <a:gd name="T5" fmla="*/ 0 h 277"/>
                  <a:gd name="T6" fmla="*/ 163 w 278"/>
                  <a:gd name="T7" fmla="*/ 4 h 277"/>
                  <a:gd name="T8" fmla="*/ 169 w 278"/>
                  <a:gd name="T9" fmla="*/ 96 h 277"/>
                  <a:gd name="T10" fmla="*/ 149 w 278"/>
                  <a:gd name="T11" fmla="*/ 107 h 277"/>
                  <a:gd name="T12" fmla="*/ 128 w 278"/>
                  <a:gd name="T13" fmla="*/ 128 h 277"/>
                  <a:gd name="T14" fmla="*/ 117 w 278"/>
                  <a:gd name="T15" fmla="*/ 96 h 277"/>
                  <a:gd name="T16" fmla="*/ 117 w 278"/>
                  <a:gd name="T17" fmla="*/ 12 h 277"/>
                  <a:gd name="T18" fmla="*/ 107 w 278"/>
                  <a:gd name="T19" fmla="*/ 0 h 277"/>
                  <a:gd name="T20" fmla="*/ 2 w 278"/>
                  <a:gd name="T21" fmla="*/ 4 h 277"/>
                  <a:gd name="T22" fmla="*/ 19 w 278"/>
                  <a:gd name="T23" fmla="*/ 96 h 277"/>
                  <a:gd name="T24" fmla="*/ 3 w 278"/>
                  <a:gd name="T25" fmla="*/ 100 h 277"/>
                  <a:gd name="T26" fmla="*/ 12 w 278"/>
                  <a:gd name="T27" fmla="*/ 225 h 277"/>
                  <a:gd name="T28" fmla="*/ 32 w 278"/>
                  <a:gd name="T29" fmla="*/ 235 h 277"/>
                  <a:gd name="T30" fmla="*/ 43 w 278"/>
                  <a:gd name="T31" fmla="*/ 277 h 277"/>
                  <a:gd name="T32" fmla="*/ 117 w 278"/>
                  <a:gd name="T33" fmla="*/ 267 h 277"/>
                  <a:gd name="T34" fmla="*/ 128 w 278"/>
                  <a:gd name="T35" fmla="*/ 224 h 277"/>
                  <a:gd name="T36" fmla="*/ 149 w 278"/>
                  <a:gd name="T37" fmla="*/ 213 h 277"/>
                  <a:gd name="T38" fmla="*/ 160 w 278"/>
                  <a:gd name="T39" fmla="*/ 235 h 277"/>
                  <a:gd name="T40" fmla="*/ 171 w 278"/>
                  <a:gd name="T41" fmla="*/ 277 h 277"/>
                  <a:gd name="T42" fmla="*/ 245 w 278"/>
                  <a:gd name="T43" fmla="*/ 267 h 277"/>
                  <a:gd name="T44" fmla="*/ 255 w 278"/>
                  <a:gd name="T45" fmla="*/ 235 h 277"/>
                  <a:gd name="T46" fmla="*/ 277 w 278"/>
                  <a:gd name="T47" fmla="*/ 108 h 277"/>
                  <a:gd name="T48" fmla="*/ 183 w 278"/>
                  <a:gd name="T49" fmla="*/ 21 h 277"/>
                  <a:gd name="T50" fmla="*/ 237 w 278"/>
                  <a:gd name="T51" fmla="*/ 96 h 277"/>
                  <a:gd name="T52" fmla="*/ 183 w 278"/>
                  <a:gd name="T53" fmla="*/ 21 h 277"/>
                  <a:gd name="T54" fmla="*/ 95 w 278"/>
                  <a:gd name="T55" fmla="*/ 21 h 277"/>
                  <a:gd name="T56" fmla="*/ 41 w 278"/>
                  <a:gd name="T57" fmla="*/ 96 h 277"/>
                  <a:gd name="T58" fmla="*/ 107 w 278"/>
                  <a:gd name="T59" fmla="*/ 117 h 277"/>
                  <a:gd name="T60" fmla="*/ 32 w 278"/>
                  <a:gd name="T61" fmla="*/ 213 h 277"/>
                  <a:gd name="T62" fmla="*/ 107 w 278"/>
                  <a:gd name="T63" fmla="*/ 117 h 277"/>
                  <a:gd name="T64" fmla="*/ 53 w 278"/>
                  <a:gd name="T65" fmla="*/ 256 h 277"/>
                  <a:gd name="T66" fmla="*/ 96 w 278"/>
                  <a:gd name="T67" fmla="*/ 235 h 277"/>
                  <a:gd name="T68" fmla="*/ 128 w 278"/>
                  <a:gd name="T69" fmla="*/ 192 h 277"/>
                  <a:gd name="T70" fmla="*/ 149 w 278"/>
                  <a:gd name="T71" fmla="*/ 149 h 277"/>
                  <a:gd name="T72" fmla="*/ 128 w 278"/>
                  <a:gd name="T73" fmla="*/ 192 h 277"/>
                  <a:gd name="T74" fmla="*/ 181 w 278"/>
                  <a:gd name="T75" fmla="*/ 256 h 277"/>
                  <a:gd name="T76" fmla="*/ 224 w 278"/>
                  <a:gd name="T77" fmla="*/ 235 h 277"/>
                  <a:gd name="T78" fmla="*/ 245 w 278"/>
                  <a:gd name="T79" fmla="*/ 213 h 277"/>
                  <a:gd name="T80" fmla="*/ 171 w 278"/>
                  <a:gd name="T81" fmla="*/ 117 h 277"/>
                  <a:gd name="T82" fmla="*/ 245 w 278"/>
                  <a:gd name="T83" fmla="*/ 213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8" h="277">
                    <a:moveTo>
                      <a:pt x="275" y="100"/>
                    </a:moveTo>
                    <a:cubicBezTo>
                      <a:pt x="273" y="97"/>
                      <a:pt x="270" y="96"/>
                      <a:pt x="267" y="96"/>
                    </a:cubicBezTo>
                    <a:cubicBezTo>
                      <a:pt x="259" y="96"/>
                      <a:pt x="259" y="96"/>
                      <a:pt x="259" y="96"/>
                    </a:cubicBezTo>
                    <a:cubicBezTo>
                      <a:pt x="277" y="13"/>
                      <a:pt x="277" y="13"/>
                      <a:pt x="277" y="13"/>
                    </a:cubicBezTo>
                    <a:cubicBezTo>
                      <a:pt x="278" y="10"/>
                      <a:pt x="277" y="7"/>
                      <a:pt x="275" y="4"/>
                    </a:cubicBezTo>
                    <a:cubicBezTo>
                      <a:pt x="273" y="1"/>
                      <a:pt x="270" y="0"/>
                      <a:pt x="267" y="0"/>
                    </a:cubicBezTo>
                    <a:cubicBezTo>
                      <a:pt x="171" y="0"/>
                      <a:pt x="171" y="0"/>
                      <a:pt x="171" y="0"/>
                    </a:cubicBezTo>
                    <a:cubicBezTo>
                      <a:pt x="168" y="0"/>
                      <a:pt x="165" y="1"/>
                      <a:pt x="163" y="4"/>
                    </a:cubicBezTo>
                    <a:cubicBezTo>
                      <a:pt x="161" y="6"/>
                      <a:pt x="160" y="9"/>
                      <a:pt x="160" y="12"/>
                    </a:cubicBezTo>
                    <a:cubicBezTo>
                      <a:pt x="169" y="96"/>
                      <a:pt x="169" y="96"/>
                      <a:pt x="169" y="96"/>
                    </a:cubicBezTo>
                    <a:cubicBezTo>
                      <a:pt x="160" y="96"/>
                      <a:pt x="160" y="96"/>
                      <a:pt x="160" y="96"/>
                    </a:cubicBezTo>
                    <a:cubicBezTo>
                      <a:pt x="154" y="96"/>
                      <a:pt x="149" y="101"/>
                      <a:pt x="149" y="107"/>
                    </a:cubicBezTo>
                    <a:cubicBezTo>
                      <a:pt x="149" y="128"/>
                      <a:pt x="149" y="128"/>
                      <a:pt x="149" y="128"/>
                    </a:cubicBezTo>
                    <a:cubicBezTo>
                      <a:pt x="128" y="128"/>
                      <a:pt x="128" y="128"/>
                      <a:pt x="128" y="128"/>
                    </a:cubicBezTo>
                    <a:cubicBezTo>
                      <a:pt x="128" y="107"/>
                      <a:pt x="128" y="107"/>
                      <a:pt x="128" y="107"/>
                    </a:cubicBezTo>
                    <a:cubicBezTo>
                      <a:pt x="128" y="101"/>
                      <a:pt x="123" y="96"/>
                      <a:pt x="117" y="96"/>
                    </a:cubicBezTo>
                    <a:cubicBezTo>
                      <a:pt x="108" y="96"/>
                      <a:pt x="108" y="96"/>
                      <a:pt x="108" y="96"/>
                    </a:cubicBezTo>
                    <a:cubicBezTo>
                      <a:pt x="117" y="12"/>
                      <a:pt x="117" y="12"/>
                      <a:pt x="117" y="12"/>
                    </a:cubicBezTo>
                    <a:cubicBezTo>
                      <a:pt x="118" y="9"/>
                      <a:pt x="117" y="6"/>
                      <a:pt x="115" y="4"/>
                    </a:cubicBezTo>
                    <a:cubicBezTo>
                      <a:pt x="113" y="1"/>
                      <a:pt x="110" y="0"/>
                      <a:pt x="107" y="0"/>
                    </a:cubicBezTo>
                    <a:cubicBezTo>
                      <a:pt x="11" y="0"/>
                      <a:pt x="11" y="0"/>
                      <a:pt x="11" y="0"/>
                    </a:cubicBezTo>
                    <a:cubicBezTo>
                      <a:pt x="7" y="0"/>
                      <a:pt x="4" y="1"/>
                      <a:pt x="2" y="4"/>
                    </a:cubicBezTo>
                    <a:cubicBezTo>
                      <a:pt x="0" y="7"/>
                      <a:pt x="0" y="10"/>
                      <a:pt x="0" y="13"/>
                    </a:cubicBezTo>
                    <a:cubicBezTo>
                      <a:pt x="19" y="96"/>
                      <a:pt x="19" y="96"/>
                      <a:pt x="19" y="96"/>
                    </a:cubicBezTo>
                    <a:cubicBezTo>
                      <a:pt x="11" y="96"/>
                      <a:pt x="11" y="96"/>
                      <a:pt x="11" y="96"/>
                    </a:cubicBezTo>
                    <a:cubicBezTo>
                      <a:pt x="8" y="96"/>
                      <a:pt x="5" y="97"/>
                      <a:pt x="3" y="100"/>
                    </a:cubicBezTo>
                    <a:cubicBezTo>
                      <a:pt x="1" y="102"/>
                      <a:pt x="0" y="105"/>
                      <a:pt x="0" y="108"/>
                    </a:cubicBezTo>
                    <a:cubicBezTo>
                      <a:pt x="12" y="225"/>
                      <a:pt x="12" y="225"/>
                      <a:pt x="12" y="225"/>
                    </a:cubicBezTo>
                    <a:cubicBezTo>
                      <a:pt x="12" y="231"/>
                      <a:pt x="17" y="235"/>
                      <a:pt x="22" y="235"/>
                    </a:cubicBezTo>
                    <a:cubicBezTo>
                      <a:pt x="32" y="235"/>
                      <a:pt x="32" y="235"/>
                      <a:pt x="32" y="235"/>
                    </a:cubicBezTo>
                    <a:cubicBezTo>
                      <a:pt x="32" y="267"/>
                      <a:pt x="32" y="267"/>
                      <a:pt x="32" y="267"/>
                    </a:cubicBezTo>
                    <a:cubicBezTo>
                      <a:pt x="32" y="273"/>
                      <a:pt x="37" y="277"/>
                      <a:pt x="43" y="277"/>
                    </a:cubicBezTo>
                    <a:cubicBezTo>
                      <a:pt x="107" y="277"/>
                      <a:pt x="107" y="277"/>
                      <a:pt x="107" y="277"/>
                    </a:cubicBezTo>
                    <a:cubicBezTo>
                      <a:pt x="113" y="277"/>
                      <a:pt x="117" y="273"/>
                      <a:pt x="117" y="267"/>
                    </a:cubicBezTo>
                    <a:cubicBezTo>
                      <a:pt x="117" y="235"/>
                      <a:pt x="117" y="235"/>
                      <a:pt x="117" y="235"/>
                    </a:cubicBezTo>
                    <a:cubicBezTo>
                      <a:pt x="123" y="235"/>
                      <a:pt x="128" y="230"/>
                      <a:pt x="128" y="224"/>
                    </a:cubicBezTo>
                    <a:cubicBezTo>
                      <a:pt x="128" y="213"/>
                      <a:pt x="128" y="213"/>
                      <a:pt x="128" y="213"/>
                    </a:cubicBezTo>
                    <a:cubicBezTo>
                      <a:pt x="149" y="213"/>
                      <a:pt x="149" y="213"/>
                      <a:pt x="149" y="213"/>
                    </a:cubicBezTo>
                    <a:cubicBezTo>
                      <a:pt x="149" y="224"/>
                      <a:pt x="149" y="224"/>
                      <a:pt x="149" y="224"/>
                    </a:cubicBezTo>
                    <a:cubicBezTo>
                      <a:pt x="149" y="230"/>
                      <a:pt x="154" y="235"/>
                      <a:pt x="160" y="235"/>
                    </a:cubicBezTo>
                    <a:cubicBezTo>
                      <a:pt x="160" y="267"/>
                      <a:pt x="160" y="267"/>
                      <a:pt x="160" y="267"/>
                    </a:cubicBezTo>
                    <a:cubicBezTo>
                      <a:pt x="160" y="273"/>
                      <a:pt x="165" y="277"/>
                      <a:pt x="171" y="277"/>
                    </a:cubicBezTo>
                    <a:cubicBezTo>
                      <a:pt x="235" y="277"/>
                      <a:pt x="235" y="277"/>
                      <a:pt x="235" y="277"/>
                    </a:cubicBezTo>
                    <a:cubicBezTo>
                      <a:pt x="241" y="277"/>
                      <a:pt x="245" y="273"/>
                      <a:pt x="245" y="267"/>
                    </a:cubicBezTo>
                    <a:cubicBezTo>
                      <a:pt x="245" y="235"/>
                      <a:pt x="245" y="235"/>
                      <a:pt x="245" y="235"/>
                    </a:cubicBezTo>
                    <a:cubicBezTo>
                      <a:pt x="255" y="235"/>
                      <a:pt x="255" y="235"/>
                      <a:pt x="255" y="235"/>
                    </a:cubicBezTo>
                    <a:cubicBezTo>
                      <a:pt x="260" y="235"/>
                      <a:pt x="265" y="231"/>
                      <a:pt x="266" y="225"/>
                    </a:cubicBezTo>
                    <a:cubicBezTo>
                      <a:pt x="277" y="108"/>
                      <a:pt x="277" y="108"/>
                      <a:pt x="277" y="108"/>
                    </a:cubicBezTo>
                    <a:cubicBezTo>
                      <a:pt x="278" y="105"/>
                      <a:pt x="277" y="102"/>
                      <a:pt x="275" y="100"/>
                    </a:cubicBezTo>
                    <a:close/>
                    <a:moveTo>
                      <a:pt x="183" y="21"/>
                    </a:moveTo>
                    <a:cubicBezTo>
                      <a:pt x="253" y="21"/>
                      <a:pt x="253" y="21"/>
                      <a:pt x="253" y="21"/>
                    </a:cubicBezTo>
                    <a:cubicBezTo>
                      <a:pt x="237" y="96"/>
                      <a:pt x="237" y="96"/>
                      <a:pt x="237" y="96"/>
                    </a:cubicBezTo>
                    <a:cubicBezTo>
                      <a:pt x="191" y="96"/>
                      <a:pt x="191" y="96"/>
                      <a:pt x="191" y="96"/>
                    </a:cubicBezTo>
                    <a:lnTo>
                      <a:pt x="183" y="21"/>
                    </a:lnTo>
                    <a:close/>
                    <a:moveTo>
                      <a:pt x="24" y="21"/>
                    </a:moveTo>
                    <a:cubicBezTo>
                      <a:pt x="95" y="21"/>
                      <a:pt x="95" y="21"/>
                      <a:pt x="95" y="21"/>
                    </a:cubicBezTo>
                    <a:cubicBezTo>
                      <a:pt x="86" y="96"/>
                      <a:pt x="86" y="96"/>
                      <a:pt x="86" y="96"/>
                    </a:cubicBezTo>
                    <a:cubicBezTo>
                      <a:pt x="41" y="96"/>
                      <a:pt x="41" y="96"/>
                      <a:pt x="41" y="96"/>
                    </a:cubicBezTo>
                    <a:lnTo>
                      <a:pt x="24" y="21"/>
                    </a:lnTo>
                    <a:close/>
                    <a:moveTo>
                      <a:pt x="107" y="117"/>
                    </a:moveTo>
                    <a:cubicBezTo>
                      <a:pt x="107" y="213"/>
                      <a:pt x="107" y="213"/>
                      <a:pt x="107" y="213"/>
                    </a:cubicBezTo>
                    <a:cubicBezTo>
                      <a:pt x="32" y="213"/>
                      <a:pt x="32" y="213"/>
                      <a:pt x="32" y="213"/>
                    </a:cubicBezTo>
                    <a:cubicBezTo>
                      <a:pt x="22" y="117"/>
                      <a:pt x="22" y="117"/>
                      <a:pt x="22" y="117"/>
                    </a:cubicBezTo>
                    <a:lnTo>
                      <a:pt x="107" y="117"/>
                    </a:lnTo>
                    <a:close/>
                    <a:moveTo>
                      <a:pt x="96" y="256"/>
                    </a:moveTo>
                    <a:cubicBezTo>
                      <a:pt x="53" y="256"/>
                      <a:pt x="53" y="256"/>
                      <a:pt x="53" y="256"/>
                    </a:cubicBezTo>
                    <a:cubicBezTo>
                      <a:pt x="53" y="235"/>
                      <a:pt x="53" y="235"/>
                      <a:pt x="53" y="235"/>
                    </a:cubicBezTo>
                    <a:cubicBezTo>
                      <a:pt x="96" y="235"/>
                      <a:pt x="96" y="235"/>
                      <a:pt x="96" y="235"/>
                    </a:cubicBezTo>
                    <a:lnTo>
                      <a:pt x="96" y="256"/>
                    </a:lnTo>
                    <a:close/>
                    <a:moveTo>
                      <a:pt x="128" y="192"/>
                    </a:moveTo>
                    <a:cubicBezTo>
                      <a:pt x="128" y="149"/>
                      <a:pt x="128" y="149"/>
                      <a:pt x="128" y="149"/>
                    </a:cubicBezTo>
                    <a:cubicBezTo>
                      <a:pt x="149" y="149"/>
                      <a:pt x="149" y="149"/>
                      <a:pt x="149" y="149"/>
                    </a:cubicBezTo>
                    <a:cubicBezTo>
                      <a:pt x="149" y="192"/>
                      <a:pt x="149" y="192"/>
                      <a:pt x="149" y="192"/>
                    </a:cubicBezTo>
                    <a:lnTo>
                      <a:pt x="128" y="192"/>
                    </a:lnTo>
                    <a:close/>
                    <a:moveTo>
                      <a:pt x="224" y="256"/>
                    </a:moveTo>
                    <a:cubicBezTo>
                      <a:pt x="181" y="256"/>
                      <a:pt x="181" y="256"/>
                      <a:pt x="181" y="256"/>
                    </a:cubicBezTo>
                    <a:cubicBezTo>
                      <a:pt x="181" y="235"/>
                      <a:pt x="181" y="235"/>
                      <a:pt x="181" y="235"/>
                    </a:cubicBezTo>
                    <a:cubicBezTo>
                      <a:pt x="224" y="235"/>
                      <a:pt x="224" y="235"/>
                      <a:pt x="224" y="235"/>
                    </a:cubicBezTo>
                    <a:lnTo>
                      <a:pt x="224" y="256"/>
                    </a:lnTo>
                    <a:close/>
                    <a:moveTo>
                      <a:pt x="245" y="213"/>
                    </a:moveTo>
                    <a:cubicBezTo>
                      <a:pt x="171" y="213"/>
                      <a:pt x="171" y="213"/>
                      <a:pt x="171" y="213"/>
                    </a:cubicBezTo>
                    <a:cubicBezTo>
                      <a:pt x="171" y="117"/>
                      <a:pt x="171" y="117"/>
                      <a:pt x="171" y="117"/>
                    </a:cubicBezTo>
                    <a:cubicBezTo>
                      <a:pt x="255" y="117"/>
                      <a:pt x="255" y="117"/>
                      <a:pt x="255" y="117"/>
                    </a:cubicBezTo>
                    <a:lnTo>
                      <a:pt x="245" y="21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200" dirty="0"/>
              </a:p>
            </p:txBody>
          </p:sp>
          <p:sp>
            <p:nvSpPr>
              <p:cNvPr id="31" name="Freeform 521">
                <a:extLst>
                  <a:ext uri="{FF2B5EF4-FFF2-40B4-BE49-F238E27FC236}">
                    <a16:creationId xmlns:a16="http://schemas.microsoft.com/office/drawing/2014/main" id="{E3D526D3-93C1-4486-9A1F-7176368B23E4}"/>
                  </a:ext>
                </a:extLst>
              </p:cNvPr>
              <p:cNvSpPr>
                <a:spLocks noEditPoints="1"/>
              </p:cNvSpPr>
              <p:nvPr/>
            </p:nvSpPr>
            <p:spPr bwMode="auto">
              <a:xfrm>
                <a:off x="4190" y="2983"/>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200" dirty="0"/>
              </a:p>
            </p:txBody>
          </p:sp>
        </p:grpSp>
      </p:grpSp>
      <p:grpSp>
        <p:nvGrpSpPr>
          <p:cNvPr id="32" name="Group 114">
            <a:extLst>
              <a:ext uri="{FF2B5EF4-FFF2-40B4-BE49-F238E27FC236}">
                <a16:creationId xmlns:a16="http://schemas.microsoft.com/office/drawing/2014/main" id="{6ABD3C42-2C43-4E7C-98D4-DE67377330BE}"/>
              </a:ext>
            </a:extLst>
          </p:cNvPr>
          <p:cNvGrpSpPr/>
          <p:nvPr/>
        </p:nvGrpSpPr>
        <p:grpSpPr>
          <a:xfrm>
            <a:off x="516931" y="2822911"/>
            <a:ext cx="766800" cy="580500"/>
            <a:chOff x="1182014" y="2287830"/>
            <a:chExt cx="766800" cy="580500"/>
          </a:xfrm>
        </p:grpSpPr>
        <p:sp>
          <p:nvSpPr>
            <p:cNvPr id="33" name="Hexagon 33">
              <a:extLst>
                <a:ext uri="{FF2B5EF4-FFF2-40B4-BE49-F238E27FC236}">
                  <a16:creationId xmlns:a16="http://schemas.microsoft.com/office/drawing/2014/main" id="{D769590B-9B70-4468-87B2-150E9D18A1BE}"/>
                </a:ext>
              </a:extLst>
            </p:cNvPr>
            <p:cNvSpPr/>
            <p:nvPr/>
          </p:nvSpPr>
          <p:spPr bwMode="gray">
            <a:xfrm>
              <a:off x="1182014" y="2287830"/>
              <a:ext cx="766800" cy="580500"/>
            </a:xfrm>
            <a:prstGeom prst="hexagon">
              <a:avLst/>
            </a:prstGeom>
            <a:solidFill>
              <a:schemeClr val="bg1">
                <a:lumMod val="85000"/>
              </a:schemeClr>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1200" b="1" dirty="0">
                <a:solidFill>
                  <a:sysClr val="windowText" lastClr="000000"/>
                </a:solidFill>
              </a:endParaRPr>
            </a:p>
          </p:txBody>
        </p:sp>
        <p:grpSp>
          <p:nvGrpSpPr>
            <p:cNvPr id="34" name="Group 493">
              <a:extLst>
                <a:ext uri="{FF2B5EF4-FFF2-40B4-BE49-F238E27FC236}">
                  <a16:creationId xmlns:a16="http://schemas.microsoft.com/office/drawing/2014/main" id="{46F190EE-2B83-4D0A-A2DF-F3ADAA298CCE}"/>
                </a:ext>
              </a:extLst>
            </p:cNvPr>
            <p:cNvGrpSpPr>
              <a:grpSpLocks noChangeAspect="1"/>
            </p:cNvGrpSpPr>
            <p:nvPr/>
          </p:nvGrpSpPr>
          <p:grpSpPr bwMode="auto">
            <a:xfrm>
              <a:off x="1381599" y="2394265"/>
              <a:ext cx="367631" cy="367631"/>
              <a:chOff x="1195" y="2027"/>
              <a:chExt cx="340" cy="340"/>
            </a:xfrm>
            <a:solidFill>
              <a:schemeClr val="tx2"/>
            </a:solidFill>
          </p:grpSpPr>
          <p:sp>
            <p:nvSpPr>
              <p:cNvPr id="35" name="Freeform 494">
                <a:extLst>
                  <a:ext uri="{FF2B5EF4-FFF2-40B4-BE49-F238E27FC236}">
                    <a16:creationId xmlns:a16="http://schemas.microsoft.com/office/drawing/2014/main" id="{5E20B55E-2760-4C9D-B690-81C6A3FA6AEF}"/>
                  </a:ext>
                </a:extLst>
              </p:cNvPr>
              <p:cNvSpPr>
                <a:spLocks noEditPoints="1"/>
              </p:cNvSpPr>
              <p:nvPr/>
            </p:nvSpPr>
            <p:spPr bwMode="auto">
              <a:xfrm>
                <a:off x="1195" y="2027"/>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200" dirty="0"/>
              </a:p>
            </p:txBody>
          </p:sp>
          <p:sp>
            <p:nvSpPr>
              <p:cNvPr id="36" name="Freeform 495">
                <a:extLst>
                  <a:ext uri="{FF2B5EF4-FFF2-40B4-BE49-F238E27FC236}">
                    <a16:creationId xmlns:a16="http://schemas.microsoft.com/office/drawing/2014/main" id="{53531342-4080-4384-9AD5-1A78EE38F074}"/>
                  </a:ext>
                </a:extLst>
              </p:cNvPr>
              <p:cNvSpPr>
                <a:spLocks noEditPoints="1"/>
              </p:cNvSpPr>
              <p:nvPr/>
            </p:nvSpPr>
            <p:spPr bwMode="auto">
              <a:xfrm>
                <a:off x="1279" y="2115"/>
                <a:ext cx="171" cy="160"/>
              </a:xfrm>
              <a:custGeom>
                <a:avLst/>
                <a:gdLst>
                  <a:gd name="T0" fmla="*/ 254 w 257"/>
                  <a:gd name="T1" fmla="*/ 78 h 241"/>
                  <a:gd name="T2" fmla="*/ 257 w 257"/>
                  <a:gd name="T3" fmla="*/ 70 h 241"/>
                  <a:gd name="T4" fmla="*/ 254 w 257"/>
                  <a:gd name="T5" fmla="*/ 63 h 241"/>
                  <a:gd name="T6" fmla="*/ 194 w 257"/>
                  <a:gd name="T7" fmla="*/ 4 h 241"/>
                  <a:gd name="T8" fmla="*/ 179 w 257"/>
                  <a:gd name="T9" fmla="*/ 4 h 241"/>
                  <a:gd name="T10" fmla="*/ 4 w 257"/>
                  <a:gd name="T11" fmla="*/ 179 h 241"/>
                  <a:gd name="T12" fmla="*/ 4 w 257"/>
                  <a:gd name="T13" fmla="*/ 194 h 241"/>
                  <a:gd name="T14" fmla="*/ 46 w 257"/>
                  <a:gd name="T15" fmla="*/ 238 h 241"/>
                  <a:gd name="T16" fmla="*/ 46 w 257"/>
                  <a:gd name="T17" fmla="*/ 238 h 241"/>
                  <a:gd name="T18" fmla="*/ 50 w 257"/>
                  <a:gd name="T19" fmla="*/ 240 h 241"/>
                  <a:gd name="T20" fmla="*/ 54 w 257"/>
                  <a:gd name="T21" fmla="*/ 241 h 241"/>
                  <a:gd name="T22" fmla="*/ 86 w 257"/>
                  <a:gd name="T23" fmla="*/ 241 h 241"/>
                  <a:gd name="T24" fmla="*/ 225 w 257"/>
                  <a:gd name="T25" fmla="*/ 241 h 241"/>
                  <a:gd name="T26" fmla="*/ 235 w 257"/>
                  <a:gd name="T27" fmla="*/ 230 h 241"/>
                  <a:gd name="T28" fmla="*/ 225 w 257"/>
                  <a:gd name="T29" fmla="*/ 220 h 241"/>
                  <a:gd name="T30" fmla="*/ 112 w 257"/>
                  <a:gd name="T31" fmla="*/ 220 h 241"/>
                  <a:gd name="T32" fmla="*/ 254 w 257"/>
                  <a:gd name="T33" fmla="*/ 78 h 241"/>
                  <a:gd name="T34" fmla="*/ 187 w 257"/>
                  <a:gd name="T35" fmla="*/ 26 h 241"/>
                  <a:gd name="T36" fmla="*/ 231 w 257"/>
                  <a:gd name="T37" fmla="*/ 70 h 241"/>
                  <a:gd name="T38" fmla="*/ 150 w 257"/>
                  <a:gd name="T39" fmla="*/ 151 h 241"/>
                  <a:gd name="T40" fmla="*/ 106 w 257"/>
                  <a:gd name="T41" fmla="*/ 107 h 241"/>
                  <a:gd name="T42" fmla="*/ 187 w 257"/>
                  <a:gd name="T43" fmla="*/ 26 h 241"/>
                  <a:gd name="T44" fmla="*/ 58 w 257"/>
                  <a:gd name="T45" fmla="*/ 220 h 241"/>
                  <a:gd name="T46" fmla="*/ 26 w 257"/>
                  <a:gd name="T47" fmla="*/ 187 h 241"/>
                  <a:gd name="T48" fmla="*/ 91 w 257"/>
                  <a:gd name="T49" fmla="*/ 122 h 241"/>
                  <a:gd name="T50" fmla="*/ 135 w 257"/>
                  <a:gd name="T51" fmla="*/ 166 h 241"/>
                  <a:gd name="T52" fmla="*/ 82 w 257"/>
                  <a:gd name="T53" fmla="*/ 220 h 241"/>
                  <a:gd name="T54" fmla="*/ 58 w 257"/>
                  <a:gd name="T55" fmla="*/ 22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7" h="241">
                    <a:moveTo>
                      <a:pt x="254" y="78"/>
                    </a:moveTo>
                    <a:cubicBezTo>
                      <a:pt x="256" y="76"/>
                      <a:pt x="257" y="73"/>
                      <a:pt x="257" y="70"/>
                    </a:cubicBezTo>
                    <a:cubicBezTo>
                      <a:pt x="257" y="67"/>
                      <a:pt x="256" y="65"/>
                      <a:pt x="254" y="63"/>
                    </a:cubicBezTo>
                    <a:cubicBezTo>
                      <a:pt x="194" y="4"/>
                      <a:pt x="194" y="4"/>
                      <a:pt x="194" y="4"/>
                    </a:cubicBezTo>
                    <a:cubicBezTo>
                      <a:pt x="190" y="0"/>
                      <a:pt x="184" y="0"/>
                      <a:pt x="179" y="4"/>
                    </a:cubicBezTo>
                    <a:cubicBezTo>
                      <a:pt x="4" y="179"/>
                      <a:pt x="4" y="179"/>
                      <a:pt x="4" y="179"/>
                    </a:cubicBezTo>
                    <a:cubicBezTo>
                      <a:pt x="0" y="184"/>
                      <a:pt x="0" y="190"/>
                      <a:pt x="4" y="194"/>
                    </a:cubicBezTo>
                    <a:cubicBezTo>
                      <a:pt x="46" y="238"/>
                      <a:pt x="46" y="238"/>
                      <a:pt x="46" y="238"/>
                    </a:cubicBezTo>
                    <a:cubicBezTo>
                      <a:pt x="46" y="238"/>
                      <a:pt x="46" y="238"/>
                      <a:pt x="46" y="238"/>
                    </a:cubicBezTo>
                    <a:cubicBezTo>
                      <a:pt x="47" y="239"/>
                      <a:pt x="49" y="240"/>
                      <a:pt x="50" y="240"/>
                    </a:cubicBezTo>
                    <a:cubicBezTo>
                      <a:pt x="51" y="241"/>
                      <a:pt x="53" y="241"/>
                      <a:pt x="54" y="241"/>
                    </a:cubicBezTo>
                    <a:cubicBezTo>
                      <a:pt x="86" y="241"/>
                      <a:pt x="86" y="241"/>
                      <a:pt x="86" y="241"/>
                    </a:cubicBezTo>
                    <a:cubicBezTo>
                      <a:pt x="225" y="241"/>
                      <a:pt x="225" y="241"/>
                      <a:pt x="225" y="241"/>
                    </a:cubicBezTo>
                    <a:cubicBezTo>
                      <a:pt x="231" y="241"/>
                      <a:pt x="235" y="236"/>
                      <a:pt x="235" y="230"/>
                    </a:cubicBezTo>
                    <a:cubicBezTo>
                      <a:pt x="235" y="224"/>
                      <a:pt x="231" y="220"/>
                      <a:pt x="225" y="220"/>
                    </a:cubicBezTo>
                    <a:cubicBezTo>
                      <a:pt x="112" y="220"/>
                      <a:pt x="112" y="220"/>
                      <a:pt x="112" y="220"/>
                    </a:cubicBezTo>
                    <a:lnTo>
                      <a:pt x="254" y="78"/>
                    </a:lnTo>
                    <a:close/>
                    <a:moveTo>
                      <a:pt x="187" y="26"/>
                    </a:moveTo>
                    <a:cubicBezTo>
                      <a:pt x="231" y="70"/>
                      <a:pt x="231" y="70"/>
                      <a:pt x="231" y="70"/>
                    </a:cubicBezTo>
                    <a:cubicBezTo>
                      <a:pt x="150" y="151"/>
                      <a:pt x="150" y="151"/>
                      <a:pt x="150" y="151"/>
                    </a:cubicBezTo>
                    <a:cubicBezTo>
                      <a:pt x="106" y="107"/>
                      <a:pt x="106" y="107"/>
                      <a:pt x="106" y="107"/>
                    </a:cubicBezTo>
                    <a:lnTo>
                      <a:pt x="187" y="26"/>
                    </a:lnTo>
                    <a:close/>
                    <a:moveTo>
                      <a:pt x="58" y="220"/>
                    </a:moveTo>
                    <a:cubicBezTo>
                      <a:pt x="26" y="187"/>
                      <a:pt x="26" y="187"/>
                      <a:pt x="26" y="187"/>
                    </a:cubicBezTo>
                    <a:cubicBezTo>
                      <a:pt x="91" y="122"/>
                      <a:pt x="91" y="122"/>
                      <a:pt x="91" y="122"/>
                    </a:cubicBezTo>
                    <a:cubicBezTo>
                      <a:pt x="135" y="166"/>
                      <a:pt x="135" y="166"/>
                      <a:pt x="135" y="166"/>
                    </a:cubicBezTo>
                    <a:cubicBezTo>
                      <a:pt x="82" y="220"/>
                      <a:pt x="82" y="220"/>
                      <a:pt x="82" y="220"/>
                    </a:cubicBezTo>
                    <a:lnTo>
                      <a:pt x="58" y="2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200" dirty="0"/>
              </a:p>
            </p:txBody>
          </p:sp>
        </p:grpSp>
      </p:grpSp>
      <p:grpSp>
        <p:nvGrpSpPr>
          <p:cNvPr id="47" name="Group 116">
            <a:extLst>
              <a:ext uri="{FF2B5EF4-FFF2-40B4-BE49-F238E27FC236}">
                <a16:creationId xmlns:a16="http://schemas.microsoft.com/office/drawing/2014/main" id="{98181067-3DEF-47DD-A053-99568B123B53}"/>
              </a:ext>
            </a:extLst>
          </p:cNvPr>
          <p:cNvGrpSpPr/>
          <p:nvPr/>
        </p:nvGrpSpPr>
        <p:grpSpPr>
          <a:xfrm>
            <a:off x="510707" y="3890901"/>
            <a:ext cx="766800" cy="580500"/>
            <a:chOff x="1138188" y="4278049"/>
            <a:chExt cx="766800" cy="580500"/>
          </a:xfrm>
        </p:grpSpPr>
        <p:sp>
          <p:nvSpPr>
            <p:cNvPr id="48" name="Hexagon 44">
              <a:extLst>
                <a:ext uri="{FF2B5EF4-FFF2-40B4-BE49-F238E27FC236}">
                  <a16:creationId xmlns:a16="http://schemas.microsoft.com/office/drawing/2014/main" id="{3A0CBA6C-3E9E-4792-BF6A-2D3B71993F13}"/>
                </a:ext>
              </a:extLst>
            </p:cNvPr>
            <p:cNvSpPr/>
            <p:nvPr/>
          </p:nvSpPr>
          <p:spPr bwMode="gray">
            <a:xfrm>
              <a:off x="1138188" y="4278049"/>
              <a:ext cx="766800" cy="580500"/>
            </a:xfrm>
            <a:prstGeom prst="hexagon">
              <a:avLst/>
            </a:prstGeom>
            <a:solidFill>
              <a:schemeClr val="bg1">
                <a:lumMod val="85000"/>
              </a:schemeClr>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1200" b="1" dirty="0">
                <a:solidFill>
                  <a:sysClr val="windowText" lastClr="000000"/>
                </a:solidFill>
              </a:endParaRPr>
            </a:p>
          </p:txBody>
        </p:sp>
        <p:grpSp>
          <p:nvGrpSpPr>
            <p:cNvPr id="50" name="Group 334">
              <a:extLst>
                <a:ext uri="{FF2B5EF4-FFF2-40B4-BE49-F238E27FC236}">
                  <a16:creationId xmlns:a16="http://schemas.microsoft.com/office/drawing/2014/main" id="{66E31680-830A-4318-9194-5AFF59290FB7}"/>
                </a:ext>
              </a:extLst>
            </p:cNvPr>
            <p:cNvGrpSpPr>
              <a:grpSpLocks noChangeAspect="1"/>
            </p:cNvGrpSpPr>
            <p:nvPr/>
          </p:nvGrpSpPr>
          <p:grpSpPr bwMode="auto">
            <a:xfrm>
              <a:off x="1336207" y="4383461"/>
              <a:ext cx="370763" cy="369676"/>
              <a:chOff x="4278" y="1171"/>
              <a:chExt cx="341" cy="340"/>
            </a:xfrm>
            <a:solidFill>
              <a:schemeClr val="tx2"/>
            </a:solidFill>
          </p:grpSpPr>
          <p:sp>
            <p:nvSpPr>
              <p:cNvPr id="52" name="Freeform 335">
                <a:extLst>
                  <a:ext uri="{FF2B5EF4-FFF2-40B4-BE49-F238E27FC236}">
                    <a16:creationId xmlns:a16="http://schemas.microsoft.com/office/drawing/2014/main" id="{21EFA0CF-BAFD-443E-A03A-1142E6DCBEC5}"/>
                  </a:ext>
                </a:extLst>
              </p:cNvPr>
              <p:cNvSpPr>
                <a:spLocks noEditPoints="1"/>
              </p:cNvSpPr>
              <p:nvPr/>
            </p:nvSpPr>
            <p:spPr bwMode="auto">
              <a:xfrm>
                <a:off x="4356" y="1249"/>
                <a:ext cx="184" cy="184"/>
              </a:xfrm>
              <a:custGeom>
                <a:avLst/>
                <a:gdLst>
                  <a:gd name="T0" fmla="*/ 267 w 277"/>
                  <a:gd name="T1" fmla="*/ 277 h 277"/>
                  <a:gd name="T2" fmla="*/ 11 w 277"/>
                  <a:gd name="T3" fmla="*/ 277 h 277"/>
                  <a:gd name="T4" fmla="*/ 0 w 277"/>
                  <a:gd name="T5" fmla="*/ 267 h 277"/>
                  <a:gd name="T6" fmla="*/ 0 w 277"/>
                  <a:gd name="T7" fmla="*/ 11 h 277"/>
                  <a:gd name="T8" fmla="*/ 11 w 277"/>
                  <a:gd name="T9" fmla="*/ 0 h 277"/>
                  <a:gd name="T10" fmla="*/ 267 w 277"/>
                  <a:gd name="T11" fmla="*/ 0 h 277"/>
                  <a:gd name="T12" fmla="*/ 277 w 277"/>
                  <a:gd name="T13" fmla="*/ 11 h 277"/>
                  <a:gd name="T14" fmla="*/ 277 w 277"/>
                  <a:gd name="T15" fmla="*/ 267 h 277"/>
                  <a:gd name="T16" fmla="*/ 267 w 277"/>
                  <a:gd name="T17" fmla="*/ 277 h 277"/>
                  <a:gd name="T18" fmla="*/ 21 w 277"/>
                  <a:gd name="T19" fmla="*/ 256 h 277"/>
                  <a:gd name="T20" fmla="*/ 256 w 277"/>
                  <a:gd name="T21" fmla="*/ 256 h 277"/>
                  <a:gd name="T22" fmla="*/ 256 w 277"/>
                  <a:gd name="T23" fmla="*/ 21 h 277"/>
                  <a:gd name="T24" fmla="*/ 21 w 277"/>
                  <a:gd name="T25" fmla="*/ 21 h 277"/>
                  <a:gd name="T26" fmla="*/ 21 w 277"/>
                  <a:gd name="T27" fmla="*/ 25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7" h="277">
                    <a:moveTo>
                      <a:pt x="267" y="277"/>
                    </a:moveTo>
                    <a:cubicBezTo>
                      <a:pt x="11" y="277"/>
                      <a:pt x="11" y="277"/>
                      <a:pt x="11" y="277"/>
                    </a:cubicBezTo>
                    <a:cubicBezTo>
                      <a:pt x="5" y="277"/>
                      <a:pt x="0" y="273"/>
                      <a:pt x="0" y="267"/>
                    </a:cubicBezTo>
                    <a:cubicBezTo>
                      <a:pt x="0" y="11"/>
                      <a:pt x="0" y="11"/>
                      <a:pt x="0" y="11"/>
                    </a:cubicBezTo>
                    <a:cubicBezTo>
                      <a:pt x="0" y="5"/>
                      <a:pt x="5" y="0"/>
                      <a:pt x="11" y="0"/>
                    </a:cubicBezTo>
                    <a:cubicBezTo>
                      <a:pt x="267" y="0"/>
                      <a:pt x="267" y="0"/>
                      <a:pt x="267" y="0"/>
                    </a:cubicBezTo>
                    <a:cubicBezTo>
                      <a:pt x="273" y="0"/>
                      <a:pt x="277" y="5"/>
                      <a:pt x="277" y="11"/>
                    </a:cubicBezTo>
                    <a:cubicBezTo>
                      <a:pt x="277" y="267"/>
                      <a:pt x="277" y="267"/>
                      <a:pt x="277" y="267"/>
                    </a:cubicBezTo>
                    <a:cubicBezTo>
                      <a:pt x="277" y="273"/>
                      <a:pt x="273" y="277"/>
                      <a:pt x="267" y="277"/>
                    </a:cubicBezTo>
                    <a:close/>
                    <a:moveTo>
                      <a:pt x="21" y="256"/>
                    </a:moveTo>
                    <a:cubicBezTo>
                      <a:pt x="256" y="256"/>
                      <a:pt x="256" y="256"/>
                      <a:pt x="256" y="256"/>
                    </a:cubicBezTo>
                    <a:cubicBezTo>
                      <a:pt x="256" y="21"/>
                      <a:pt x="256" y="21"/>
                      <a:pt x="256" y="21"/>
                    </a:cubicBezTo>
                    <a:cubicBezTo>
                      <a:pt x="21" y="21"/>
                      <a:pt x="21" y="21"/>
                      <a:pt x="21" y="21"/>
                    </a:cubicBezTo>
                    <a:lnTo>
                      <a:pt x="21" y="25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200" dirty="0"/>
              </a:p>
            </p:txBody>
          </p:sp>
          <p:sp>
            <p:nvSpPr>
              <p:cNvPr id="53" name="Freeform 336">
                <a:extLst>
                  <a:ext uri="{FF2B5EF4-FFF2-40B4-BE49-F238E27FC236}">
                    <a16:creationId xmlns:a16="http://schemas.microsoft.com/office/drawing/2014/main" id="{CB843B01-6FC8-4778-845E-9D2B0E52BF82}"/>
                  </a:ext>
                </a:extLst>
              </p:cNvPr>
              <p:cNvSpPr>
                <a:spLocks noEditPoints="1"/>
              </p:cNvSpPr>
              <p:nvPr/>
            </p:nvSpPr>
            <p:spPr bwMode="auto">
              <a:xfrm>
                <a:off x="4278" y="1171"/>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200" dirty="0"/>
              </a:p>
            </p:txBody>
          </p:sp>
        </p:grpSp>
      </p:grpSp>
      <p:grpSp>
        <p:nvGrpSpPr>
          <p:cNvPr id="54" name="Group 120">
            <a:extLst>
              <a:ext uri="{FF2B5EF4-FFF2-40B4-BE49-F238E27FC236}">
                <a16:creationId xmlns:a16="http://schemas.microsoft.com/office/drawing/2014/main" id="{4547751C-FD84-44BA-AF37-BC90DE87D85C}"/>
              </a:ext>
            </a:extLst>
          </p:cNvPr>
          <p:cNvGrpSpPr/>
          <p:nvPr/>
        </p:nvGrpSpPr>
        <p:grpSpPr>
          <a:xfrm>
            <a:off x="5049973" y="4281181"/>
            <a:ext cx="766800" cy="580500"/>
            <a:chOff x="4688086" y="4468263"/>
            <a:chExt cx="766800" cy="580500"/>
          </a:xfrm>
        </p:grpSpPr>
        <p:sp>
          <p:nvSpPr>
            <p:cNvPr id="55" name="Hexagon 38">
              <a:extLst>
                <a:ext uri="{FF2B5EF4-FFF2-40B4-BE49-F238E27FC236}">
                  <a16:creationId xmlns:a16="http://schemas.microsoft.com/office/drawing/2014/main" id="{0876A24A-D4E4-4C7E-897F-39B1EB4CDCC1}"/>
                </a:ext>
              </a:extLst>
            </p:cNvPr>
            <p:cNvSpPr/>
            <p:nvPr/>
          </p:nvSpPr>
          <p:spPr bwMode="gray">
            <a:xfrm>
              <a:off x="4688086" y="4468263"/>
              <a:ext cx="766800" cy="580500"/>
            </a:xfrm>
            <a:prstGeom prst="hexagon">
              <a:avLst/>
            </a:prstGeom>
            <a:solidFill>
              <a:schemeClr val="bg1">
                <a:lumMod val="85000"/>
              </a:schemeClr>
            </a:solidFill>
            <a:ln w="19050" algn="ctr">
              <a:noFill/>
              <a:miter lim="800000"/>
              <a:headEnd/>
              <a:tailEnd/>
            </a:ln>
          </p:spPr>
          <p:txBody>
            <a:bodyPr wrap="square" lIns="66675" tIns="66675" rIns="66675" bIns="66675" rtlCol="0" anchor="ctr"/>
            <a:lstStyle/>
            <a:p>
              <a:pPr algn="just">
                <a:lnSpc>
                  <a:spcPct val="106000"/>
                </a:lnSpc>
                <a:buFont typeface="Wingdings 2" pitchFamily="18" charset="2"/>
                <a:buNone/>
              </a:pPr>
              <a:endParaRPr lang="en-US" sz="1200" b="1" dirty="0">
                <a:solidFill>
                  <a:sysClr val="windowText" lastClr="000000"/>
                </a:solidFill>
              </a:endParaRPr>
            </a:p>
          </p:txBody>
        </p:sp>
        <p:grpSp>
          <p:nvGrpSpPr>
            <p:cNvPr id="56" name="Group 22">
              <a:extLst>
                <a:ext uri="{FF2B5EF4-FFF2-40B4-BE49-F238E27FC236}">
                  <a16:creationId xmlns:a16="http://schemas.microsoft.com/office/drawing/2014/main" id="{DD435504-8B4E-45BD-AAFE-FFE0F3B03CF4}"/>
                </a:ext>
              </a:extLst>
            </p:cNvPr>
            <p:cNvGrpSpPr>
              <a:grpSpLocks noChangeAspect="1"/>
            </p:cNvGrpSpPr>
            <p:nvPr/>
          </p:nvGrpSpPr>
          <p:grpSpPr bwMode="auto">
            <a:xfrm>
              <a:off x="4887461" y="4574437"/>
              <a:ext cx="368051" cy="368152"/>
              <a:chOff x="299" y="531"/>
              <a:chExt cx="3635" cy="3636"/>
            </a:xfrm>
            <a:solidFill>
              <a:schemeClr val="tx2"/>
            </a:solidFill>
          </p:grpSpPr>
          <p:sp>
            <p:nvSpPr>
              <p:cNvPr id="57" name="Freeform 23">
                <a:extLst>
                  <a:ext uri="{FF2B5EF4-FFF2-40B4-BE49-F238E27FC236}">
                    <a16:creationId xmlns:a16="http://schemas.microsoft.com/office/drawing/2014/main" id="{C92B2BA5-7F27-48DA-916E-742815462EE3}"/>
                  </a:ext>
                </a:extLst>
              </p:cNvPr>
              <p:cNvSpPr>
                <a:spLocks noEditPoints="1"/>
              </p:cNvSpPr>
              <p:nvPr/>
            </p:nvSpPr>
            <p:spPr bwMode="auto">
              <a:xfrm>
                <a:off x="299" y="531"/>
                <a:ext cx="3635" cy="3636"/>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just"/>
                <a:endParaRPr lang="en-GB" sz="1200" dirty="0"/>
              </a:p>
            </p:txBody>
          </p:sp>
          <p:sp>
            <p:nvSpPr>
              <p:cNvPr id="58" name="Freeform 24">
                <a:extLst>
                  <a:ext uri="{FF2B5EF4-FFF2-40B4-BE49-F238E27FC236}">
                    <a16:creationId xmlns:a16="http://schemas.microsoft.com/office/drawing/2014/main" id="{B9D8B7B3-A15C-419D-99A7-DB7383C80075}"/>
                  </a:ext>
                </a:extLst>
              </p:cNvPr>
              <p:cNvSpPr>
                <a:spLocks noEditPoints="1"/>
              </p:cNvSpPr>
              <p:nvPr/>
            </p:nvSpPr>
            <p:spPr bwMode="auto">
              <a:xfrm>
                <a:off x="980" y="1213"/>
                <a:ext cx="2272" cy="2272"/>
              </a:xfrm>
              <a:custGeom>
                <a:avLst/>
                <a:gdLst>
                  <a:gd name="T0" fmla="*/ 160 w 320"/>
                  <a:gd name="T1" fmla="*/ 320 h 320"/>
                  <a:gd name="T2" fmla="*/ 0 w 320"/>
                  <a:gd name="T3" fmla="*/ 160 h 320"/>
                  <a:gd name="T4" fmla="*/ 160 w 320"/>
                  <a:gd name="T5" fmla="*/ 0 h 320"/>
                  <a:gd name="T6" fmla="*/ 320 w 320"/>
                  <a:gd name="T7" fmla="*/ 160 h 320"/>
                  <a:gd name="T8" fmla="*/ 308 w 320"/>
                  <a:gd name="T9" fmla="*/ 220 h 320"/>
                  <a:gd name="T10" fmla="*/ 236 w 320"/>
                  <a:gd name="T11" fmla="*/ 263 h 320"/>
                  <a:gd name="T12" fmla="*/ 192 w 320"/>
                  <a:gd name="T13" fmla="*/ 209 h 320"/>
                  <a:gd name="T14" fmla="*/ 120 w 320"/>
                  <a:gd name="T15" fmla="*/ 241 h 320"/>
                  <a:gd name="T16" fmla="*/ 83 w 320"/>
                  <a:gd name="T17" fmla="*/ 201 h 320"/>
                  <a:gd name="T18" fmla="*/ 106 w 320"/>
                  <a:gd name="T19" fmla="*/ 101 h 320"/>
                  <a:gd name="T20" fmla="*/ 222 w 320"/>
                  <a:gd name="T21" fmla="*/ 94 h 320"/>
                  <a:gd name="T22" fmla="*/ 227 w 320"/>
                  <a:gd name="T23" fmla="*/ 105 h 320"/>
                  <a:gd name="T24" fmla="*/ 213 w 320"/>
                  <a:gd name="T25" fmla="*/ 190 h 320"/>
                  <a:gd name="T26" fmla="*/ 242 w 320"/>
                  <a:gd name="T27" fmla="*/ 242 h 320"/>
                  <a:gd name="T28" fmla="*/ 288 w 320"/>
                  <a:gd name="T29" fmla="*/ 211 h 320"/>
                  <a:gd name="T30" fmla="*/ 298 w 320"/>
                  <a:gd name="T31" fmla="*/ 160 h 320"/>
                  <a:gd name="T32" fmla="*/ 160 w 320"/>
                  <a:gd name="T33" fmla="*/ 21 h 320"/>
                  <a:gd name="T34" fmla="*/ 21 w 320"/>
                  <a:gd name="T35" fmla="*/ 160 h 320"/>
                  <a:gd name="T36" fmla="*/ 160 w 320"/>
                  <a:gd name="T37" fmla="*/ 298 h 320"/>
                  <a:gd name="T38" fmla="*/ 223 w 320"/>
                  <a:gd name="T39" fmla="*/ 283 h 320"/>
                  <a:gd name="T40" fmla="*/ 237 w 320"/>
                  <a:gd name="T41" fmla="*/ 288 h 320"/>
                  <a:gd name="T42" fmla="*/ 232 w 320"/>
                  <a:gd name="T43" fmla="*/ 302 h 320"/>
                  <a:gd name="T44" fmla="*/ 160 w 320"/>
                  <a:gd name="T45" fmla="*/ 320 h 320"/>
                  <a:gd name="T46" fmla="*/ 163 w 320"/>
                  <a:gd name="T47" fmla="*/ 96 h 320"/>
                  <a:gd name="T48" fmla="*/ 122 w 320"/>
                  <a:gd name="T49" fmla="*/ 115 h 320"/>
                  <a:gd name="T50" fmla="*/ 103 w 320"/>
                  <a:gd name="T51" fmla="*/ 195 h 320"/>
                  <a:gd name="T52" fmla="*/ 126 w 320"/>
                  <a:gd name="T53" fmla="*/ 221 h 320"/>
                  <a:gd name="T54" fmla="*/ 194 w 320"/>
                  <a:gd name="T55" fmla="*/ 169 h 320"/>
                  <a:gd name="T56" fmla="*/ 204 w 320"/>
                  <a:gd name="T57" fmla="*/ 109 h 320"/>
                  <a:gd name="T58" fmla="*/ 163 w 320"/>
                  <a:gd name="T59" fmla="*/ 9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20" h="320">
                    <a:moveTo>
                      <a:pt x="160" y="320"/>
                    </a:moveTo>
                    <a:cubicBezTo>
                      <a:pt x="72" y="320"/>
                      <a:pt x="0" y="248"/>
                      <a:pt x="0" y="160"/>
                    </a:cubicBezTo>
                    <a:cubicBezTo>
                      <a:pt x="0" y="72"/>
                      <a:pt x="72" y="0"/>
                      <a:pt x="160" y="0"/>
                    </a:cubicBezTo>
                    <a:cubicBezTo>
                      <a:pt x="248" y="0"/>
                      <a:pt x="320" y="72"/>
                      <a:pt x="320" y="160"/>
                    </a:cubicBezTo>
                    <a:cubicBezTo>
                      <a:pt x="320" y="180"/>
                      <a:pt x="316" y="201"/>
                      <a:pt x="308" y="220"/>
                    </a:cubicBezTo>
                    <a:cubicBezTo>
                      <a:pt x="306" y="223"/>
                      <a:pt x="280" y="275"/>
                      <a:pt x="236" y="263"/>
                    </a:cubicBezTo>
                    <a:cubicBezTo>
                      <a:pt x="206" y="254"/>
                      <a:pt x="195" y="230"/>
                      <a:pt x="192" y="209"/>
                    </a:cubicBezTo>
                    <a:cubicBezTo>
                      <a:pt x="174" y="229"/>
                      <a:pt x="149" y="249"/>
                      <a:pt x="120" y="241"/>
                    </a:cubicBezTo>
                    <a:cubicBezTo>
                      <a:pt x="102" y="236"/>
                      <a:pt x="89" y="222"/>
                      <a:pt x="83" y="201"/>
                    </a:cubicBezTo>
                    <a:cubicBezTo>
                      <a:pt x="73" y="168"/>
                      <a:pt x="83" y="127"/>
                      <a:pt x="106" y="101"/>
                    </a:cubicBezTo>
                    <a:cubicBezTo>
                      <a:pt x="140" y="62"/>
                      <a:pt x="188" y="72"/>
                      <a:pt x="222" y="94"/>
                    </a:cubicBezTo>
                    <a:cubicBezTo>
                      <a:pt x="226" y="97"/>
                      <a:pt x="227" y="101"/>
                      <a:pt x="227" y="105"/>
                    </a:cubicBezTo>
                    <a:cubicBezTo>
                      <a:pt x="213" y="190"/>
                      <a:pt x="213" y="190"/>
                      <a:pt x="213" y="190"/>
                    </a:cubicBezTo>
                    <a:cubicBezTo>
                      <a:pt x="212" y="191"/>
                      <a:pt x="207" y="233"/>
                      <a:pt x="242" y="242"/>
                    </a:cubicBezTo>
                    <a:cubicBezTo>
                      <a:pt x="269" y="250"/>
                      <a:pt x="288" y="212"/>
                      <a:pt x="288" y="211"/>
                    </a:cubicBezTo>
                    <a:cubicBezTo>
                      <a:pt x="295" y="195"/>
                      <a:pt x="298" y="178"/>
                      <a:pt x="298" y="160"/>
                    </a:cubicBezTo>
                    <a:cubicBezTo>
                      <a:pt x="298" y="83"/>
                      <a:pt x="236" y="21"/>
                      <a:pt x="160" y="21"/>
                    </a:cubicBezTo>
                    <a:cubicBezTo>
                      <a:pt x="83" y="21"/>
                      <a:pt x="21" y="83"/>
                      <a:pt x="21" y="160"/>
                    </a:cubicBezTo>
                    <a:cubicBezTo>
                      <a:pt x="21" y="236"/>
                      <a:pt x="83" y="298"/>
                      <a:pt x="160" y="298"/>
                    </a:cubicBezTo>
                    <a:cubicBezTo>
                      <a:pt x="182" y="298"/>
                      <a:pt x="203" y="293"/>
                      <a:pt x="223" y="283"/>
                    </a:cubicBezTo>
                    <a:cubicBezTo>
                      <a:pt x="228" y="280"/>
                      <a:pt x="234" y="283"/>
                      <a:pt x="237" y="288"/>
                    </a:cubicBezTo>
                    <a:cubicBezTo>
                      <a:pt x="240" y="293"/>
                      <a:pt x="237" y="299"/>
                      <a:pt x="232" y="302"/>
                    </a:cubicBezTo>
                    <a:cubicBezTo>
                      <a:pt x="210" y="314"/>
                      <a:pt x="185" y="320"/>
                      <a:pt x="160" y="320"/>
                    </a:cubicBezTo>
                    <a:close/>
                    <a:moveTo>
                      <a:pt x="163" y="96"/>
                    </a:moveTo>
                    <a:cubicBezTo>
                      <a:pt x="149" y="96"/>
                      <a:pt x="135" y="101"/>
                      <a:pt x="122" y="115"/>
                    </a:cubicBezTo>
                    <a:cubicBezTo>
                      <a:pt x="104" y="136"/>
                      <a:pt x="96" y="169"/>
                      <a:pt x="103" y="195"/>
                    </a:cubicBezTo>
                    <a:cubicBezTo>
                      <a:pt x="106" y="204"/>
                      <a:pt x="112" y="217"/>
                      <a:pt x="126" y="221"/>
                    </a:cubicBezTo>
                    <a:cubicBezTo>
                      <a:pt x="153" y="229"/>
                      <a:pt x="184" y="187"/>
                      <a:pt x="194" y="169"/>
                    </a:cubicBezTo>
                    <a:cubicBezTo>
                      <a:pt x="204" y="109"/>
                      <a:pt x="204" y="109"/>
                      <a:pt x="204" y="109"/>
                    </a:cubicBezTo>
                    <a:cubicBezTo>
                      <a:pt x="195" y="103"/>
                      <a:pt x="179" y="96"/>
                      <a:pt x="163" y="9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just"/>
                <a:endParaRPr lang="en-GB" sz="1200" dirty="0"/>
              </a:p>
            </p:txBody>
          </p:sp>
        </p:grpSp>
      </p:grpSp>
      <p:grpSp>
        <p:nvGrpSpPr>
          <p:cNvPr id="59" name="Group 119">
            <a:extLst>
              <a:ext uri="{FF2B5EF4-FFF2-40B4-BE49-F238E27FC236}">
                <a16:creationId xmlns:a16="http://schemas.microsoft.com/office/drawing/2014/main" id="{4163DD03-1B10-48AB-A9FC-17CA117C2990}"/>
              </a:ext>
            </a:extLst>
          </p:cNvPr>
          <p:cNvGrpSpPr/>
          <p:nvPr/>
        </p:nvGrpSpPr>
        <p:grpSpPr>
          <a:xfrm>
            <a:off x="5000235" y="2817290"/>
            <a:ext cx="766800" cy="580500"/>
            <a:chOff x="5515346" y="2372170"/>
            <a:chExt cx="766800" cy="580500"/>
          </a:xfrm>
        </p:grpSpPr>
        <p:sp>
          <p:nvSpPr>
            <p:cNvPr id="60" name="Hexagon 72">
              <a:extLst>
                <a:ext uri="{FF2B5EF4-FFF2-40B4-BE49-F238E27FC236}">
                  <a16:creationId xmlns:a16="http://schemas.microsoft.com/office/drawing/2014/main" id="{DB139512-809F-4F32-838D-932C0E70D64A}"/>
                </a:ext>
              </a:extLst>
            </p:cNvPr>
            <p:cNvSpPr/>
            <p:nvPr/>
          </p:nvSpPr>
          <p:spPr bwMode="gray">
            <a:xfrm>
              <a:off x="5515346" y="2372170"/>
              <a:ext cx="766800" cy="580500"/>
            </a:xfrm>
            <a:prstGeom prst="hexagon">
              <a:avLst/>
            </a:prstGeom>
            <a:solidFill>
              <a:schemeClr val="bg1">
                <a:lumMod val="85000"/>
              </a:schemeClr>
            </a:solidFill>
            <a:ln w="19050" algn="ctr">
              <a:noFill/>
              <a:miter lim="800000"/>
              <a:headEnd/>
              <a:tailEnd/>
            </a:ln>
          </p:spPr>
          <p:txBody>
            <a:bodyPr wrap="square" lIns="66675" tIns="66675" rIns="66675" bIns="66675" rtlCol="0" anchor="ctr"/>
            <a:lstStyle/>
            <a:p>
              <a:pPr algn="just">
                <a:lnSpc>
                  <a:spcPct val="106000"/>
                </a:lnSpc>
                <a:buFont typeface="Wingdings 2" pitchFamily="18" charset="2"/>
                <a:buNone/>
              </a:pPr>
              <a:endParaRPr lang="en-US" sz="1200" b="1" dirty="0">
                <a:solidFill>
                  <a:sysClr val="windowText" lastClr="000000"/>
                </a:solidFill>
              </a:endParaRPr>
            </a:p>
          </p:txBody>
        </p:sp>
        <p:grpSp>
          <p:nvGrpSpPr>
            <p:cNvPr id="61" name="Group 104">
              <a:extLst>
                <a:ext uri="{FF2B5EF4-FFF2-40B4-BE49-F238E27FC236}">
                  <a16:creationId xmlns:a16="http://schemas.microsoft.com/office/drawing/2014/main" id="{AECF19D0-254E-4BF8-BE00-838B0AFE17A7}"/>
                </a:ext>
              </a:extLst>
            </p:cNvPr>
            <p:cNvGrpSpPr>
              <a:grpSpLocks noChangeAspect="1"/>
            </p:cNvGrpSpPr>
            <p:nvPr/>
          </p:nvGrpSpPr>
          <p:grpSpPr bwMode="auto">
            <a:xfrm>
              <a:off x="5714931" y="2478605"/>
              <a:ext cx="367631" cy="367631"/>
              <a:chOff x="4629" y="1679"/>
              <a:chExt cx="340" cy="340"/>
            </a:xfrm>
            <a:solidFill>
              <a:schemeClr val="tx2"/>
            </a:solidFill>
          </p:grpSpPr>
          <p:sp>
            <p:nvSpPr>
              <p:cNvPr id="62" name="Freeform 181">
                <a:extLst>
                  <a:ext uri="{FF2B5EF4-FFF2-40B4-BE49-F238E27FC236}">
                    <a16:creationId xmlns:a16="http://schemas.microsoft.com/office/drawing/2014/main" id="{4AE06ABA-FC60-4B56-BFC1-BAB2B27E7F68}"/>
                  </a:ext>
                </a:extLst>
              </p:cNvPr>
              <p:cNvSpPr>
                <a:spLocks noEditPoints="1"/>
              </p:cNvSpPr>
              <p:nvPr/>
            </p:nvSpPr>
            <p:spPr bwMode="auto">
              <a:xfrm>
                <a:off x="4629" y="1679"/>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just"/>
                <a:endParaRPr lang="en-GB" sz="1200" dirty="0"/>
              </a:p>
            </p:txBody>
          </p:sp>
          <p:sp>
            <p:nvSpPr>
              <p:cNvPr id="63" name="Freeform 182">
                <a:extLst>
                  <a:ext uri="{FF2B5EF4-FFF2-40B4-BE49-F238E27FC236}">
                    <a16:creationId xmlns:a16="http://schemas.microsoft.com/office/drawing/2014/main" id="{4182BE26-636C-4DA9-886C-3483A1D392FD}"/>
                  </a:ext>
                </a:extLst>
              </p:cNvPr>
              <p:cNvSpPr>
                <a:spLocks/>
              </p:cNvSpPr>
              <p:nvPr/>
            </p:nvSpPr>
            <p:spPr bwMode="auto">
              <a:xfrm>
                <a:off x="4813" y="1863"/>
                <a:ext cx="64" cy="64"/>
              </a:xfrm>
              <a:custGeom>
                <a:avLst/>
                <a:gdLst>
                  <a:gd name="T0" fmla="*/ 93 w 97"/>
                  <a:gd name="T1" fmla="*/ 78 h 96"/>
                  <a:gd name="T2" fmla="*/ 36 w 97"/>
                  <a:gd name="T3" fmla="*/ 21 h 96"/>
                  <a:gd name="T4" fmla="*/ 75 w 97"/>
                  <a:gd name="T5" fmla="*/ 21 h 96"/>
                  <a:gd name="T6" fmla="*/ 85 w 97"/>
                  <a:gd name="T7" fmla="*/ 11 h 96"/>
                  <a:gd name="T8" fmla="*/ 75 w 97"/>
                  <a:gd name="T9" fmla="*/ 0 h 96"/>
                  <a:gd name="T10" fmla="*/ 11 w 97"/>
                  <a:gd name="T11" fmla="*/ 0 h 96"/>
                  <a:gd name="T12" fmla="*/ 0 w 97"/>
                  <a:gd name="T13" fmla="*/ 11 h 96"/>
                  <a:gd name="T14" fmla="*/ 0 w 97"/>
                  <a:gd name="T15" fmla="*/ 75 h 96"/>
                  <a:gd name="T16" fmla="*/ 11 w 97"/>
                  <a:gd name="T17" fmla="*/ 85 h 96"/>
                  <a:gd name="T18" fmla="*/ 21 w 97"/>
                  <a:gd name="T19" fmla="*/ 75 h 96"/>
                  <a:gd name="T20" fmla="*/ 21 w 97"/>
                  <a:gd name="T21" fmla="*/ 36 h 96"/>
                  <a:gd name="T22" fmla="*/ 78 w 97"/>
                  <a:gd name="T23" fmla="*/ 93 h 96"/>
                  <a:gd name="T24" fmla="*/ 85 w 97"/>
                  <a:gd name="T25" fmla="*/ 96 h 96"/>
                  <a:gd name="T26" fmla="*/ 93 w 97"/>
                  <a:gd name="T27" fmla="*/ 93 h 96"/>
                  <a:gd name="T28" fmla="*/ 93 w 97"/>
                  <a:gd name="T29" fmla="*/ 7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7" h="96">
                    <a:moveTo>
                      <a:pt x="93" y="78"/>
                    </a:moveTo>
                    <a:cubicBezTo>
                      <a:pt x="36" y="21"/>
                      <a:pt x="36" y="21"/>
                      <a:pt x="36" y="21"/>
                    </a:cubicBezTo>
                    <a:cubicBezTo>
                      <a:pt x="75" y="21"/>
                      <a:pt x="75" y="21"/>
                      <a:pt x="75" y="21"/>
                    </a:cubicBezTo>
                    <a:cubicBezTo>
                      <a:pt x="81" y="21"/>
                      <a:pt x="85" y="17"/>
                      <a:pt x="85" y="11"/>
                    </a:cubicBezTo>
                    <a:cubicBezTo>
                      <a:pt x="85" y="5"/>
                      <a:pt x="81" y="0"/>
                      <a:pt x="75" y="0"/>
                    </a:cubicBezTo>
                    <a:cubicBezTo>
                      <a:pt x="11" y="0"/>
                      <a:pt x="11" y="0"/>
                      <a:pt x="11" y="0"/>
                    </a:cubicBezTo>
                    <a:cubicBezTo>
                      <a:pt x="5" y="0"/>
                      <a:pt x="0" y="5"/>
                      <a:pt x="0" y="11"/>
                    </a:cubicBezTo>
                    <a:cubicBezTo>
                      <a:pt x="0" y="75"/>
                      <a:pt x="0" y="75"/>
                      <a:pt x="0" y="75"/>
                    </a:cubicBezTo>
                    <a:cubicBezTo>
                      <a:pt x="0" y="81"/>
                      <a:pt x="5" y="85"/>
                      <a:pt x="11" y="85"/>
                    </a:cubicBezTo>
                    <a:cubicBezTo>
                      <a:pt x="17" y="85"/>
                      <a:pt x="21" y="81"/>
                      <a:pt x="21" y="75"/>
                    </a:cubicBezTo>
                    <a:cubicBezTo>
                      <a:pt x="21" y="36"/>
                      <a:pt x="21" y="36"/>
                      <a:pt x="21" y="36"/>
                    </a:cubicBezTo>
                    <a:cubicBezTo>
                      <a:pt x="78" y="93"/>
                      <a:pt x="78" y="93"/>
                      <a:pt x="78" y="93"/>
                    </a:cubicBezTo>
                    <a:cubicBezTo>
                      <a:pt x="80" y="95"/>
                      <a:pt x="83" y="96"/>
                      <a:pt x="85" y="96"/>
                    </a:cubicBezTo>
                    <a:cubicBezTo>
                      <a:pt x="88" y="96"/>
                      <a:pt x="91" y="95"/>
                      <a:pt x="93" y="93"/>
                    </a:cubicBezTo>
                    <a:cubicBezTo>
                      <a:pt x="97" y="89"/>
                      <a:pt x="97" y="82"/>
                      <a:pt x="93" y="7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just"/>
                <a:endParaRPr lang="en-GB" sz="1200" dirty="0"/>
              </a:p>
            </p:txBody>
          </p:sp>
          <p:sp>
            <p:nvSpPr>
              <p:cNvPr id="64" name="Freeform 183">
                <a:extLst>
                  <a:ext uri="{FF2B5EF4-FFF2-40B4-BE49-F238E27FC236}">
                    <a16:creationId xmlns:a16="http://schemas.microsoft.com/office/drawing/2014/main" id="{7D50F1BE-11B9-4CCD-9655-2D9D1FCA0E18}"/>
                  </a:ext>
                </a:extLst>
              </p:cNvPr>
              <p:cNvSpPr>
                <a:spLocks/>
              </p:cNvSpPr>
              <p:nvPr/>
            </p:nvSpPr>
            <p:spPr bwMode="auto">
              <a:xfrm>
                <a:off x="4720" y="1770"/>
                <a:ext cx="64" cy="64"/>
              </a:xfrm>
              <a:custGeom>
                <a:avLst/>
                <a:gdLst>
                  <a:gd name="T0" fmla="*/ 87 w 97"/>
                  <a:gd name="T1" fmla="*/ 12 h 97"/>
                  <a:gd name="T2" fmla="*/ 76 w 97"/>
                  <a:gd name="T3" fmla="*/ 23 h 97"/>
                  <a:gd name="T4" fmla="*/ 76 w 97"/>
                  <a:gd name="T5" fmla="*/ 61 h 97"/>
                  <a:gd name="T6" fmla="*/ 20 w 97"/>
                  <a:gd name="T7" fmla="*/ 4 h 97"/>
                  <a:gd name="T8" fmla="*/ 4 w 97"/>
                  <a:gd name="T9" fmla="*/ 4 h 97"/>
                  <a:gd name="T10" fmla="*/ 4 w 97"/>
                  <a:gd name="T11" fmla="*/ 20 h 97"/>
                  <a:gd name="T12" fmla="*/ 61 w 97"/>
                  <a:gd name="T13" fmla="*/ 76 h 97"/>
                  <a:gd name="T14" fmla="*/ 23 w 97"/>
                  <a:gd name="T15" fmla="*/ 76 h 97"/>
                  <a:gd name="T16" fmla="*/ 12 w 97"/>
                  <a:gd name="T17" fmla="*/ 87 h 97"/>
                  <a:gd name="T18" fmla="*/ 23 w 97"/>
                  <a:gd name="T19" fmla="*/ 97 h 97"/>
                  <a:gd name="T20" fmla="*/ 87 w 97"/>
                  <a:gd name="T21" fmla="*/ 97 h 97"/>
                  <a:gd name="T22" fmla="*/ 97 w 97"/>
                  <a:gd name="T23" fmla="*/ 87 h 97"/>
                  <a:gd name="T24" fmla="*/ 97 w 97"/>
                  <a:gd name="T25" fmla="*/ 23 h 97"/>
                  <a:gd name="T26" fmla="*/ 87 w 97"/>
                  <a:gd name="T27" fmla="*/ 12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97">
                    <a:moveTo>
                      <a:pt x="87" y="12"/>
                    </a:moveTo>
                    <a:cubicBezTo>
                      <a:pt x="81" y="12"/>
                      <a:pt x="76" y="17"/>
                      <a:pt x="76" y="23"/>
                    </a:cubicBezTo>
                    <a:cubicBezTo>
                      <a:pt x="76" y="61"/>
                      <a:pt x="76" y="61"/>
                      <a:pt x="76" y="61"/>
                    </a:cubicBezTo>
                    <a:cubicBezTo>
                      <a:pt x="20" y="4"/>
                      <a:pt x="20" y="4"/>
                      <a:pt x="20" y="4"/>
                    </a:cubicBezTo>
                    <a:cubicBezTo>
                      <a:pt x="15" y="0"/>
                      <a:pt x="9" y="0"/>
                      <a:pt x="4" y="4"/>
                    </a:cubicBezTo>
                    <a:cubicBezTo>
                      <a:pt x="0" y="9"/>
                      <a:pt x="0" y="15"/>
                      <a:pt x="4" y="20"/>
                    </a:cubicBezTo>
                    <a:cubicBezTo>
                      <a:pt x="61" y="76"/>
                      <a:pt x="61" y="76"/>
                      <a:pt x="61" y="76"/>
                    </a:cubicBezTo>
                    <a:cubicBezTo>
                      <a:pt x="23" y="76"/>
                      <a:pt x="23" y="76"/>
                      <a:pt x="23" y="76"/>
                    </a:cubicBezTo>
                    <a:cubicBezTo>
                      <a:pt x="17" y="76"/>
                      <a:pt x="12" y="81"/>
                      <a:pt x="12" y="87"/>
                    </a:cubicBezTo>
                    <a:cubicBezTo>
                      <a:pt x="12" y="93"/>
                      <a:pt x="17" y="97"/>
                      <a:pt x="23" y="97"/>
                    </a:cubicBezTo>
                    <a:cubicBezTo>
                      <a:pt x="87" y="97"/>
                      <a:pt x="87" y="97"/>
                      <a:pt x="87" y="97"/>
                    </a:cubicBezTo>
                    <a:cubicBezTo>
                      <a:pt x="93" y="97"/>
                      <a:pt x="97" y="93"/>
                      <a:pt x="97" y="87"/>
                    </a:cubicBezTo>
                    <a:cubicBezTo>
                      <a:pt x="97" y="23"/>
                      <a:pt x="97" y="23"/>
                      <a:pt x="97" y="23"/>
                    </a:cubicBezTo>
                    <a:cubicBezTo>
                      <a:pt x="97" y="17"/>
                      <a:pt x="93" y="12"/>
                      <a:pt x="87" y="1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just"/>
                <a:endParaRPr lang="en-GB" sz="1200" dirty="0"/>
              </a:p>
            </p:txBody>
          </p:sp>
        </p:grpSp>
      </p:grpSp>
      <p:sp>
        <p:nvSpPr>
          <p:cNvPr id="42" name="Freeform 254">
            <a:extLst>
              <a:ext uri="{FF2B5EF4-FFF2-40B4-BE49-F238E27FC236}">
                <a16:creationId xmlns:a16="http://schemas.microsoft.com/office/drawing/2014/main" id="{C87DBA45-C226-49D9-A5CC-A4B06BE55114}"/>
              </a:ext>
            </a:extLst>
          </p:cNvPr>
          <p:cNvSpPr>
            <a:spLocks noEditPoints="1"/>
          </p:cNvSpPr>
          <p:nvPr/>
        </p:nvSpPr>
        <p:spPr bwMode="auto">
          <a:xfrm>
            <a:off x="2193360" y="1642686"/>
            <a:ext cx="231882" cy="230294"/>
          </a:xfrm>
          <a:custGeom>
            <a:avLst/>
            <a:gdLst>
              <a:gd name="T0" fmla="*/ 215 w 219"/>
              <a:gd name="T1" fmla="*/ 35 h 219"/>
              <a:gd name="T2" fmla="*/ 185 w 219"/>
              <a:gd name="T3" fmla="*/ 4 h 219"/>
              <a:gd name="T4" fmla="*/ 170 w 219"/>
              <a:gd name="T5" fmla="*/ 4 h 219"/>
              <a:gd name="T6" fmla="*/ 110 w 219"/>
              <a:gd name="T7" fmla="*/ 65 h 219"/>
              <a:gd name="T8" fmla="*/ 19 w 219"/>
              <a:gd name="T9" fmla="*/ 155 h 219"/>
              <a:gd name="T10" fmla="*/ 17 w 219"/>
              <a:gd name="T11" fmla="*/ 159 h 219"/>
              <a:gd name="T12" fmla="*/ 2 w 219"/>
              <a:gd name="T13" fmla="*/ 205 h 219"/>
              <a:gd name="T14" fmla="*/ 4 w 219"/>
              <a:gd name="T15" fmla="*/ 216 h 219"/>
              <a:gd name="T16" fmla="*/ 12 w 219"/>
              <a:gd name="T17" fmla="*/ 219 h 219"/>
              <a:gd name="T18" fmla="*/ 15 w 219"/>
              <a:gd name="T19" fmla="*/ 218 h 219"/>
              <a:gd name="T20" fmla="*/ 60 w 219"/>
              <a:gd name="T21" fmla="*/ 203 h 219"/>
              <a:gd name="T22" fmla="*/ 65 w 219"/>
              <a:gd name="T23" fmla="*/ 201 h 219"/>
              <a:gd name="T24" fmla="*/ 155 w 219"/>
              <a:gd name="T25" fmla="*/ 110 h 219"/>
              <a:gd name="T26" fmla="*/ 215 w 219"/>
              <a:gd name="T27" fmla="*/ 50 h 219"/>
              <a:gd name="T28" fmla="*/ 219 w 219"/>
              <a:gd name="T29" fmla="*/ 42 h 219"/>
              <a:gd name="T30" fmla="*/ 215 w 219"/>
              <a:gd name="T31" fmla="*/ 35 h 219"/>
              <a:gd name="T32" fmla="*/ 51 w 219"/>
              <a:gd name="T33" fmla="*/ 184 h 219"/>
              <a:gd name="T34" fmla="*/ 29 w 219"/>
              <a:gd name="T35" fmla="*/ 191 h 219"/>
              <a:gd name="T36" fmla="*/ 36 w 219"/>
              <a:gd name="T37" fmla="*/ 169 h 219"/>
              <a:gd name="T38" fmla="*/ 117 w 219"/>
              <a:gd name="T39" fmla="*/ 87 h 219"/>
              <a:gd name="T40" fmla="*/ 132 w 219"/>
              <a:gd name="T41" fmla="*/ 102 h 219"/>
              <a:gd name="T42" fmla="*/ 51 w 219"/>
              <a:gd name="T43" fmla="*/ 184 h 219"/>
              <a:gd name="T44" fmla="*/ 148 w 219"/>
              <a:gd name="T45" fmla="*/ 87 h 219"/>
              <a:gd name="T46" fmla="*/ 132 w 219"/>
              <a:gd name="T47" fmla="*/ 72 h 219"/>
              <a:gd name="T48" fmla="*/ 178 w 219"/>
              <a:gd name="T49" fmla="*/ 27 h 219"/>
              <a:gd name="T50" fmla="*/ 193 w 219"/>
              <a:gd name="T51" fmla="*/ 42 h 219"/>
              <a:gd name="T52" fmla="*/ 148 w 219"/>
              <a:gd name="T53" fmla="*/ 8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9" h="219">
                <a:moveTo>
                  <a:pt x="215" y="35"/>
                </a:moveTo>
                <a:cubicBezTo>
                  <a:pt x="185" y="4"/>
                  <a:pt x="185" y="4"/>
                  <a:pt x="185" y="4"/>
                </a:cubicBezTo>
                <a:cubicBezTo>
                  <a:pt x="181" y="0"/>
                  <a:pt x="174" y="0"/>
                  <a:pt x="170" y="4"/>
                </a:cubicBezTo>
                <a:cubicBezTo>
                  <a:pt x="110" y="65"/>
                  <a:pt x="110" y="65"/>
                  <a:pt x="110" y="65"/>
                </a:cubicBezTo>
                <a:cubicBezTo>
                  <a:pt x="19" y="155"/>
                  <a:pt x="19" y="155"/>
                  <a:pt x="19" y="155"/>
                </a:cubicBezTo>
                <a:cubicBezTo>
                  <a:pt x="18" y="156"/>
                  <a:pt x="17" y="158"/>
                  <a:pt x="17" y="159"/>
                </a:cubicBezTo>
                <a:cubicBezTo>
                  <a:pt x="2" y="205"/>
                  <a:pt x="2" y="205"/>
                  <a:pt x="2" y="205"/>
                </a:cubicBezTo>
                <a:cubicBezTo>
                  <a:pt x="0" y="209"/>
                  <a:pt x="1" y="213"/>
                  <a:pt x="4" y="216"/>
                </a:cubicBezTo>
                <a:cubicBezTo>
                  <a:pt x="6" y="218"/>
                  <a:pt x="9" y="219"/>
                  <a:pt x="12" y="219"/>
                </a:cubicBezTo>
                <a:cubicBezTo>
                  <a:pt x="13" y="219"/>
                  <a:pt x="14" y="219"/>
                  <a:pt x="15" y="218"/>
                </a:cubicBezTo>
                <a:cubicBezTo>
                  <a:pt x="60" y="203"/>
                  <a:pt x="60" y="203"/>
                  <a:pt x="60" y="203"/>
                </a:cubicBezTo>
                <a:cubicBezTo>
                  <a:pt x="62" y="203"/>
                  <a:pt x="63" y="202"/>
                  <a:pt x="65" y="201"/>
                </a:cubicBezTo>
                <a:cubicBezTo>
                  <a:pt x="155" y="110"/>
                  <a:pt x="155" y="110"/>
                  <a:pt x="155" y="110"/>
                </a:cubicBezTo>
                <a:cubicBezTo>
                  <a:pt x="215" y="50"/>
                  <a:pt x="215" y="50"/>
                  <a:pt x="215" y="50"/>
                </a:cubicBezTo>
                <a:cubicBezTo>
                  <a:pt x="217" y="48"/>
                  <a:pt x="219" y="45"/>
                  <a:pt x="219" y="42"/>
                </a:cubicBezTo>
                <a:cubicBezTo>
                  <a:pt x="219" y="39"/>
                  <a:pt x="217" y="37"/>
                  <a:pt x="215" y="35"/>
                </a:cubicBezTo>
                <a:close/>
                <a:moveTo>
                  <a:pt x="51" y="184"/>
                </a:moveTo>
                <a:cubicBezTo>
                  <a:pt x="29" y="191"/>
                  <a:pt x="29" y="191"/>
                  <a:pt x="29" y="191"/>
                </a:cubicBezTo>
                <a:cubicBezTo>
                  <a:pt x="36" y="169"/>
                  <a:pt x="36" y="169"/>
                  <a:pt x="36" y="169"/>
                </a:cubicBezTo>
                <a:cubicBezTo>
                  <a:pt x="117" y="87"/>
                  <a:pt x="117" y="87"/>
                  <a:pt x="117" y="87"/>
                </a:cubicBezTo>
                <a:cubicBezTo>
                  <a:pt x="132" y="102"/>
                  <a:pt x="132" y="102"/>
                  <a:pt x="132" y="102"/>
                </a:cubicBezTo>
                <a:lnTo>
                  <a:pt x="51" y="184"/>
                </a:lnTo>
                <a:close/>
                <a:moveTo>
                  <a:pt x="148" y="87"/>
                </a:moveTo>
                <a:cubicBezTo>
                  <a:pt x="132" y="72"/>
                  <a:pt x="132" y="72"/>
                  <a:pt x="132" y="72"/>
                </a:cubicBezTo>
                <a:cubicBezTo>
                  <a:pt x="178" y="27"/>
                  <a:pt x="178" y="27"/>
                  <a:pt x="178" y="27"/>
                </a:cubicBezTo>
                <a:cubicBezTo>
                  <a:pt x="193" y="42"/>
                  <a:pt x="193" y="42"/>
                  <a:pt x="193" y="42"/>
                </a:cubicBezTo>
                <a:lnTo>
                  <a:pt x="148" y="87"/>
                </a:lnTo>
                <a:close/>
              </a:path>
            </a:pathLst>
          </a:custGeom>
          <a:solidFill>
            <a:srgbClr val="FF0000"/>
          </a:solidFill>
          <a:ln>
            <a:solidFill>
              <a:schemeClr val="tx1">
                <a:lumMod val="90000"/>
                <a:lumOff val="10000"/>
              </a:schemeClr>
            </a:solid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Verdana"/>
            </a:endParaRPr>
          </a:p>
        </p:txBody>
      </p:sp>
      <p:sp>
        <p:nvSpPr>
          <p:cNvPr id="43" name="Freeform 254">
            <a:extLst>
              <a:ext uri="{FF2B5EF4-FFF2-40B4-BE49-F238E27FC236}">
                <a16:creationId xmlns:a16="http://schemas.microsoft.com/office/drawing/2014/main" id="{07D6F923-01B0-4AA3-A39E-F62AC58263BA}"/>
              </a:ext>
            </a:extLst>
          </p:cNvPr>
          <p:cNvSpPr>
            <a:spLocks noEditPoints="1"/>
          </p:cNvSpPr>
          <p:nvPr/>
        </p:nvSpPr>
        <p:spPr bwMode="auto">
          <a:xfrm>
            <a:off x="7059081" y="1678662"/>
            <a:ext cx="231882" cy="230294"/>
          </a:xfrm>
          <a:custGeom>
            <a:avLst/>
            <a:gdLst>
              <a:gd name="T0" fmla="*/ 215 w 219"/>
              <a:gd name="T1" fmla="*/ 35 h 219"/>
              <a:gd name="T2" fmla="*/ 185 w 219"/>
              <a:gd name="T3" fmla="*/ 4 h 219"/>
              <a:gd name="T4" fmla="*/ 170 w 219"/>
              <a:gd name="T5" fmla="*/ 4 h 219"/>
              <a:gd name="T6" fmla="*/ 110 w 219"/>
              <a:gd name="T7" fmla="*/ 65 h 219"/>
              <a:gd name="T8" fmla="*/ 19 w 219"/>
              <a:gd name="T9" fmla="*/ 155 h 219"/>
              <a:gd name="T10" fmla="*/ 17 w 219"/>
              <a:gd name="T11" fmla="*/ 159 h 219"/>
              <a:gd name="T12" fmla="*/ 2 w 219"/>
              <a:gd name="T13" fmla="*/ 205 h 219"/>
              <a:gd name="T14" fmla="*/ 4 w 219"/>
              <a:gd name="T15" fmla="*/ 216 h 219"/>
              <a:gd name="T16" fmla="*/ 12 w 219"/>
              <a:gd name="T17" fmla="*/ 219 h 219"/>
              <a:gd name="T18" fmla="*/ 15 w 219"/>
              <a:gd name="T19" fmla="*/ 218 h 219"/>
              <a:gd name="T20" fmla="*/ 60 w 219"/>
              <a:gd name="T21" fmla="*/ 203 h 219"/>
              <a:gd name="T22" fmla="*/ 65 w 219"/>
              <a:gd name="T23" fmla="*/ 201 h 219"/>
              <a:gd name="T24" fmla="*/ 155 w 219"/>
              <a:gd name="T25" fmla="*/ 110 h 219"/>
              <a:gd name="T26" fmla="*/ 215 w 219"/>
              <a:gd name="T27" fmla="*/ 50 h 219"/>
              <a:gd name="T28" fmla="*/ 219 w 219"/>
              <a:gd name="T29" fmla="*/ 42 h 219"/>
              <a:gd name="T30" fmla="*/ 215 w 219"/>
              <a:gd name="T31" fmla="*/ 35 h 219"/>
              <a:gd name="T32" fmla="*/ 51 w 219"/>
              <a:gd name="T33" fmla="*/ 184 h 219"/>
              <a:gd name="T34" fmla="*/ 29 w 219"/>
              <a:gd name="T35" fmla="*/ 191 h 219"/>
              <a:gd name="T36" fmla="*/ 36 w 219"/>
              <a:gd name="T37" fmla="*/ 169 h 219"/>
              <a:gd name="T38" fmla="*/ 117 w 219"/>
              <a:gd name="T39" fmla="*/ 87 h 219"/>
              <a:gd name="T40" fmla="*/ 132 w 219"/>
              <a:gd name="T41" fmla="*/ 102 h 219"/>
              <a:gd name="T42" fmla="*/ 51 w 219"/>
              <a:gd name="T43" fmla="*/ 184 h 219"/>
              <a:gd name="T44" fmla="*/ 148 w 219"/>
              <a:gd name="T45" fmla="*/ 87 h 219"/>
              <a:gd name="T46" fmla="*/ 132 w 219"/>
              <a:gd name="T47" fmla="*/ 72 h 219"/>
              <a:gd name="T48" fmla="*/ 178 w 219"/>
              <a:gd name="T49" fmla="*/ 27 h 219"/>
              <a:gd name="T50" fmla="*/ 193 w 219"/>
              <a:gd name="T51" fmla="*/ 42 h 219"/>
              <a:gd name="T52" fmla="*/ 148 w 219"/>
              <a:gd name="T53" fmla="*/ 8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9" h="219">
                <a:moveTo>
                  <a:pt x="215" y="35"/>
                </a:moveTo>
                <a:cubicBezTo>
                  <a:pt x="185" y="4"/>
                  <a:pt x="185" y="4"/>
                  <a:pt x="185" y="4"/>
                </a:cubicBezTo>
                <a:cubicBezTo>
                  <a:pt x="181" y="0"/>
                  <a:pt x="174" y="0"/>
                  <a:pt x="170" y="4"/>
                </a:cubicBezTo>
                <a:cubicBezTo>
                  <a:pt x="110" y="65"/>
                  <a:pt x="110" y="65"/>
                  <a:pt x="110" y="65"/>
                </a:cubicBezTo>
                <a:cubicBezTo>
                  <a:pt x="19" y="155"/>
                  <a:pt x="19" y="155"/>
                  <a:pt x="19" y="155"/>
                </a:cubicBezTo>
                <a:cubicBezTo>
                  <a:pt x="18" y="156"/>
                  <a:pt x="17" y="158"/>
                  <a:pt x="17" y="159"/>
                </a:cubicBezTo>
                <a:cubicBezTo>
                  <a:pt x="2" y="205"/>
                  <a:pt x="2" y="205"/>
                  <a:pt x="2" y="205"/>
                </a:cubicBezTo>
                <a:cubicBezTo>
                  <a:pt x="0" y="209"/>
                  <a:pt x="1" y="213"/>
                  <a:pt x="4" y="216"/>
                </a:cubicBezTo>
                <a:cubicBezTo>
                  <a:pt x="6" y="218"/>
                  <a:pt x="9" y="219"/>
                  <a:pt x="12" y="219"/>
                </a:cubicBezTo>
                <a:cubicBezTo>
                  <a:pt x="13" y="219"/>
                  <a:pt x="14" y="219"/>
                  <a:pt x="15" y="218"/>
                </a:cubicBezTo>
                <a:cubicBezTo>
                  <a:pt x="60" y="203"/>
                  <a:pt x="60" y="203"/>
                  <a:pt x="60" y="203"/>
                </a:cubicBezTo>
                <a:cubicBezTo>
                  <a:pt x="62" y="203"/>
                  <a:pt x="63" y="202"/>
                  <a:pt x="65" y="201"/>
                </a:cubicBezTo>
                <a:cubicBezTo>
                  <a:pt x="155" y="110"/>
                  <a:pt x="155" y="110"/>
                  <a:pt x="155" y="110"/>
                </a:cubicBezTo>
                <a:cubicBezTo>
                  <a:pt x="215" y="50"/>
                  <a:pt x="215" y="50"/>
                  <a:pt x="215" y="50"/>
                </a:cubicBezTo>
                <a:cubicBezTo>
                  <a:pt x="217" y="48"/>
                  <a:pt x="219" y="45"/>
                  <a:pt x="219" y="42"/>
                </a:cubicBezTo>
                <a:cubicBezTo>
                  <a:pt x="219" y="39"/>
                  <a:pt x="217" y="37"/>
                  <a:pt x="215" y="35"/>
                </a:cubicBezTo>
                <a:close/>
                <a:moveTo>
                  <a:pt x="51" y="184"/>
                </a:moveTo>
                <a:cubicBezTo>
                  <a:pt x="29" y="191"/>
                  <a:pt x="29" y="191"/>
                  <a:pt x="29" y="191"/>
                </a:cubicBezTo>
                <a:cubicBezTo>
                  <a:pt x="36" y="169"/>
                  <a:pt x="36" y="169"/>
                  <a:pt x="36" y="169"/>
                </a:cubicBezTo>
                <a:cubicBezTo>
                  <a:pt x="117" y="87"/>
                  <a:pt x="117" y="87"/>
                  <a:pt x="117" y="87"/>
                </a:cubicBezTo>
                <a:cubicBezTo>
                  <a:pt x="132" y="102"/>
                  <a:pt x="132" y="102"/>
                  <a:pt x="132" y="102"/>
                </a:cubicBezTo>
                <a:lnTo>
                  <a:pt x="51" y="184"/>
                </a:lnTo>
                <a:close/>
                <a:moveTo>
                  <a:pt x="148" y="87"/>
                </a:moveTo>
                <a:cubicBezTo>
                  <a:pt x="132" y="72"/>
                  <a:pt x="132" y="72"/>
                  <a:pt x="132" y="72"/>
                </a:cubicBezTo>
                <a:cubicBezTo>
                  <a:pt x="178" y="27"/>
                  <a:pt x="178" y="27"/>
                  <a:pt x="178" y="27"/>
                </a:cubicBezTo>
                <a:cubicBezTo>
                  <a:pt x="193" y="42"/>
                  <a:pt x="193" y="42"/>
                  <a:pt x="193" y="42"/>
                </a:cubicBezTo>
                <a:lnTo>
                  <a:pt x="148" y="87"/>
                </a:lnTo>
                <a:close/>
              </a:path>
            </a:pathLst>
          </a:custGeom>
          <a:solidFill>
            <a:srgbClr val="FF0000"/>
          </a:solidFill>
          <a:ln>
            <a:solidFill>
              <a:schemeClr val="tx1">
                <a:lumMod val="90000"/>
                <a:lumOff val="10000"/>
              </a:schemeClr>
            </a:solid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Verdana"/>
            </a:endParaRPr>
          </a:p>
        </p:txBody>
      </p:sp>
    </p:spTree>
    <p:extLst>
      <p:ext uri="{BB962C8B-B14F-4D97-AF65-F5344CB8AC3E}">
        <p14:creationId xmlns:p14="http://schemas.microsoft.com/office/powerpoint/2010/main" val="688544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7869" y="953830"/>
            <a:ext cx="9265924" cy="246221"/>
          </a:xfrm>
        </p:spPr>
        <p:txBody>
          <a:bodyPr/>
          <a:lstStyle/>
          <a:p>
            <a:r>
              <a:rPr lang="es-ES_tradnl" sz="1600" dirty="0"/>
              <a:t>¿Cuándo hacer un PIA?</a:t>
            </a:r>
          </a:p>
        </p:txBody>
      </p:sp>
      <p:sp>
        <p:nvSpPr>
          <p:cNvPr id="121" name="Text Placeholder 1"/>
          <p:cNvSpPr>
            <a:spLocks noGrp="1"/>
          </p:cNvSpPr>
          <p:nvPr>
            <p:ph type="body" sz="quarter" idx="13"/>
          </p:nvPr>
        </p:nvSpPr>
        <p:spPr>
          <a:xfrm>
            <a:off x="306451" y="1281062"/>
            <a:ext cx="9265924" cy="300826"/>
          </a:xfrm>
        </p:spPr>
        <p:txBody>
          <a:bodyPr/>
          <a:lstStyle/>
          <a:p>
            <a:r>
              <a:rPr lang="es-ES_tradnl" sz="1600" dirty="0"/>
              <a:t>Tratamientos que obligan a la realización de un PIA</a:t>
            </a:r>
          </a:p>
        </p:txBody>
      </p:sp>
      <p:grpSp>
        <p:nvGrpSpPr>
          <p:cNvPr id="78" name="Group 77"/>
          <p:cNvGrpSpPr/>
          <p:nvPr/>
        </p:nvGrpSpPr>
        <p:grpSpPr>
          <a:xfrm>
            <a:off x="5883556" y="2781702"/>
            <a:ext cx="287829" cy="287830"/>
            <a:chOff x="469731" y="1870024"/>
            <a:chExt cx="367280" cy="367281"/>
          </a:xfrm>
          <a:solidFill>
            <a:schemeClr val="accent6"/>
          </a:solidFill>
        </p:grpSpPr>
        <p:sp>
          <p:nvSpPr>
            <p:cNvPr id="35" name="Freeform 292"/>
            <p:cNvSpPr>
              <a:spLocks/>
            </p:cNvSpPr>
            <p:nvPr/>
          </p:nvSpPr>
          <p:spPr bwMode="auto">
            <a:xfrm>
              <a:off x="469731" y="1973531"/>
              <a:ext cx="270453" cy="100168"/>
            </a:xfrm>
            <a:custGeom>
              <a:avLst/>
              <a:gdLst>
                <a:gd name="T0" fmla="*/ 88 w 88"/>
                <a:gd name="T1" fmla="*/ 5 h 32"/>
                <a:gd name="T2" fmla="*/ 88 w 88"/>
                <a:gd name="T3" fmla="*/ 0 h 32"/>
                <a:gd name="T4" fmla="*/ 44 w 88"/>
                <a:gd name="T5" fmla="*/ 16 h 32"/>
                <a:gd name="T6" fmla="*/ 0 w 88"/>
                <a:gd name="T7" fmla="*/ 0 h 32"/>
                <a:gd name="T8" fmla="*/ 0 w 88"/>
                <a:gd name="T9" fmla="*/ 5 h 32"/>
                <a:gd name="T10" fmla="*/ 0 w 88"/>
                <a:gd name="T11" fmla="*/ 6 h 32"/>
                <a:gd name="T12" fmla="*/ 0 w 88"/>
                <a:gd name="T13" fmla="*/ 6 h 32"/>
                <a:gd name="T14" fmla="*/ 0 w 88"/>
                <a:gd name="T15" fmla="*/ 11 h 32"/>
                <a:gd name="T16" fmla="*/ 44 w 88"/>
                <a:gd name="T17" fmla="*/ 32 h 32"/>
                <a:gd name="T18" fmla="*/ 88 w 88"/>
                <a:gd name="T19" fmla="*/ 11 h 32"/>
                <a:gd name="T20" fmla="*/ 88 w 88"/>
                <a:gd name="T21" fmla="*/ 6 h 32"/>
                <a:gd name="T22" fmla="*/ 87 w 88"/>
                <a:gd name="T23" fmla="*/ 6 h 32"/>
                <a:gd name="T24" fmla="*/ 88 w 88"/>
                <a:gd name="T25"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32">
                  <a:moveTo>
                    <a:pt x="88" y="5"/>
                  </a:moveTo>
                  <a:cubicBezTo>
                    <a:pt x="88" y="4"/>
                    <a:pt x="88" y="2"/>
                    <a:pt x="88" y="0"/>
                  </a:cubicBezTo>
                  <a:cubicBezTo>
                    <a:pt x="83" y="10"/>
                    <a:pt x="65" y="16"/>
                    <a:pt x="44" y="16"/>
                  </a:cubicBezTo>
                  <a:cubicBezTo>
                    <a:pt x="22" y="16"/>
                    <a:pt x="4" y="10"/>
                    <a:pt x="0" y="0"/>
                  </a:cubicBezTo>
                  <a:cubicBezTo>
                    <a:pt x="0" y="2"/>
                    <a:pt x="0" y="4"/>
                    <a:pt x="0" y="5"/>
                  </a:cubicBezTo>
                  <a:cubicBezTo>
                    <a:pt x="0" y="5"/>
                    <a:pt x="0" y="6"/>
                    <a:pt x="0" y="6"/>
                  </a:cubicBezTo>
                  <a:cubicBezTo>
                    <a:pt x="0" y="6"/>
                    <a:pt x="0" y="6"/>
                    <a:pt x="0" y="6"/>
                  </a:cubicBezTo>
                  <a:cubicBezTo>
                    <a:pt x="0" y="8"/>
                    <a:pt x="0" y="10"/>
                    <a:pt x="0" y="11"/>
                  </a:cubicBezTo>
                  <a:cubicBezTo>
                    <a:pt x="0" y="24"/>
                    <a:pt x="19" y="32"/>
                    <a:pt x="44" y="32"/>
                  </a:cubicBezTo>
                  <a:cubicBezTo>
                    <a:pt x="68" y="32"/>
                    <a:pt x="88" y="24"/>
                    <a:pt x="88" y="11"/>
                  </a:cubicBezTo>
                  <a:cubicBezTo>
                    <a:pt x="88" y="10"/>
                    <a:pt x="88" y="8"/>
                    <a:pt x="88" y="6"/>
                  </a:cubicBezTo>
                  <a:cubicBezTo>
                    <a:pt x="88" y="6"/>
                    <a:pt x="87" y="6"/>
                    <a:pt x="87" y="6"/>
                  </a:cubicBezTo>
                  <a:cubicBezTo>
                    <a:pt x="87" y="6"/>
                    <a:pt x="88" y="5"/>
                    <a:pt x="88"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479" tIns="37240" rIns="74479" bIns="37240" numCol="1" anchor="t" anchorCtr="0" compatLnSpc="1">
              <a:prstTxWarp prst="textNoShape">
                <a:avLst/>
              </a:prstTxWarp>
            </a:bodyPr>
            <a:lstStyle/>
            <a:p>
              <a:endParaRPr lang="es-ES_tradnl" sz="1629" b="1">
                <a:solidFill>
                  <a:srgbClr val="313131"/>
                </a:solidFill>
              </a:endParaRPr>
            </a:p>
          </p:txBody>
        </p:sp>
        <p:sp>
          <p:nvSpPr>
            <p:cNvPr id="36" name="Oval 293"/>
            <p:cNvSpPr>
              <a:spLocks noChangeArrowheads="1"/>
            </p:cNvSpPr>
            <p:nvPr/>
          </p:nvSpPr>
          <p:spPr bwMode="auto">
            <a:xfrm>
              <a:off x="469731" y="1870024"/>
              <a:ext cx="270453" cy="13021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479" tIns="37240" rIns="74479" bIns="37240" numCol="1" anchor="t" anchorCtr="0" compatLnSpc="1">
              <a:prstTxWarp prst="textNoShape">
                <a:avLst/>
              </a:prstTxWarp>
            </a:bodyPr>
            <a:lstStyle/>
            <a:p>
              <a:endParaRPr lang="es-ES_tradnl" sz="1629" b="1">
                <a:solidFill>
                  <a:srgbClr val="313131"/>
                </a:solidFill>
              </a:endParaRPr>
            </a:p>
          </p:txBody>
        </p:sp>
        <p:sp>
          <p:nvSpPr>
            <p:cNvPr id="37" name="Freeform 294"/>
            <p:cNvSpPr>
              <a:spLocks/>
            </p:cNvSpPr>
            <p:nvPr/>
          </p:nvSpPr>
          <p:spPr bwMode="auto">
            <a:xfrm>
              <a:off x="690099" y="2067020"/>
              <a:ext cx="146912" cy="170285"/>
            </a:xfrm>
            <a:custGeom>
              <a:avLst/>
              <a:gdLst>
                <a:gd name="T0" fmla="*/ 44 w 44"/>
                <a:gd name="T1" fmla="*/ 25 h 51"/>
                <a:gd name="T2" fmla="*/ 22 w 44"/>
                <a:gd name="T3" fmla="*/ 0 h 51"/>
                <a:gd name="T4" fmla="*/ 0 w 44"/>
                <a:gd name="T5" fmla="*/ 25 h 51"/>
                <a:gd name="T6" fmla="*/ 15 w 44"/>
                <a:gd name="T7" fmla="*/ 25 h 51"/>
                <a:gd name="T8" fmla="*/ 15 w 44"/>
                <a:gd name="T9" fmla="*/ 51 h 51"/>
                <a:gd name="T10" fmla="*/ 29 w 44"/>
                <a:gd name="T11" fmla="*/ 51 h 51"/>
                <a:gd name="T12" fmla="*/ 29 w 44"/>
                <a:gd name="T13" fmla="*/ 25 h 51"/>
                <a:gd name="T14" fmla="*/ 44 w 44"/>
                <a:gd name="T15" fmla="*/ 25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51">
                  <a:moveTo>
                    <a:pt x="44" y="25"/>
                  </a:moveTo>
                  <a:lnTo>
                    <a:pt x="22" y="0"/>
                  </a:lnTo>
                  <a:lnTo>
                    <a:pt x="0" y="25"/>
                  </a:lnTo>
                  <a:lnTo>
                    <a:pt x="15" y="25"/>
                  </a:lnTo>
                  <a:lnTo>
                    <a:pt x="15" y="51"/>
                  </a:lnTo>
                  <a:lnTo>
                    <a:pt x="29" y="51"/>
                  </a:lnTo>
                  <a:lnTo>
                    <a:pt x="29" y="25"/>
                  </a:lnTo>
                  <a:lnTo>
                    <a:pt x="44"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479" tIns="37240" rIns="74479" bIns="37240" numCol="1" anchor="t" anchorCtr="0" compatLnSpc="1">
              <a:prstTxWarp prst="textNoShape">
                <a:avLst/>
              </a:prstTxWarp>
            </a:bodyPr>
            <a:lstStyle/>
            <a:p>
              <a:endParaRPr lang="es-ES_tradnl" sz="1629" b="1">
                <a:solidFill>
                  <a:srgbClr val="313131"/>
                </a:solidFill>
              </a:endParaRPr>
            </a:p>
          </p:txBody>
        </p:sp>
        <p:sp>
          <p:nvSpPr>
            <p:cNvPr id="38" name="Freeform 295"/>
            <p:cNvSpPr>
              <a:spLocks/>
            </p:cNvSpPr>
            <p:nvPr/>
          </p:nvSpPr>
          <p:spPr bwMode="auto">
            <a:xfrm>
              <a:off x="469731" y="2050325"/>
              <a:ext cx="270453" cy="96830"/>
            </a:xfrm>
            <a:custGeom>
              <a:avLst/>
              <a:gdLst>
                <a:gd name="T0" fmla="*/ 65 w 88"/>
                <a:gd name="T1" fmla="*/ 28 h 32"/>
                <a:gd name="T2" fmla="*/ 88 w 88"/>
                <a:gd name="T3" fmla="*/ 2 h 32"/>
                <a:gd name="T4" fmla="*/ 88 w 88"/>
                <a:gd name="T5" fmla="*/ 0 h 32"/>
                <a:gd name="T6" fmla="*/ 44 w 88"/>
                <a:gd name="T7" fmla="*/ 16 h 32"/>
                <a:gd name="T8" fmla="*/ 0 w 88"/>
                <a:gd name="T9" fmla="*/ 0 h 32"/>
                <a:gd name="T10" fmla="*/ 0 w 88"/>
                <a:gd name="T11" fmla="*/ 5 h 32"/>
                <a:gd name="T12" fmla="*/ 0 w 88"/>
                <a:gd name="T13" fmla="*/ 6 h 32"/>
                <a:gd name="T14" fmla="*/ 0 w 88"/>
                <a:gd name="T15" fmla="*/ 6 h 32"/>
                <a:gd name="T16" fmla="*/ 0 w 88"/>
                <a:gd name="T17" fmla="*/ 11 h 32"/>
                <a:gd name="T18" fmla="*/ 44 w 88"/>
                <a:gd name="T19" fmla="*/ 32 h 32"/>
                <a:gd name="T20" fmla="*/ 64 w 88"/>
                <a:gd name="T21" fmla="*/ 30 h 32"/>
                <a:gd name="T22" fmla="*/ 65 w 88"/>
                <a:gd name="T23"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 h="32">
                  <a:moveTo>
                    <a:pt x="65" y="28"/>
                  </a:moveTo>
                  <a:cubicBezTo>
                    <a:pt x="88" y="2"/>
                    <a:pt x="88" y="2"/>
                    <a:pt x="88" y="2"/>
                  </a:cubicBezTo>
                  <a:cubicBezTo>
                    <a:pt x="88" y="1"/>
                    <a:pt x="88" y="1"/>
                    <a:pt x="88" y="0"/>
                  </a:cubicBezTo>
                  <a:cubicBezTo>
                    <a:pt x="83" y="10"/>
                    <a:pt x="65" y="16"/>
                    <a:pt x="44" y="16"/>
                  </a:cubicBezTo>
                  <a:cubicBezTo>
                    <a:pt x="22" y="16"/>
                    <a:pt x="4" y="10"/>
                    <a:pt x="0" y="0"/>
                  </a:cubicBezTo>
                  <a:cubicBezTo>
                    <a:pt x="0" y="2"/>
                    <a:pt x="0" y="4"/>
                    <a:pt x="0" y="5"/>
                  </a:cubicBezTo>
                  <a:cubicBezTo>
                    <a:pt x="0" y="5"/>
                    <a:pt x="0" y="6"/>
                    <a:pt x="0" y="6"/>
                  </a:cubicBezTo>
                  <a:cubicBezTo>
                    <a:pt x="0" y="6"/>
                    <a:pt x="0" y="6"/>
                    <a:pt x="0" y="6"/>
                  </a:cubicBezTo>
                  <a:cubicBezTo>
                    <a:pt x="0" y="8"/>
                    <a:pt x="0" y="10"/>
                    <a:pt x="0" y="11"/>
                  </a:cubicBezTo>
                  <a:cubicBezTo>
                    <a:pt x="0" y="24"/>
                    <a:pt x="19" y="32"/>
                    <a:pt x="44" y="32"/>
                  </a:cubicBezTo>
                  <a:cubicBezTo>
                    <a:pt x="51" y="32"/>
                    <a:pt x="58" y="32"/>
                    <a:pt x="64" y="30"/>
                  </a:cubicBezTo>
                  <a:lnTo>
                    <a:pt x="65"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479" tIns="37240" rIns="74479" bIns="37240" numCol="1" anchor="t" anchorCtr="0" compatLnSpc="1">
              <a:prstTxWarp prst="textNoShape">
                <a:avLst/>
              </a:prstTxWarp>
            </a:bodyPr>
            <a:lstStyle/>
            <a:p>
              <a:endParaRPr lang="es-ES_tradnl" sz="1629" b="1">
                <a:solidFill>
                  <a:srgbClr val="313131"/>
                </a:solidFill>
              </a:endParaRPr>
            </a:p>
          </p:txBody>
        </p:sp>
        <p:sp>
          <p:nvSpPr>
            <p:cNvPr id="39" name="Freeform 296"/>
            <p:cNvSpPr>
              <a:spLocks/>
            </p:cNvSpPr>
            <p:nvPr/>
          </p:nvSpPr>
          <p:spPr bwMode="auto">
            <a:xfrm>
              <a:off x="469731" y="2123782"/>
              <a:ext cx="243742" cy="100168"/>
            </a:xfrm>
            <a:custGeom>
              <a:avLst/>
              <a:gdLst>
                <a:gd name="T0" fmla="*/ 80 w 80"/>
                <a:gd name="T1" fmla="*/ 17 h 33"/>
                <a:gd name="T2" fmla="*/ 72 w 80"/>
                <a:gd name="T3" fmla="*/ 17 h 33"/>
                <a:gd name="T4" fmla="*/ 54 w 80"/>
                <a:gd name="T5" fmla="*/ 17 h 33"/>
                <a:gd name="T6" fmla="*/ 55 w 80"/>
                <a:gd name="T7" fmla="*/ 16 h 33"/>
                <a:gd name="T8" fmla="*/ 44 w 80"/>
                <a:gd name="T9" fmla="*/ 17 h 33"/>
                <a:gd name="T10" fmla="*/ 0 w 80"/>
                <a:gd name="T11" fmla="*/ 0 h 33"/>
                <a:gd name="T12" fmla="*/ 0 w 80"/>
                <a:gd name="T13" fmla="*/ 6 h 33"/>
                <a:gd name="T14" fmla="*/ 0 w 80"/>
                <a:gd name="T15" fmla="*/ 7 h 33"/>
                <a:gd name="T16" fmla="*/ 0 w 80"/>
                <a:gd name="T17" fmla="*/ 6 h 33"/>
                <a:gd name="T18" fmla="*/ 0 w 80"/>
                <a:gd name="T19" fmla="*/ 12 h 33"/>
                <a:gd name="T20" fmla="*/ 44 w 80"/>
                <a:gd name="T21" fmla="*/ 33 h 33"/>
                <a:gd name="T22" fmla="*/ 80 w 80"/>
                <a:gd name="T23" fmla="*/ 24 h 33"/>
                <a:gd name="T24" fmla="*/ 80 w 80"/>
                <a:gd name="T25"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33">
                  <a:moveTo>
                    <a:pt x="80" y="17"/>
                  </a:moveTo>
                  <a:cubicBezTo>
                    <a:pt x="72" y="17"/>
                    <a:pt x="72" y="17"/>
                    <a:pt x="72" y="17"/>
                  </a:cubicBezTo>
                  <a:cubicBezTo>
                    <a:pt x="54" y="17"/>
                    <a:pt x="54" y="17"/>
                    <a:pt x="54" y="17"/>
                  </a:cubicBezTo>
                  <a:cubicBezTo>
                    <a:pt x="55" y="16"/>
                    <a:pt x="55" y="16"/>
                    <a:pt x="55" y="16"/>
                  </a:cubicBezTo>
                  <a:cubicBezTo>
                    <a:pt x="51" y="16"/>
                    <a:pt x="48" y="17"/>
                    <a:pt x="44" y="17"/>
                  </a:cubicBezTo>
                  <a:cubicBezTo>
                    <a:pt x="22" y="17"/>
                    <a:pt x="4" y="11"/>
                    <a:pt x="0" y="0"/>
                  </a:cubicBezTo>
                  <a:cubicBezTo>
                    <a:pt x="0" y="2"/>
                    <a:pt x="0" y="4"/>
                    <a:pt x="0" y="6"/>
                  </a:cubicBezTo>
                  <a:cubicBezTo>
                    <a:pt x="0" y="6"/>
                    <a:pt x="0" y="6"/>
                    <a:pt x="0" y="7"/>
                  </a:cubicBezTo>
                  <a:cubicBezTo>
                    <a:pt x="0" y="7"/>
                    <a:pt x="0" y="7"/>
                    <a:pt x="0" y="6"/>
                  </a:cubicBezTo>
                  <a:cubicBezTo>
                    <a:pt x="0" y="8"/>
                    <a:pt x="0" y="10"/>
                    <a:pt x="0" y="12"/>
                  </a:cubicBezTo>
                  <a:cubicBezTo>
                    <a:pt x="0" y="24"/>
                    <a:pt x="19" y="33"/>
                    <a:pt x="44" y="33"/>
                  </a:cubicBezTo>
                  <a:cubicBezTo>
                    <a:pt x="58" y="33"/>
                    <a:pt x="72" y="30"/>
                    <a:pt x="80" y="24"/>
                  </a:cubicBezTo>
                  <a:lnTo>
                    <a:pt x="80"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479" tIns="37240" rIns="74479" bIns="37240" numCol="1" anchor="t" anchorCtr="0" compatLnSpc="1">
              <a:prstTxWarp prst="textNoShape">
                <a:avLst/>
              </a:prstTxWarp>
            </a:bodyPr>
            <a:lstStyle/>
            <a:p>
              <a:endParaRPr lang="es-ES_tradnl" sz="1629" b="1">
                <a:solidFill>
                  <a:srgbClr val="313131"/>
                </a:solidFill>
              </a:endParaRPr>
            </a:p>
          </p:txBody>
        </p:sp>
      </p:grpSp>
      <p:sp>
        <p:nvSpPr>
          <p:cNvPr id="40" name="Freeform 48"/>
          <p:cNvSpPr>
            <a:spLocks noEditPoints="1"/>
          </p:cNvSpPr>
          <p:nvPr/>
        </p:nvSpPr>
        <p:spPr bwMode="auto">
          <a:xfrm>
            <a:off x="1677099" y="2817270"/>
            <a:ext cx="385405" cy="256936"/>
          </a:xfrm>
          <a:custGeom>
            <a:avLst/>
            <a:gdLst>
              <a:gd name="T0" fmla="*/ 125 w 141"/>
              <a:gd name="T1" fmla="*/ 36 h 94"/>
              <a:gd name="T2" fmla="*/ 133 w 141"/>
              <a:gd name="T3" fmla="*/ 42 h 94"/>
              <a:gd name="T4" fmla="*/ 141 w 141"/>
              <a:gd name="T5" fmla="*/ 46 h 94"/>
              <a:gd name="T6" fmla="*/ 131 w 141"/>
              <a:gd name="T7" fmla="*/ 60 h 94"/>
              <a:gd name="T8" fmla="*/ 110 w 141"/>
              <a:gd name="T9" fmla="*/ 48 h 94"/>
              <a:gd name="T10" fmla="*/ 97 w 141"/>
              <a:gd name="T11" fmla="*/ 46 h 94"/>
              <a:gd name="T12" fmla="*/ 102 w 141"/>
              <a:gd name="T13" fmla="*/ 42 h 94"/>
              <a:gd name="T14" fmla="*/ 113 w 141"/>
              <a:gd name="T15" fmla="*/ 36 h 94"/>
              <a:gd name="T16" fmla="*/ 108 w 141"/>
              <a:gd name="T17" fmla="*/ 29 h 94"/>
              <a:gd name="T18" fmla="*/ 104 w 141"/>
              <a:gd name="T19" fmla="*/ 15 h 94"/>
              <a:gd name="T20" fmla="*/ 113 w 141"/>
              <a:gd name="T21" fmla="*/ 5 h 94"/>
              <a:gd name="T22" fmla="*/ 130 w 141"/>
              <a:gd name="T23" fmla="*/ 6 h 94"/>
              <a:gd name="T24" fmla="*/ 135 w 141"/>
              <a:gd name="T25" fmla="*/ 29 h 94"/>
              <a:gd name="T26" fmla="*/ 46 w 141"/>
              <a:gd name="T27" fmla="*/ 54 h 94"/>
              <a:gd name="T28" fmla="*/ 37 w 141"/>
              <a:gd name="T29" fmla="*/ 71 h 94"/>
              <a:gd name="T30" fmla="*/ 40 w 141"/>
              <a:gd name="T31" fmla="*/ 91 h 94"/>
              <a:gd name="T32" fmla="*/ 99 w 141"/>
              <a:gd name="T33" fmla="*/ 93 h 94"/>
              <a:gd name="T34" fmla="*/ 114 w 141"/>
              <a:gd name="T35" fmla="*/ 79 h 94"/>
              <a:gd name="T36" fmla="*/ 104 w 141"/>
              <a:gd name="T37" fmla="*/ 53 h 94"/>
              <a:gd name="T38" fmla="*/ 90 w 141"/>
              <a:gd name="T39" fmla="*/ 53 h 94"/>
              <a:gd name="T40" fmla="*/ 90 w 141"/>
              <a:gd name="T41" fmla="*/ 40 h 94"/>
              <a:gd name="T42" fmla="*/ 94 w 141"/>
              <a:gd name="T43" fmla="*/ 32 h 94"/>
              <a:gd name="T44" fmla="*/ 94 w 141"/>
              <a:gd name="T45" fmla="*/ 26 h 94"/>
              <a:gd name="T46" fmla="*/ 93 w 141"/>
              <a:gd name="T47" fmla="*/ 12 h 94"/>
              <a:gd name="T48" fmla="*/ 82 w 141"/>
              <a:gd name="T49" fmla="*/ 2 h 94"/>
              <a:gd name="T50" fmla="*/ 60 w 141"/>
              <a:gd name="T51" fmla="*/ 6 h 94"/>
              <a:gd name="T52" fmla="*/ 56 w 141"/>
              <a:gd name="T53" fmla="*/ 25 h 94"/>
              <a:gd name="T54" fmla="*/ 54 w 141"/>
              <a:gd name="T55" fmla="*/ 26 h 94"/>
              <a:gd name="T56" fmla="*/ 57 w 141"/>
              <a:gd name="T57" fmla="*/ 37 h 94"/>
              <a:gd name="T58" fmla="*/ 63 w 141"/>
              <a:gd name="T59" fmla="*/ 45 h 94"/>
              <a:gd name="T60" fmla="*/ 54 w 141"/>
              <a:gd name="T61" fmla="*/ 54 h 94"/>
              <a:gd name="T62" fmla="*/ 9 w 141"/>
              <a:gd name="T63" fmla="*/ 37 h 94"/>
              <a:gd name="T64" fmla="*/ 17 w 141"/>
              <a:gd name="T65" fmla="*/ 36 h 94"/>
              <a:gd name="T66" fmla="*/ 20 w 141"/>
              <a:gd name="T67" fmla="*/ 31 h 94"/>
              <a:gd name="T68" fmla="*/ 15 w 141"/>
              <a:gd name="T69" fmla="*/ 22 h 94"/>
              <a:gd name="T70" fmla="*/ 15 w 141"/>
              <a:gd name="T71" fmla="*/ 17 h 94"/>
              <a:gd name="T72" fmla="*/ 17 w 141"/>
              <a:gd name="T73" fmla="*/ 5 h 94"/>
              <a:gd name="T74" fmla="*/ 28 w 141"/>
              <a:gd name="T75" fmla="*/ 0 h 94"/>
              <a:gd name="T76" fmla="*/ 40 w 141"/>
              <a:gd name="T77" fmla="*/ 5 h 94"/>
              <a:gd name="T78" fmla="*/ 43 w 141"/>
              <a:gd name="T79" fmla="*/ 17 h 94"/>
              <a:gd name="T80" fmla="*/ 43 w 141"/>
              <a:gd name="T81" fmla="*/ 22 h 94"/>
              <a:gd name="T82" fmla="*/ 37 w 141"/>
              <a:gd name="T83" fmla="*/ 31 h 94"/>
              <a:gd name="T84" fmla="*/ 43 w 141"/>
              <a:gd name="T85" fmla="*/ 36 h 94"/>
              <a:gd name="T86" fmla="*/ 51 w 141"/>
              <a:gd name="T87" fmla="*/ 42 h 94"/>
              <a:gd name="T88" fmla="*/ 54 w 141"/>
              <a:gd name="T89" fmla="*/ 46 h 94"/>
              <a:gd name="T90" fmla="*/ 40 w 141"/>
              <a:gd name="T91" fmla="*/ 48 h 94"/>
              <a:gd name="T92" fmla="*/ 12 w 141"/>
              <a:gd name="T93" fmla="*/ 63 h 94"/>
              <a:gd name="T94" fmla="*/ 1 w 141"/>
              <a:gd name="T95" fmla="*/ 48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1" h="94">
                <a:moveTo>
                  <a:pt x="130" y="29"/>
                </a:moveTo>
                <a:lnTo>
                  <a:pt x="130" y="29"/>
                </a:lnTo>
                <a:lnTo>
                  <a:pt x="128" y="32"/>
                </a:lnTo>
                <a:lnTo>
                  <a:pt x="125" y="36"/>
                </a:lnTo>
                <a:lnTo>
                  <a:pt x="125" y="36"/>
                </a:lnTo>
                <a:lnTo>
                  <a:pt x="127" y="40"/>
                </a:lnTo>
                <a:lnTo>
                  <a:pt x="127" y="40"/>
                </a:lnTo>
                <a:lnTo>
                  <a:pt x="133" y="42"/>
                </a:lnTo>
                <a:lnTo>
                  <a:pt x="136" y="42"/>
                </a:lnTo>
                <a:lnTo>
                  <a:pt x="138" y="43"/>
                </a:lnTo>
                <a:lnTo>
                  <a:pt x="138" y="43"/>
                </a:lnTo>
                <a:lnTo>
                  <a:pt x="141" y="46"/>
                </a:lnTo>
                <a:lnTo>
                  <a:pt x="141" y="51"/>
                </a:lnTo>
                <a:lnTo>
                  <a:pt x="141" y="59"/>
                </a:lnTo>
                <a:lnTo>
                  <a:pt x="141" y="59"/>
                </a:lnTo>
                <a:lnTo>
                  <a:pt x="131" y="60"/>
                </a:lnTo>
                <a:lnTo>
                  <a:pt x="118" y="62"/>
                </a:lnTo>
                <a:lnTo>
                  <a:pt x="118" y="62"/>
                </a:lnTo>
                <a:lnTo>
                  <a:pt x="114" y="54"/>
                </a:lnTo>
                <a:lnTo>
                  <a:pt x="110" y="48"/>
                </a:lnTo>
                <a:lnTo>
                  <a:pt x="107" y="46"/>
                </a:lnTo>
                <a:lnTo>
                  <a:pt x="104" y="46"/>
                </a:lnTo>
                <a:lnTo>
                  <a:pt x="104" y="46"/>
                </a:lnTo>
                <a:lnTo>
                  <a:pt x="97" y="46"/>
                </a:lnTo>
                <a:lnTo>
                  <a:pt x="97" y="46"/>
                </a:lnTo>
                <a:lnTo>
                  <a:pt x="100" y="43"/>
                </a:lnTo>
                <a:lnTo>
                  <a:pt x="100" y="43"/>
                </a:lnTo>
                <a:lnTo>
                  <a:pt x="102" y="42"/>
                </a:lnTo>
                <a:lnTo>
                  <a:pt x="105" y="42"/>
                </a:lnTo>
                <a:lnTo>
                  <a:pt x="111" y="40"/>
                </a:lnTo>
                <a:lnTo>
                  <a:pt x="111" y="40"/>
                </a:lnTo>
                <a:lnTo>
                  <a:pt x="113" y="36"/>
                </a:lnTo>
                <a:lnTo>
                  <a:pt x="113" y="36"/>
                </a:lnTo>
                <a:lnTo>
                  <a:pt x="110" y="32"/>
                </a:lnTo>
                <a:lnTo>
                  <a:pt x="108" y="29"/>
                </a:lnTo>
                <a:lnTo>
                  <a:pt x="108" y="29"/>
                </a:lnTo>
                <a:lnTo>
                  <a:pt x="104" y="29"/>
                </a:lnTo>
                <a:lnTo>
                  <a:pt x="104" y="29"/>
                </a:lnTo>
                <a:lnTo>
                  <a:pt x="104" y="23"/>
                </a:lnTo>
                <a:lnTo>
                  <a:pt x="104" y="15"/>
                </a:lnTo>
                <a:lnTo>
                  <a:pt x="105" y="9"/>
                </a:lnTo>
                <a:lnTo>
                  <a:pt x="108" y="6"/>
                </a:lnTo>
                <a:lnTo>
                  <a:pt x="108" y="6"/>
                </a:lnTo>
                <a:lnTo>
                  <a:pt x="113" y="5"/>
                </a:lnTo>
                <a:lnTo>
                  <a:pt x="119" y="3"/>
                </a:lnTo>
                <a:lnTo>
                  <a:pt x="125" y="3"/>
                </a:lnTo>
                <a:lnTo>
                  <a:pt x="130" y="6"/>
                </a:lnTo>
                <a:lnTo>
                  <a:pt x="130" y="6"/>
                </a:lnTo>
                <a:lnTo>
                  <a:pt x="133" y="9"/>
                </a:lnTo>
                <a:lnTo>
                  <a:pt x="135" y="15"/>
                </a:lnTo>
                <a:lnTo>
                  <a:pt x="135" y="23"/>
                </a:lnTo>
                <a:lnTo>
                  <a:pt x="135" y="29"/>
                </a:lnTo>
                <a:lnTo>
                  <a:pt x="135" y="29"/>
                </a:lnTo>
                <a:lnTo>
                  <a:pt x="130" y="29"/>
                </a:lnTo>
                <a:lnTo>
                  <a:pt x="130" y="29"/>
                </a:lnTo>
                <a:close/>
                <a:moveTo>
                  <a:pt x="46" y="54"/>
                </a:moveTo>
                <a:lnTo>
                  <a:pt x="46" y="54"/>
                </a:lnTo>
                <a:lnTo>
                  <a:pt x="42" y="57"/>
                </a:lnTo>
                <a:lnTo>
                  <a:pt x="40" y="62"/>
                </a:lnTo>
                <a:lnTo>
                  <a:pt x="37" y="71"/>
                </a:lnTo>
                <a:lnTo>
                  <a:pt x="34" y="80"/>
                </a:lnTo>
                <a:lnTo>
                  <a:pt x="34" y="88"/>
                </a:lnTo>
                <a:lnTo>
                  <a:pt x="34" y="88"/>
                </a:lnTo>
                <a:lnTo>
                  <a:pt x="40" y="91"/>
                </a:lnTo>
                <a:lnTo>
                  <a:pt x="49" y="93"/>
                </a:lnTo>
                <a:lnTo>
                  <a:pt x="60" y="94"/>
                </a:lnTo>
                <a:lnTo>
                  <a:pt x="74" y="94"/>
                </a:lnTo>
                <a:lnTo>
                  <a:pt x="99" y="93"/>
                </a:lnTo>
                <a:lnTo>
                  <a:pt x="108" y="91"/>
                </a:lnTo>
                <a:lnTo>
                  <a:pt x="114" y="88"/>
                </a:lnTo>
                <a:lnTo>
                  <a:pt x="114" y="88"/>
                </a:lnTo>
                <a:lnTo>
                  <a:pt x="114" y="79"/>
                </a:lnTo>
                <a:lnTo>
                  <a:pt x="113" y="70"/>
                </a:lnTo>
                <a:lnTo>
                  <a:pt x="110" y="60"/>
                </a:lnTo>
                <a:lnTo>
                  <a:pt x="104" y="53"/>
                </a:lnTo>
                <a:lnTo>
                  <a:pt x="104" y="53"/>
                </a:lnTo>
                <a:lnTo>
                  <a:pt x="96" y="53"/>
                </a:lnTo>
                <a:lnTo>
                  <a:pt x="96" y="53"/>
                </a:lnTo>
                <a:lnTo>
                  <a:pt x="90" y="53"/>
                </a:lnTo>
                <a:lnTo>
                  <a:pt x="90" y="53"/>
                </a:lnTo>
                <a:lnTo>
                  <a:pt x="88" y="50"/>
                </a:lnTo>
                <a:lnTo>
                  <a:pt x="87" y="45"/>
                </a:lnTo>
                <a:lnTo>
                  <a:pt x="87" y="45"/>
                </a:lnTo>
                <a:lnTo>
                  <a:pt x="90" y="40"/>
                </a:lnTo>
                <a:lnTo>
                  <a:pt x="91" y="37"/>
                </a:lnTo>
                <a:lnTo>
                  <a:pt x="91" y="37"/>
                </a:lnTo>
                <a:lnTo>
                  <a:pt x="94" y="32"/>
                </a:lnTo>
                <a:lnTo>
                  <a:pt x="94" y="32"/>
                </a:lnTo>
                <a:lnTo>
                  <a:pt x="96" y="26"/>
                </a:lnTo>
                <a:lnTo>
                  <a:pt x="96" y="26"/>
                </a:lnTo>
                <a:lnTo>
                  <a:pt x="94" y="26"/>
                </a:lnTo>
                <a:lnTo>
                  <a:pt x="94" y="26"/>
                </a:lnTo>
                <a:lnTo>
                  <a:pt x="94" y="25"/>
                </a:lnTo>
                <a:lnTo>
                  <a:pt x="94" y="25"/>
                </a:lnTo>
                <a:lnTo>
                  <a:pt x="94" y="19"/>
                </a:lnTo>
                <a:lnTo>
                  <a:pt x="93" y="12"/>
                </a:lnTo>
                <a:lnTo>
                  <a:pt x="91" y="8"/>
                </a:lnTo>
                <a:lnTo>
                  <a:pt x="88" y="5"/>
                </a:lnTo>
                <a:lnTo>
                  <a:pt x="88" y="5"/>
                </a:lnTo>
                <a:lnTo>
                  <a:pt x="82" y="2"/>
                </a:lnTo>
                <a:lnTo>
                  <a:pt x="74" y="2"/>
                </a:lnTo>
                <a:lnTo>
                  <a:pt x="66" y="2"/>
                </a:lnTo>
                <a:lnTo>
                  <a:pt x="60" y="6"/>
                </a:lnTo>
                <a:lnTo>
                  <a:pt x="60" y="6"/>
                </a:lnTo>
                <a:lnTo>
                  <a:pt x="57" y="9"/>
                </a:lnTo>
                <a:lnTo>
                  <a:pt x="56" y="12"/>
                </a:lnTo>
                <a:lnTo>
                  <a:pt x="54" y="19"/>
                </a:lnTo>
                <a:lnTo>
                  <a:pt x="56" y="25"/>
                </a:lnTo>
                <a:lnTo>
                  <a:pt x="56" y="25"/>
                </a:lnTo>
                <a:lnTo>
                  <a:pt x="54" y="26"/>
                </a:lnTo>
                <a:lnTo>
                  <a:pt x="54" y="26"/>
                </a:lnTo>
                <a:lnTo>
                  <a:pt x="54" y="26"/>
                </a:lnTo>
                <a:lnTo>
                  <a:pt x="54" y="26"/>
                </a:lnTo>
                <a:lnTo>
                  <a:pt x="56" y="34"/>
                </a:lnTo>
                <a:lnTo>
                  <a:pt x="56" y="34"/>
                </a:lnTo>
                <a:lnTo>
                  <a:pt x="57" y="37"/>
                </a:lnTo>
                <a:lnTo>
                  <a:pt x="57" y="37"/>
                </a:lnTo>
                <a:lnTo>
                  <a:pt x="60" y="42"/>
                </a:lnTo>
                <a:lnTo>
                  <a:pt x="63" y="45"/>
                </a:lnTo>
                <a:lnTo>
                  <a:pt x="63" y="45"/>
                </a:lnTo>
                <a:lnTo>
                  <a:pt x="60" y="51"/>
                </a:lnTo>
                <a:lnTo>
                  <a:pt x="60" y="51"/>
                </a:lnTo>
                <a:lnTo>
                  <a:pt x="57" y="54"/>
                </a:lnTo>
                <a:lnTo>
                  <a:pt x="54" y="54"/>
                </a:lnTo>
                <a:lnTo>
                  <a:pt x="54" y="54"/>
                </a:lnTo>
                <a:lnTo>
                  <a:pt x="46" y="54"/>
                </a:lnTo>
                <a:lnTo>
                  <a:pt x="46" y="54"/>
                </a:lnTo>
                <a:close/>
                <a:moveTo>
                  <a:pt x="9" y="37"/>
                </a:moveTo>
                <a:lnTo>
                  <a:pt x="9" y="37"/>
                </a:lnTo>
                <a:lnTo>
                  <a:pt x="15" y="37"/>
                </a:lnTo>
                <a:lnTo>
                  <a:pt x="15" y="37"/>
                </a:lnTo>
                <a:lnTo>
                  <a:pt x="17" y="36"/>
                </a:lnTo>
                <a:lnTo>
                  <a:pt x="18" y="36"/>
                </a:lnTo>
                <a:lnTo>
                  <a:pt x="18" y="36"/>
                </a:lnTo>
                <a:lnTo>
                  <a:pt x="20" y="31"/>
                </a:lnTo>
                <a:lnTo>
                  <a:pt x="20" y="31"/>
                </a:lnTo>
                <a:lnTo>
                  <a:pt x="17" y="25"/>
                </a:lnTo>
                <a:lnTo>
                  <a:pt x="17" y="25"/>
                </a:lnTo>
                <a:lnTo>
                  <a:pt x="15" y="22"/>
                </a:lnTo>
                <a:lnTo>
                  <a:pt x="15" y="22"/>
                </a:lnTo>
                <a:lnTo>
                  <a:pt x="14" y="19"/>
                </a:lnTo>
                <a:lnTo>
                  <a:pt x="14" y="17"/>
                </a:lnTo>
                <a:lnTo>
                  <a:pt x="15" y="17"/>
                </a:lnTo>
                <a:lnTo>
                  <a:pt x="15" y="17"/>
                </a:lnTo>
                <a:lnTo>
                  <a:pt x="15" y="17"/>
                </a:lnTo>
                <a:lnTo>
                  <a:pt x="15" y="17"/>
                </a:lnTo>
                <a:lnTo>
                  <a:pt x="15" y="8"/>
                </a:lnTo>
                <a:lnTo>
                  <a:pt x="17" y="5"/>
                </a:lnTo>
                <a:lnTo>
                  <a:pt x="18" y="3"/>
                </a:lnTo>
                <a:lnTo>
                  <a:pt x="18" y="3"/>
                </a:lnTo>
                <a:lnTo>
                  <a:pt x="23" y="0"/>
                </a:lnTo>
                <a:lnTo>
                  <a:pt x="28" y="0"/>
                </a:lnTo>
                <a:lnTo>
                  <a:pt x="34" y="0"/>
                </a:lnTo>
                <a:lnTo>
                  <a:pt x="39" y="3"/>
                </a:lnTo>
                <a:lnTo>
                  <a:pt x="39" y="3"/>
                </a:lnTo>
                <a:lnTo>
                  <a:pt x="40" y="5"/>
                </a:lnTo>
                <a:lnTo>
                  <a:pt x="42" y="8"/>
                </a:lnTo>
                <a:lnTo>
                  <a:pt x="42" y="17"/>
                </a:lnTo>
                <a:lnTo>
                  <a:pt x="42" y="17"/>
                </a:lnTo>
                <a:lnTo>
                  <a:pt x="43" y="17"/>
                </a:lnTo>
                <a:lnTo>
                  <a:pt x="43" y="17"/>
                </a:lnTo>
                <a:lnTo>
                  <a:pt x="43" y="19"/>
                </a:lnTo>
                <a:lnTo>
                  <a:pt x="43" y="19"/>
                </a:lnTo>
                <a:lnTo>
                  <a:pt x="43" y="22"/>
                </a:lnTo>
                <a:lnTo>
                  <a:pt x="43" y="22"/>
                </a:lnTo>
                <a:lnTo>
                  <a:pt x="40" y="25"/>
                </a:lnTo>
                <a:lnTo>
                  <a:pt x="40" y="25"/>
                </a:lnTo>
                <a:lnTo>
                  <a:pt x="37" y="31"/>
                </a:lnTo>
                <a:lnTo>
                  <a:pt x="37" y="31"/>
                </a:lnTo>
                <a:lnTo>
                  <a:pt x="40" y="36"/>
                </a:lnTo>
                <a:lnTo>
                  <a:pt x="40" y="36"/>
                </a:lnTo>
                <a:lnTo>
                  <a:pt x="43" y="36"/>
                </a:lnTo>
                <a:lnTo>
                  <a:pt x="43" y="36"/>
                </a:lnTo>
                <a:lnTo>
                  <a:pt x="48" y="36"/>
                </a:lnTo>
                <a:lnTo>
                  <a:pt x="48" y="36"/>
                </a:lnTo>
                <a:lnTo>
                  <a:pt x="51" y="42"/>
                </a:lnTo>
                <a:lnTo>
                  <a:pt x="51" y="42"/>
                </a:lnTo>
                <a:lnTo>
                  <a:pt x="54" y="46"/>
                </a:lnTo>
                <a:lnTo>
                  <a:pt x="54" y="46"/>
                </a:lnTo>
                <a:lnTo>
                  <a:pt x="54" y="46"/>
                </a:lnTo>
                <a:lnTo>
                  <a:pt x="46" y="46"/>
                </a:lnTo>
                <a:lnTo>
                  <a:pt x="43" y="46"/>
                </a:lnTo>
                <a:lnTo>
                  <a:pt x="40" y="48"/>
                </a:lnTo>
                <a:lnTo>
                  <a:pt x="40" y="48"/>
                </a:lnTo>
                <a:lnTo>
                  <a:pt x="34" y="56"/>
                </a:lnTo>
                <a:lnTo>
                  <a:pt x="31" y="65"/>
                </a:lnTo>
                <a:lnTo>
                  <a:pt x="31" y="65"/>
                </a:lnTo>
                <a:lnTo>
                  <a:pt x="12" y="63"/>
                </a:lnTo>
                <a:lnTo>
                  <a:pt x="4" y="62"/>
                </a:lnTo>
                <a:lnTo>
                  <a:pt x="0" y="60"/>
                </a:lnTo>
                <a:lnTo>
                  <a:pt x="0" y="60"/>
                </a:lnTo>
                <a:lnTo>
                  <a:pt x="1" y="48"/>
                </a:lnTo>
                <a:lnTo>
                  <a:pt x="4" y="42"/>
                </a:lnTo>
                <a:lnTo>
                  <a:pt x="9" y="37"/>
                </a:lnTo>
                <a:lnTo>
                  <a:pt x="9" y="37"/>
                </a:lnTo>
                <a:close/>
              </a:path>
            </a:pathLst>
          </a:custGeom>
          <a:solidFill>
            <a:schemeClr val="accent6"/>
          </a:solidFill>
          <a:ln>
            <a:noFill/>
          </a:ln>
          <a:extLst/>
        </p:spPr>
        <p:txBody>
          <a:bodyPr vert="horz" wrap="square" lIns="74479" tIns="37240" rIns="74479" bIns="37240" numCol="1" anchor="t" anchorCtr="0" compatLnSpc="1">
            <a:prstTxWarp prst="textNoShape">
              <a:avLst/>
            </a:prstTxWarp>
          </a:bodyPr>
          <a:lstStyle/>
          <a:p>
            <a:endParaRPr lang="es-ES_tradnl" sz="1629" b="1" dirty="0">
              <a:solidFill>
                <a:srgbClr val="313131"/>
              </a:solidFill>
            </a:endParaRPr>
          </a:p>
        </p:txBody>
      </p:sp>
      <p:grpSp>
        <p:nvGrpSpPr>
          <p:cNvPr id="26" name="Group 25"/>
          <p:cNvGrpSpPr/>
          <p:nvPr/>
        </p:nvGrpSpPr>
        <p:grpSpPr>
          <a:xfrm>
            <a:off x="1644642" y="4239519"/>
            <a:ext cx="7951751" cy="1561393"/>
            <a:chOff x="1977168" y="4242873"/>
            <a:chExt cx="4829527" cy="1557503"/>
          </a:xfrm>
        </p:grpSpPr>
        <p:grpSp>
          <p:nvGrpSpPr>
            <p:cNvPr id="25" name="Group 24"/>
            <p:cNvGrpSpPr/>
            <p:nvPr/>
          </p:nvGrpSpPr>
          <p:grpSpPr>
            <a:xfrm>
              <a:off x="1977168" y="4242873"/>
              <a:ext cx="4829527" cy="1557503"/>
              <a:chOff x="1979123" y="4242873"/>
              <a:chExt cx="5368745" cy="1557503"/>
            </a:xfrm>
          </p:grpSpPr>
          <p:sp>
            <p:nvSpPr>
              <p:cNvPr id="43" name="Rectangle 42"/>
              <p:cNvSpPr/>
              <p:nvPr/>
            </p:nvSpPr>
            <p:spPr>
              <a:xfrm>
                <a:off x="2381007" y="4242873"/>
                <a:ext cx="4952599" cy="15575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defTabSz="830118" fontAlgn="base">
                  <a:spcBef>
                    <a:spcPct val="0"/>
                  </a:spcBef>
                  <a:spcAft>
                    <a:spcPct val="25000"/>
                  </a:spcAft>
                  <a:defRPr/>
                </a:pPr>
                <a:endParaRPr lang="es-ES_tradnl" sz="1140" dirty="0">
                  <a:solidFill>
                    <a:srgbClr val="002060"/>
                  </a:solidFill>
                  <a:ea typeface="Calibri" panose="020F0502020204030204" pitchFamily="34" charset="0"/>
                </a:endParaRPr>
              </a:p>
              <a:p>
                <a:pPr marL="160334" lvl="1" algn="just" defTabSz="830118" fontAlgn="base">
                  <a:spcBef>
                    <a:spcPct val="0"/>
                  </a:spcBef>
                  <a:spcAft>
                    <a:spcPct val="25000"/>
                  </a:spcAft>
                  <a:defRPr/>
                </a:pPr>
                <a:endParaRPr lang="es-ES_tradnl" sz="1140" dirty="0">
                  <a:solidFill>
                    <a:srgbClr val="313131"/>
                  </a:solidFill>
                  <a:ea typeface="Calibri" panose="020F0502020204030204" pitchFamily="34" charset="0"/>
                </a:endParaRPr>
              </a:p>
              <a:p>
                <a:pPr marL="160334" lvl="1" algn="just" defTabSz="830118" fontAlgn="base">
                  <a:spcBef>
                    <a:spcPct val="0"/>
                  </a:spcBef>
                  <a:spcAft>
                    <a:spcPct val="25000"/>
                  </a:spcAft>
                  <a:defRPr/>
                </a:pPr>
                <a:endParaRPr lang="es-ES_tradnl" sz="1140" dirty="0">
                  <a:solidFill>
                    <a:srgbClr val="313131"/>
                  </a:solidFill>
                  <a:ea typeface="Calibri" panose="020F0502020204030204" pitchFamily="34" charset="0"/>
                </a:endParaRPr>
              </a:p>
              <a:p>
                <a:pPr marL="160334" lvl="1" algn="just" defTabSz="830118" fontAlgn="base">
                  <a:spcBef>
                    <a:spcPct val="0"/>
                  </a:spcBef>
                  <a:spcAft>
                    <a:spcPct val="25000"/>
                  </a:spcAft>
                  <a:defRPr/>
                </a:pPr>
                <a:r>
                  <a:rPr lang="es-ES_tradnl" sz="1140" dirty="0">
                    <a:solidFill>
                      <a:srgbClr val="313131"/>
                    </a:solidFill>
                    <a:ea typeface="Calibri" panose="020F0502020204030204" pitchFamily="34" charset="0"/>
                  </a:rPr>
                  <a:t>El RGPD prevé que las </a:t>
                </a:r>
                <a:r>
                  <a:rPr lang="es-ES_tradnl" sz="1140" b="1" dirty="0">
                    <a:solidFill>
                      <a:srgbClr val="313131"/>
                    </a:solidFill>
                    <a:ea typeface="Calibri" panose="020F0502020204030204" pitchFamily="34" charset="0"/>
                  </a:rPr>
                  <a:t>autoridades nacionales publicarán un listado con los tratamientos que </a:t>
                </a:r>
                <a:r>
                  <a:rPr lang="es-ES_tradnl" sz="1140" b="1" u="sng" dirty="0">
                    <a:solidFill>
                      <a:srgbClr val="313131"/>
                    </a:solidFill>
                    <a:ea typeface="Calibri" panose="020F0502020204030204" pitchFamily="34" charset="0"/>
                  </a:rPr>
                  <a:t>sí </a:t>
                </a:r>
                <a:r>
                  <a:rPr lang="es-ES_tradnl" sz="1140" b="1" dirty="0">
                    <a:solidFill>
                      <a:srgbClr val="313131"/>
                    </a:solidFill>
                    <a:ea typeface="Calibri" panose="020F0502020204030204" pitchFamily="34" charset="0"/>
                  </a:rPr>
                  <a:t>requieren la realización de un PIA</a:t>
                </a:r>
                <a:r>
                  <a:rPr lang="es-ES_tradnl" sz="1140" dirty="0">
                    <a:solidFill>
                      <a:srgbClr val="313131"/>
                    </a:solidFill>
                    <a:ea typeface="Calibri" panose="020F0502020204030204" pitchFamily="34" charset="0"/>
                  </a:rPr>
                  <a:t>. Asimismo, el RGPD establece que </a:t>
                </a:r>
                <a:r>
                  <a:rPr lang="es-ES_tradnl" sz="1140" b="1" dirty="0">
                    <a:solidFill>
                      <a:srgbClr val="313131"/>
                    </a:solidFill>
                    <a:ea typeface="Calibri" panose="020F0502020204030204" pitchFamily="34" charset="0"/>
                  </a:rPr>
                  <a:t>dichas autoridades podrán publicar los tratamientos que </a:t>
                </a:r>
                <a:r>
                  <a:rPr lang="es-ES_tradnl" sz="1140" b="1" u="sng" dirty="0">
                    <a:solidFill>
                      <a:srgbClr val="313131"/>
                    </a:solidFill>
                    <a:ea typeface="Calibri" panose="020F0502020204030204" pitchFamily="34" charset="0"/>
                  </a:rPr>
                  <a:t>no</a:t>
                </a:r>
                <a:r>
                  <a:rPr lang="es-ES_tradnl" sz="1140" b="1" dirty="0">
                    <a:solidFill>
                      <a:srgbClr val="313131"/>
                    </a:solidFill>
                    <a:ea typeface="Calibri" panose="020F0502020204030204" pitchFamily="34" charset="0"/>
                  </a:rPr>
                  <a:t> lo requieren</a:t>
                </a:r>
                <a:r>
                  <a:rPr lang="es-ES_tradnl" sz="1140" dirty="0">
                    <a:solidFill>
                      <a:srgbClr val="313131"/>
                    </a:solidFill>
                    <a:ea typeface="Calibri" panose="020F0502020204030204" pitchFamily="34" charset="0"/>
                  </a:rPr>
                  <a:t>.</a:t>
                </a:r>
              </a:p>
              <a:p>
                <a:pPr marL="160334" lvl="1" algn="just" defTabSz="830118" fontAlgn="base">
                  <a:spcBef>
                    <a:spcPct val="0"/>
                  </a:spcBef>
                  <a:spcAft>
                    <a:spcPct val="25000"/>
                  </a:spcAft>
                  <a:defRPr/>
                </a:pPr>
                <a:endParaRPr lang="es-ES_tradnl" sz="1140" dirty="0">
                  <a:solidFill>
                    <a:srgbClr val="313131"/>
                  </a:solidFill>
                  <a:ea typeface="Calibri" panose="020F0502020204030204" pitchFamily="34" charset="0"/>
                </a:endParaRPr>
              </a:p>
              <a:p>
                <a:pPr marL="160334" lvl="1" algn="just" defTabSz="830118" fontAlgn="base">
                  <a:spcBef>
                    <a:spcPct val="0"/>
                  </a:spcBef>
                  <a:spcAft>
                    <a:spcPct val="25000"/>
                  </a:spcAft>
                  <a:defRPr/>
                </a:pPr>
                <a:r>
                  <a:rPr lang="es-ES_tradnl" sz="1140" dirty="0">
                    <a:solidFill>
                      <a:srgbClr val="313131"/>
                    </a:solidFill>
                    <a:ea typeface="Calibri" panose="020F0502020204030204" pitchFamily="34" charset="0"/>
                  </a:rPr>
                  <a:t>“</a:t>
                </a:r>
                <a:r>
                  <a:rPr lang="es-ES_tradnl" sz="1140" b="1" i="1" dirty="0">
                    <a:solidFill>
                      <a:srgbClr val="313131"/>
                    </a:solidFill>
                    <a:ea typeface="Calibri" panose="020F0502020204030204" pitchFamily="34" charset="0"/>
                  </a:rPr>
                  <a:t>Numerus </a:t>
                </a:r>
                <a:r>
                  <a:rPr lang="es-ES_tradnl" sz="1140" b="1" i="1" dirty="0" err="1">
                    <a:solidFill>
                      <a:srgbClr val="313131"/>
                    </a:solidFill>
                    <a:ea typeface="Calibri" panose="020F0502020204030204" pitchFamily="34" charset="0"/>
                  </a:rPr>
                  <a:t>apertus</a:t>
                </a:r>
                <a:r>
                  <a:rPr lang="es-ES_tradnl" sz="1140" dirty="0">
                    <a:solidFill>
                      <a:srgbClr val="313131"/>
                    </a:solidFill>
                    <a:ea typeface="Calibri" panose="020F0502020204030204" pitchFamily="34" charset="0"/>
                  </a:rPr>
                  <a:t>”. Estas listas son una herramienta, pero no son los listados cerrados. Corresponderá al RF la toma de decisión de la realización del PIA, tras el análisis efectuado.</a:t>
                </a:r>
              </a:p>
              <a:p>
                <a:pPr marL="160334" lvl="1" algn="just" defTabSz="830118" fontAlgn="base">
                  <a:spcBef>
                    <a:spcPct val="0"/>
                  </a:spcBef>
                  <a:spcAft>
                    <a:spcPct val="25000"/>
                  </a:spcAft>
                  <a:defRPr/>
                </a:pPr>
                <a:endParaRPr lang="es-ES_tradnl" sz="1140" dirty="0">
                  <a:solidFill>
                    <a:srgbClr val="313131"/>
                  </a:solidFill>
                  <a:ea typeface="Calibri" panose="020F0502020204030204" pitchFamily="34" charset="0"/>
                </a:endParaRPr>
              </a:p>
              <a:p>
                <a:pPr marL="160334" lvl="1" algn="just" defTabSz="830118" fontAlgn="base">
                  <a:spcBef>
                    <a:spcPct val="0"/>
                  </a:spcBef>
                  <a:spcAft>
                    <a:spcPct val="25000"/>
                  </a:spcAft>
                  <a:defRPr/>
                </a:pPr>
                <a:r>
                  <a:rPr lang="es-ES_tradnl" sz="1140" dirty="0">
                    <a:solidFill>
                      <a:srgbClr val="313131"/>
                    </a:solidFill>
                    <a:ea typeface="Calibri" panose="020F0502020204030204" pitchFamily="34" charset="0"/>
                  </a:rPr>
                  <a:t>Mecanismo de Coherencia- art.63 del RGPD.</a:t>
                </a:r>
              </a:p>
              <a:p>
                <a:pPr marL="160334" lvl="1" algn="just" defTabSz="830118" fontAlgn="base">
                  <a:spcBef>
                    <a:spcPct val="0"/>
                  </a:spcBef>
                  <a:spcAft>
                    <a:spcPct val="25000"/>
                  </a:spcAft>
                  <a:defRPr/>
                </a:pPr>
                <a:endParaRPr lang="es-ES_tradnl" sz="1140" dirty="0">
                  <a:solidFill>
                    <a:srgbClr val="313131"/>
                  </a:solidFill>
                  <a:ea typeface="Calibri" panose="020F0502020204030204" pitchFamily="34" charset="0"/>
                </a:endParaRPr>
              </a:p>
              <a:p>
                <a:endParaRPr lang="es-ES_tradnl" sz="1140" dirty="0">
                  <a:solidFill>
                    <a:srgbClr val="313131"/>
                  </a:solidFill>
                </a:endParaRPr>
              </a:p>
            </p:txBody>
          </p:sp>
          <p:cxnSp>
            <p:nvCxnSpPr>
              <p:cNvPr id="44" name="Straight Connector 43"/>
              <p:cNvCxnSpPr/>
              <p:nvPr/>
            </p:nvCxnSpPr>
            <p:spPr>
              <a:xfrm>
                <a:off x="1979123" y="4242874"/>
                <a:ext cx="536874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5" name="Freeform 49"/>
            <p:cNvSpPr>
              <a:spLocks noEditPoints="1"/>
            </p:cNvSpPr>
            <p:nvPr/>
          </p:nvSpPr>
          <p:spPr bwMode="auto">
            <a:xfrm>
              <a:off x="1994862" y="4573891"/>
              <a:ext cx="297314" cy="421099"/>
            </a:xfrm>
            <a:custGeom>
              <a:avLst/>
              <a:gdLst>
                <a:gd name="T0" fmla="*/ 125 w 138"/>
                <a:gd name="T1" fmla="*/ 0 h 136"/>
                <a:gd name="T2" fmla="*/ 130 w 138"/>
                <a:gd name="T3" fmla="*/ 0 h 136"/>
                <a:gd name="T4" fmla="*/ 136 w 138"/>
                <a:gd name="T5" fmla="*/ 6 h 136"/>
                <a:gd name="T6" fmla="*/ 138 w 138"/>
                <a:gd name="T7" fmla="*/ 34 h 136"/>
                <a:gd name="T8" fmla="*/ 136 w 138"/>
                <a:gd name="T9" fmla="*/ 39 h 136"/>
                <a:gd name="T10" fmla="*/ 130 w 138"/>
                <a:gd name="T11" fmla="*/ 45 h 136"/>
                <a:gd name="T12" fmla="*/ 91 w 138"/>
                <a:gd name="T13" fmla="*/ 46 h 136"/>
                <a:gd name="T14" fmla="*/ 80 w 138"/>
                <a:gd name="T15" fmla="*/ 46 h 136"/>
                <a:gd name="T16" fmla="*/ 79 w 138"/>
                <a:gd name="T17" fmla="*/ 46 h 136"/>
                <a:gd name="T18" fmla="*/ 71 w 138"/>
                <a:gd name="T19" fmla="*/ 42 h 136"/>
                <a:gd name="T20" fmla="*/ 66 w 138"/>
                <a:gd name="T21" fmla="*/ 34 h 136"/>
                <a:gd name="T22" fmla="*/ 66 w 138"/>
                <a:gd name="T23" fmla="*/ 11 h 136"/>
                <a:gd name="T24" fmla="*/ 71 w 138"/>
                <a:gd name="T25" fmla="*/ 3 h 136"/>
                <a:gd name="T26" fmla="*/ 79 w 138"/>
                <a:gd name="T27" fmla="*/ 0 h 136"/>
                <a:gd name="T28" fmla="*/ 71 w 138"/>
                <a:gd name="T29" fmla="*/ 85 h 136"/>
                <a:gd name="T30" fmla="*/ 88 w 138"/>
                <a:gd name="T31" fmla="*/ 69 h 136"/>
                <a:gd name="T32" fmla="*/ 68 w 138"/>
                <a:gd name="T33" fmla="*/ 62 h 136"/>
                <a:gd name="T34" fmla="*/ 66 w 138"/>
                <a:gd name="T35" fmla="*/ 54 h 136"/>
                <a:gd name="T36" fmla="*/ 62 w 138"/>
                <a:gd name="T37" fmla="*/ 48 h 136"/>
                <a:gd name="T38" fmla="*/ 57 w 138"/>
                <a:gd name="T39" fmla="*/ 48 h 136"/>
                <a:gd name="T40" fmla="*/ 54 w 138"/>
                <a:gd name="T41" fmla="*/ 48 h 136"/>
                <a:gd name="T42" fmla="*/ 53 w 138"/>
                <a:gd name="T43" fmla="*/ 43 h 136"/>
                <a:gd name="T44" fmla="*/ 54 w 138"/>
                <a:gd name="T45" fmla="*/ 39 h 136"/>
                <a:gd name="T46" fmla="*/ 57 w 138"/>
                <a:gd name="T47" fmla="*/ 35 h 136"/>
                <a:gd name="T48" fmla="*/ 57 w 138"/>
                <a:gd name="T49" fmla="*/ 32 h 136"/>
                <a:gd name="T50" fmla="*/ 57 w 138"/>
                <a:gd name="T51" fmla="*/ 31 h 136"/>
                <a:gd name="T52" fmla="*/ 56 w 138"/>
                <a:gd name="T53" fmla="*/ 31 h 136"/>
                <a:gd name="T54" fmla="*/ 54 w 138"/>
                <a:gd name="T55" fmla="*/ 21 h 136"/>
                <a:gd name="T56" fmla="*/ 53 w 138"/>
                <a:gd name="T57" fmla="*/ 18 h 136"/>
                <a:gd name="T58" fmla="*/ 45 w 138"/>
                <a:gd name="T59" fmla="*/ 17 h 136"/>
                <a:gd name="T60" fmla="*/ 36 w 138"/>
                <a:gd name="T61" fmla="*/ 20 h 136"/>
                <a:gd name="T62" fmla="*/ 34 w 138"/>
                <a:gd name="T63" fmla="*/ 21 h 136"/>
                <a:gd name="T64" fmla="*/ 32 w 138"/>
                <a:gd name="T65" fmla="*/ 31 h 136"/>
                <a:gd name="T66" fmla="*/ 32 w 138"/>
                <a:gd name="T67" fmla="*/ 31 h 136"/>
                <a:gd name="T68" fmla="*/ 32 w 138"/>
                <a:gd name="T69" fmla="*/ 32 h 136"/>
                <a:gd name="T70" fmla="*/ 32 w 138"/>
                <a:gd name="T71" fmla="*/ 35 h 136"/>
                <a:gd name="T72" fmla="*/ 34 w 138"/>
                <a:gd name="T73" fmla="*/ 39 h 136"/>
                <a:gd name="T74" fmla="*/ 37 w 138"/>
                <a:gd name="T75" fmla="*/ 43 h 136"/>
                <a:gd name="T76" fmla="*/ 36 w 138"/>
                <a:gd name="T77" fmla="*/ 46 h 136"/>
                <a:gd name="T78" fmla="*/ 34 w 138"/>
                <a:gd name="T79" fmla="*/ 48 h 136"/>
                <a:gd name="T80" fmla="*/ 32 w 138"/>
                <a:gd name="T81" fmla="*/ 48 h 136"/>
                <a:gd name="T82" fmla="*/ 28 w 138"/>
                <a:gd name="T83" fmla="*/ 48 h 136"/>
                <a:gd name="T84" fmla="*/ 22 w 138"/>
                <a:gd name="T85" fmla="*/ 62 h 136"/>
                <a:gd name="T86" fmla="*/ 0 w 138"/>
                <a:gd name="T87" fmla="*/ 69 h 136"/>
                <a:gd name="T88" fmla="*/ 17 w 138"/>
                <a:gd name="T89" fmla="*/ 85 h 136"/>
                <a:gd name="T90" fmla="*/ 71 w 138"/>
                <a:gd name="T91" fmla="*/ 136 h 136"/>
                <a:gd name="T92" fmla="*/ 71 w 138"/>
                <a:gd name="T93" fmla="*/ 85 h 136"/>
                <a:gd name="T94" fmla="*/ 45 w 138"/>
                <a:gd name="T95" fmla="*/ 52 h 136"/>
                <a:gd name="T96" fmla="*/ 43 w 138"/>
                <a:gd name="T97" fmla="*/ 48 h 136"/>
                <a:gd name="T98" fmla="*/ 46 w 138"/>
                <a:gd name="T99" fmla="*/ 48 h 136"/>
                <a:gd name="T100" fmla="*/ 46 w 138"/>
                <a:gd name="T101" fmla="*/ 52 h 136"/>
                <a:gd name="T102" fmla="*/ 42 w 138"/>
                <a:gd name="T103" fmla="*/ 62 h 136"/>
                <a:gd name="T104" fmla="*/ 82 w 138"/>
                <a:gd name="T105" fmla="*/ 9 h 136"/>
                <a:gd name="T106" fmla="*/ 125 w 138"/>
                <a:gd name="T107" fmla="*/ 12 h 136"/>
                <a:gd name="T108" fmla="*/ 82 w 138"/>
                <a:gd name="T109" fmla="*/ 9 h 136"/>
                <a:gd name="T110" fmla="*/ 82 w 138"/>
                <a:gd name="T111" fmla="*/ 31 h 136"/>
                <a:gd name="T112" fmla="*/ 125 w 138"/>
                <a:gd name="T113" fmla="*/ 34 h 136"/>
                <a:gd name="T114" fmla="*/ 82 w 138"/>
                <a:gd name="T115" fmla="*/ 31 h 136"/>
                <a:gd name="T116" fmla="*/ 82 w 138"/>
                <a:gd name="T117" fmla="*/ 20 h 136"/>
                <a:gd name="T118" fmla="*/ 125 w 138"/>
                <a:gd name="T119" fmla="*/ 23 h 136"/>
                <a:gd name="T120" fmla="*/ 82 w 138"/>
                <a:gd name="T121" fmla="*/ 2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8" h="136">
                  <a:moveTo>
                    <a:pt x="79" y="0"/>
                  </a:moveTo>
                  <a:lnTo>
                    <a:pt x="125" y="0"/>
                  </a:lnTo>
                  <a:lnTo>
                    <a:pt x="125" y="0"/>
                  </a:lnTo>
                  <a:lnTo>
                    <a:pt x="130" y="0"/>
                  </a:lnTo>
                  <a:lnTo>
                    <a:pt x="135" y="3"/>
                  </a:lnTo>
                  <a:lnTo>
                    <a:pt x="136" y="6"/>
                  </a:lnTo>
                  <a:lnTo>
                    <a:pt x="138" y="11"/>
                  </a:lnTo>
                  <a:lnTo>
                    <a:pt x="138" y="34"/>
                  </a:lnTo>
                  <a:lnTo>
                    <a:pt x="138" y="34"/>
                  </a:lnTo>
                  <a:lnTo>
                    <a:pt x="136" y="39"/>
                  </a:lnTo>
                  <a:lnTo>
                    <a:pt x="135" y="42"/>
                  </a:lnTo>
                  <a:lnTo>
                    <a:pt x="130" y="45"/>
                  </a:lnTo>
                  <a:lnTo>
                    <a:pt x="125" y="46"/>
                  </a:lnTo>
                  <a:lnTo>
                    <a:pt x="91" y="46"/>
                  </a:lnTo>
                  <a:lnTo>
                    <a:pt x="80" y="56"/>
                  </a:lnTo>
                  <a:lnTo>
                    <a:pt x="80" y="46"/>
                  </a:lnTo>
                  <a:lnTo>
                    <a:pt x="79" y="46"/>
                  </a:lnTo>
                  <a:lnTo>
                    <a:pt x="79" y="46"/>
                  </a:lnTo>
                  <a:lnTo>
                    <a:pt x="74" y="45"/>
                  </a:lnTo>
                  <a:lnTo>
                    <a:pt x="71" y="42"/>
                  </a:lnTo>
                  <a:lnTo>
                    <a:pt x="68" y="39"/>
                  </a:lnTo>
                  <a:lnTo>
                    <a:pt x="66" y="34"/>
                  </a:lnTo>
                  <a:lnTo>
                    <a:pt x="66" y="11"/>
                  </a:lnTo>
                  <a:lnTo>
                    <a:pt x="66" y="11"/>
                  </a:lnTo>
                  <a:lnTo>
                    <a:pt x="68" y="6"/>
                  </a:lnTo>
                  <a:lnTo>
                    <a:pt x="71" y="3"/>
                  </a:lnTo>
                  <a:lnTo>
                    <a:pt x="74" y="0"/>
                  </a:lnTo>
                  <a:lnTo>
                    <a:pt x="79" y="0"/>
                  </a:lnTo>
                  <a:lnTo>
                    <a:pt x="79" y="0"/>
                  </a:lnTo>
                  <a:close/>
                  <a:moveTo>
                    <a:pt x="71" y="85"/>
                  </a:moveTo>
                  <a:lnTo>
                    <a:pt x="80" y="85"/>
                  </a:lnTo>
                  <a:lnTo>
                    <a:pt x="88" y="69"/>
                  </a:lnTo>
                  <a:lnTo>
                    <a:pt x="88" y="62"/>
                  </a:lnTo>
                  <a:lnTo>
                    <a:pt x="68" y="62"/>
                  </a:lnTo>
                  <a:lnTo>
                    <a:pt x="68" y="62"/>
                  </a:lnTo>
                  <a:lnTo>
                    <a:pt x="66" y="54"/>
                  </a:lnTo>
                  <a:lnTo>
                    <a:pt x="62" y="48"/>
                  </a:lnTo>
                  <a:lnTo>
                    <a:pt x="62" y="48"/>
                  </a:lnTo>
                  <a:lnTo>
                    <a:pt x="57" y="48"/>
                  </a:lnTo>
                  <a:lnTo>
                    <a:pt x="57" y="48"/>
                  </a:lnTo>
                  <a:lnTo>
                    <a:pt x="54" y="48"/>
                  </a:lnTo>
                  <a:lnTo>
                    <a:pt x="54" y="48"/>
                  </a:lnTo>
                  <a:lnTo>
                    <a:pt x="53" y="43"/>
                  </a:lnTo>
                  <a:lnTo>
                    <a:pt x="53" y="43"/>
                  </a:lnTo>
                  <a:lnTo>
                    <a:pt x="54" y="39"/>
                  </a:lnTo>
                  <a:lnTo>
                    <a:pt x="54" y="39"/>
                  </a:lnTo>
                  <a:lnTo>
                    <a:pt x="57" y="35"/>
                  </a:lnTo>
                  <a:lnTo>
                    <a:pt x="57" y="35"/>
                  </a:lnTo>
                  <a:lnTo>
                    <a:pt x="57" y="32"/>
                  </a:lnTo>
                  <a:lnTo>
                    <a:pt x="57" y="32"/>
                  </a:lnTo>
                  <a:lnTo>
                    <a:pt x="57" y="31"/>
                  </a:lnTo>
                  <a:lnTo>
                    <a:pt x="57" y="31"/>
                  </a:lnTo>
                  <a:lnTo>
                    <a:pt x="56" y="31"/>
                  </a:lnTo>
                  <a:lnTo>
                    <a:pt x="56" y="31"/>
                  </a:lnTo>
                  <a:lnTo>
                    <a:pt x="56" y="23"/>
                  </a:lnTo>
                  <a:lnTo>
                    <a:pt x="54" y="21"/>
                  </a:lnTo>
                  <a:lnTo>
                    <a:pt x="53" y="18"/>
                  </a:lnTo>
                  <a:lnTo>
                    <a:pt x="53" y="18"/>
                  </a:lnTo>
                  <a:lnTo>
                    <a:pt x="49" y="17"/>
                  </a:lnTo>
                  <a:lnTo>
                    <a:pt x="45" y="17"/>
                  </a:lnTo>
                  <a:lnTo>
                    <a:pt x="40" y="17"/>
                  </a:lnTo>
                  <a:lnTo>
                    <a:pt x="36" y="20"/>
                  </a:lnTo>
                  <a:lnTo>
                    <a:pt x="36" y="20"/>
                  </a:lnTo>
                  <a:lnTo>
                    <a:pt x="34" y="21"/>
                  </a:lnTo>
                  <a:lnTo>
                    <a:pt x="32" y="23"/>
                  </a:lnTo>
                  <a:lnTo>
                    <a:pt x="32" y="31"/>
                  </a:lnTo>
                  <a:lnTo>
                    <a:pt x="32" y="31"/>
                  </a:lnTo>
                  <a:lnTo>
                    <a:pt x="32" y="31"/>
                  </a:lnTo>
                  <a:lnTo>
                    <a:pt x="32" y="32"/>
                  </a:lnTo>
                  <a:lnTo>
                    <a:pt x="32" y="32"/>
                  </a:lnTo>
                  <a:lnTo>
                    <a:pt x="32" y="32"/>
                  </a:lnTo>
                  <a:lnTo>
                    <a:pt x="32" y="35"/>
                  </a:lnTo>
                  <a:lnTo>
                    <a:pt x="32" y="35"/>
                  </a:lnTo>
                  <a:lnTo>
                    <a:pt x="34" y="39"/>
                  </a:lnTo>
                  <a:lnTo>
                    <a:pt x="34" y="39"/>
                  </a:lnTo>
                  <a:lnTo>
                    <a:pt x="37" y="43"/>
                  </a:lnTo>
                  <a:lnTo>
                    <a:pt x="37" y="43"/>
                  </a:lnTo>
                  <a:lnTo>
                    <a:pt x="36" y="46"/>
                  </a:lnTo>
                  <a:lnTo>
                    <a:pt x="36" y="46"/>
                  </a:lnTo>
                  <a:lnTo>
                    <a:pt x="34" y="48"/>
                  </a:lnTo>
                  <a:lnTo>
                    <a:pt x="32" y="48"/>
                  </a:lnTo>
                  <a:lnTo>
                    <a:pt x="32" y="48"/>
                  </a:lnTo>
                  <a:lnTo>
                    <a:pt x="28" y="48"/>
                  </a:lnTo>
                  <a:lnTo>
                    <a:pt x="28" y="48"/>
                  </a:lnTo>
                  <a:lnTo>
                    <a:pt x="23" y="54"/>
                  </a:lnTo>
                  <a:lnTo>
                    <a:pt x="22" y="62"/>
                  </a:lnTo>
                  <a:lnTo>
                    <a:pt x="0" y="62"/>
                  </a:lnTo>
                  <a:lnTo>
                    <a:pt x="0" y="69"/>
                  </a:lnTo>
                  <a:lnTo>
                    <a:pt x="9" y="85"/>
                  </a:lnTo>
                  <a:lnTo>
                    <a:pt x="17" y="85"/>
                  </a:lnTo>
                  <a:lnTo>
                    <a:pt x="17" y="136"/>
                  </a:lnTo>
                  <a:lnTo>
                    <a:pt x="71" y="136"/>
                  </a:lnTo>
                  <a:lnTo>
                    <a:pt x="71" y="85"/>
                  </a:lnTo>
                  <a:lnTo>
                    <a:pt x="71" y="85"/>
                  </a:lnTo>
                  <a:close/>
                  <a:moveTo>
                    <a:pt x="42" y="62"/>
                  </a:moveTo>
                  <a:lnTo>
                    <a:pt x="45" y="52"/>
                  </a:lnTo>
                  <a:lnTo>
                    <a:pt x="43" y="51"/>
                  </a:lnTo>
                  <a:lnTo>
                    <a:pt x="43" y="48"/>
                  </a:lnTo>
                  <a:lnTo>
                    <a:pt x="45" y="48"/>
                  </a:lnTo>
                  <a:lnTo>
                    <a:pt x="46" y="48"/>
                  </a:lnTo>
                  <a:lnTo>
                    <a:pt x="48" y="51"/>
                  </a:lnTo>
                  <a:lnTo>
                    <a:pt x="46" y="52"/>
                  </a:lnTo>
                  <a:lnTo>
                    <a:pt x="49" y="62"/>
                  </a:lnTo>
                  <a:lnTo>
                    <a:pt x="42" y="62"/>
                  </a:lnTo>
                  <a:lnTo>
                    <a:pt x="42" y="62"/>
                  </a:lnTo>
                  <a:close/>
                  <a:moveTo>
                    <a:pt x="82" y="9"/>
                  </a:moveTo>
                  <a:lnTo>
                    <a:pt x="82" y="12"/>
                  </a:lnTo>
                  <a:lnTo>
                    <a:pt x="125" y="12"/>
                  </a:lnTo>
                  <a:lnTo>
                    <a:pt x="125" y="9"/>
                  </a:lnTo>
                  <a:lnTo>
                    <a:pt x="82" y="9"/>
                  </a:lnTo>
                  <a:lnTo>
                    <a:pt x="82" y="9"/>
                  </a:lnTo>
                  <a:close/>
                  <a:moveTo>
                    <a:pt x="82" y="31"/>
                  </a:moveTo>
                  <a:lnTo>
                    <a:pt x="82" y="34"/>
                  </a:lnTo>
                  <a:lnTo>
                    <a:pt x="125" y="34"/>
                  </a:lnTo>
                  <a:lnTo>
                    <a:pt x="125" y="31"/>
                  </a:lnTo>
                  <a:lnTo>
                    <a:pt x="82" y="31"/>
                  </a:lnTo>
                  <a:lnTo>
                    <a:pt x="82" y="31"/>
                  </a:lnTo>
                  <a:close/>
                  <a:moveTo>
                    <a:pt x="82" y="20"/>
                  </a:moveTo>
                  <a:lnTo>
                    <a:pt x="82" y="23"/>
                  </a:lnTo>
                  <a:lnTo>
                    <a:pt x="125" y="23"/>
                  </a:lnTo>
                  <a:lnTo>
                    <a:pt x="125" y="20"/>
                  </a:lnTo>
                  <a:lnTo>
                    <a:pt x="82" y="20"/>
                  </a:lnTo>
                  <a:close/>
                </a:path>
              </a:pathLst>
            </a:custGeom>
            <a:solidFill>
              <a:schemeClr val="accent4"/>
            </a:solidFill>
            <a:ln>
              <a:noFill/>
            </a:ln>
            <a:extLst/>
          </p:spPr>
          <p:txBody>
            <a:bodyPr vert="horz" wrap="square" lIns="74479" tIns="37240" rIns="74479" bIns="37240" numCol="1" anchor="t" anchorCtr="0" compatLnSpc="1">
              <a:prstTxWarp prst="textNoShape">
                <a:avLst/>
              </a:prstTxWarp>
            </a:bodyPr>
            <a:lstStyle/>
            <a:p>
              <a:endParaRPr lang="es-ES" sz="1629" b="1" dirty="0">
                <a:solidFill>
                  <a:srgbClr val="313131"/>
                </a:solidFill>
              </a:endParaRPr>
            </a:p>
          </p:txBody>
        </p:sp>
      </p:grpSp>
      <p:grpSp>
        <p:nvGrpSpPr>
          <p:cNvPr id="23" name="Group 22"/>
          <p:cNvGrpSpPr/>
          <p:nvPr/>
        </p:nvGrpSpPr>
        <p:grpSpPr>
          <a:xfrm>
            <a:off x="1668661" y="1851778"/>
            <a:ext cx="8057557" cy="2512354"/>
            <a:chOff x="639344" y="1606473"/>
            <a:chExt cx="10991409" cy="3084478"/>
          </a:xfrm>
        </p:grpSpPr>
        <p:sp>
          <p:nvSpPr>
            <p:cNvPr id="8" name="Rectangle 7"/>
            <p:cNvSpPr/>
            <p:nvPr/>
          </p:nvSpPr>
          <p:spPr>
            <a:xfrm>
              <a:off x="6781564" y="2520092"/>
              <a:ext cx="4849189" cy="2170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140" b="1" dirty="0">
                  <a:solidFill>
                    <a:srgbClr val="313131"/>
                  </a:solidFill>
                </a:rPr>
                <a:t>Tratamiento a gran escala</a:t>
              </a:r>
              <a:r>
                <a:rPr lang="es-ES_tradnl" sz="1140" dirty="0">
                  <a:solidFill>
                    <a:srgbClr val="313131"/>
                  </a:solidFill>
                </a:rPr>
                <a:t>, de datos relativos a: </a:t>
              </a:r>
            </a:p>
            <a:p>
              <a:pPr algn="just"/>
              <a:r>
                <a:rPr lang="es-ES_tradnl" sz="1140" dirty="0">
                  <a:solidFill>
                    <a:srgbClr val="313131"/>
                  </a:solidFill>
                </a:rPr>
                <a:t>-  origen étnico o racial, - opiniones políticas, - convicciones religiosas o filosóficas, - afiliación sindical, - datos genéticos, - datos biométricos, - datos relativos a la salud o - datos relativos a la vida sexual o las orientación sexuales, así como a los - datos relativos a condenas de infracciones penales</a:t>
              </a:r>
            </a:p>
            <a:p>
              <a:endParaRPr lang="es-ES_tradnl" sz="1140" dirty="0">
                <a:solidFill>
                  <a:srgbClr val="313131"/>
                </a:solidFill>
              </a:endParaRPr>
            </a:p>
          </p:txBody>
        </p:sp>
        <p:sp>
          <p:nvSpPr>
            <p:cNvPr id="11" name="Rectangle 10"/>
            <p:cNvSpPr/>
            <p:nvPr/>
          </p:nvSpPr>
          <p:spPr>
            <a:xfrm>
              <a:off x="1156193" y="1608698"/>
              <a:ext cx="10165453" cy="1165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sz="1140" dirty="0">
                  <a:solidFill>
                    <a:srgbClr val="313131"/>
                  </a:solidFill>
                </a:rPr>
                <a:t>Uso de </a:t>
              </a:r>
              <a:r>
                <a:rPr lang="es-ES_tradnl" sz="1140" b="1" dirty="0">
                  <a:solidFill>
                    <a:srgbClr val="313131"/>
                  </a:solidFill>
                </a:rPr>
                <a:t>Nuevas Tecnologías </a:t>
              </a:r>
              <a:r>
                <a:rPr lang="es-ES_tradnl" sz="1140" dirty="0">
                  <a:solidFill>
                    <a:srgbClr val="313131"/>
                  </a:solidFill>
                </a:rPr>
                <a:t>que comporten un </a:t>
              </a:r>
              <a:r>
                <a:rPr lang="es-ES_tradnl" sz="1140" b="1" dirty="0">
                  <a:solidFill>
                    <a:srgbClr val="313131"/>
                  </a:solidFill>
                </a:rPr>
                <a:t>riesgo elevado para los derechos y libertades</a:t>
              </a:r>
              <a:r>
                <a:rPr lang="es-ES_tradnl" sz="1140" dirty="0">
                  <a:solidFill>
                    <a:srgbClr val="313131"/>
                  </a:solidFill>
                </a:rPr>
                <a:t> de las personas físicas.</a:t>
              </a:r>
            </a:p>
          </p:txBody>
        </p:sp>
        <p:cxnSp>
          <p:nvCxnSpPr>
            <p:cNvPr id="12" name="Straight Connector 11"/>
            <p:cNvCxnSpPr/>
            <p:nvPr/>
          </p:nvCxnSpPr>
          <p:spPr>
            <a:xfrm>
              <a:off x="639344" y="1606473"/>
              <a:ext cx="10793924" cy="22626"/>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281319" y="2698578"/>
              <a:ext cx="4849189" cy="1274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sz="1140" dirty="0">
                  <a:solidFill>
                    <a:srgbClr val="313131"/>
                  </a:solidFill>
                </a:rPr>
                <a:t>Toma de decisiones sobre personas que produzcan efectos jurídicos en base a </a:t>
              </a:r>
              <a:r>
                <a:rPr lang="es-ES_tradnl" sz="1140" b="1" dirty="0">
                  <a:solidFill>
                    <a:srgbClr val="313131"/>
                  </a:solidFill>
                </a:rPr>
                <a:t>evaluaciones sistemáticas y exhaustivas de aspectos personales </a:t>
              </a:r>
              <a:r>
                <a:rPr lang="es-ES_tradnl" sz="1140" dirty="0">
                  <a:solidFill>
                    <a:srgbClr val="313131"/>
                  </a:solidFill>
                </a:rPr>
                <a:t>como la elaboración de perfiles</a:t>
              </a:r>
            </a:p>
            <a:p>
              <a:pPr marL="232743" indent="-232743">
                <a:buFontTx/>
                <a:buChar char="-"/>
              </a:pPr>
              <a:endParaRPr lang="es-ES_tradnl" sz="1140" dirty="0">
                <a:solidFill>
                  <a:srgbClr val="313131"/>
                </a:solidFill>
              </a:endParaRPr>
            </a:p>
          </p:txBody>
        </p:sp>
        <p:cxnSp>
          <p:nvCxnSpPr>
            <p:cNvPr id="18" name="Straight Connector 17"/>
            <p:cNvCxnSpPr/>
            <p:nvPr/>
          </p:nvCxnSpPr>
          <p:spPr>
            <a:xfrm>
              <a:off x="639344" y="2520092"/>
              <a:ext cx="1078155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202308" y="3856582"/>
              <a:ext cx="4849189" cy="6813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140" b="1" dirty="0">
                  <a:solidFill>
                    <a:srgbClr val="313131"/>
                  </a:solidFill>
                </a:rPr>
                <a:t>Seguimiento de zonas de acceso público a gran escala</a:t>
              </a:r>
            </a:p>
          </p:txBody>
        </p:sp>
      </p:grpSp>
      <p:sp>
        <p:nvSpPr>
          <p:cNvPr id="61" name="Freeform 118"/>
          <p:cNvSpPr>
            <a:spLocks noEditPoints="1"/>
          </p:cNvSpPr>
          <p:nvPr/>
        </p:nvSpPr>
        <p:spPr bwMode="auto">
          <a:xfrm>
            <a:off x="1713731" y="3778970"/>
            <a:ext cx="325194" cy="322036"/>
          </a:xfrm>
          <a:custGeom>
            <a:avLst/>
            <a:gdLst>
              <a:gd name="T0" fmla="*/ 199 w 646"/>
              <a:gd name="T1" fmla="*/ 474 h 641"/>
              <a:gd name="T2" fmla="*/ 267 w 646"/>
              <a:gd name="T3" fmla="*/ 506 h 641"/>
              <a:gd name="T4" fmla="*/ 401 w 646"/>
              <a:gd name="T5" fmla="*/ 460 h 641"/>
              <a:gd name="T6" fmla="*/ 420 w 646"/>
              <a:gd name="T7" fmla="*/ 539 h 641"/>
              <a:gd name="T8" fmla="*/ 471 w 646"/>
              <a:gd name="T9" fmla="*/ 575 h 641"/>
              <a:gd name="T10" fmla="*/ 547 w 646"/>
              <a:gd name="T11" fmla="*/ 575 h 641"/>
              <a:gd name="T12" fmla="*/ 573 w 646"/>
              <a:gd name="T13" fmla="*/ 602 h 641"/>
              <a:gd name="T14" fmla="*/ 573 w 646"/>
              <a:gd name="T15" fmla="*/ 608 h 641"/>
              <a:gd name="T16" fmla="*/ 606 w 646"/>
              <a:gd name="T17" fmla="*/ 641 h 641"/>
              <a:gd name="T18" fmla="*/ 639 w 646"/>
              <a:gd name="T19" fmla="*/ 608 h 641"/>
              <a:gd name="T20" fmla="*/ 639 w 646"/>
              <a:gd name="T21" fmla="*/ 542 h 641"/>
              <a:gd name="T22" fmla="*/ 639 w 646"/>
              <a:gd name="T23" fmla="*/ 476 h 641"/>
              <a:gd name="T24" fmla="*/ 606 w 646"/>
              <a:gd name="T25" fmla="*/ 443 h 641"/>
              <a:gd name="T26" fmla="*/ 573 w 646"/>
              <a:gd name="T27" fmla="*/ 476 h 641"/>
              <a:gd name="T28" fmla="*/ 573 w 646"/>
              <a:gd name="T29" fmla="*/ 483 h 641"/>
              <a:gd name="T30" fmla="*/ 547 w 646"/>
              <a:gd name="T31" fmla="*/ 509 h 641"/>
              <a:gd name="T32" fmla="*/ 507 w 646"/>
              <a:gd name="T33" fmla="*/ 509 h 641"/>
              <a:gd name="T34" fmla="*/ 481 w 646"/>
              <a:gd name="T35" fmla="*/ 483 h 641"/>
              <a:gd name="T36" fmla="*/ 469 w 646"/>
              <a:gd name="T37" fmla="*/ 437 h 641"/>
              <a:gd name="T38" fmla="*/ 604 w 646"/>
              <a:gd name="T39" fmla="*/ 390 h 641"/>
              <a:gd name="T40" fmla="*/ 636 w 646"/>
              <a:gd name="T41" fmla="*/ 321 h 641"/>
              <a:gd name="T42" fmla="*/ 536 w 646"/>
              <a:gd name="T43" fmla="*/ 42 h 641"/>
              <a:gd name="T44" fmla="*/ 468 w 646"/>
              <a:gd name="T45" fmla="*/ 10 h 641"/>
              <a:gd name="T46" fmla="*/ 131 w 646"/>
              <a:gd name="T47" fmla="*/ 126 h 641"/>
              <a:gd name="T48" fmla="*/ 99 w 646"/>
              <a:gd name="T49" fmla="*/ 195 h 641"/>
              <a:gd name="T50" fmla="*/ 122 w 646"/>
              <a:gd name="T51" fmla="*/ 258 h 641"/>
              <a:gd name="T52" fmla="*/ 72 w 646"/>
              <a:gd name="T53" fmla="*/ 277 h 641"/>
              <a:gd name="T54" fmla="*/ 69 w 646"/>
              <a:gd name="T55" fmla="*/ 270 h 641"/>
              <a:gd name="T56" fmla="*/ 27 w 646"/>
              <a:gd name="T57" fmla="*/ 250 h 641"/>
              <a:gd name="T58" fmla="*/ 7 w 646"/>
              <a:gd name="T59" fmla="*/ 294 h 641"/>
              <a:gd name="T60" fmla="*/ 66 w 646"/>
              <a:gd name="T61" fmla="*/ 458 h 641"/>
              <a:gd name="T62" fmla="*/ 109 w 646"/>
              <a:gd name="T63" fmla="*/ 478 h 641"/>
              <a:gd name="T64" fmla="*/ 128 w 646"/>
              <a:gd name="T65" fmla="*/ 435 h 641"/>
              <a:gd name="T66" fmla="*/ 124 w 646"/>
              <a:gd name="T67" fmla="*/ 423 h 641"/>
              <a:gd name="T68" fmla="*/ 144 w 646"/>
              <a:gd name="T69" fmla="*/ 412 h 641"/>
              <a:gd name="T70" fmla="*/ 168 w 646"/>
              <a:gd name="T71" fmla="*/ 406 h 641"/>
              <a:gd name="T72" fmla="*/ 199 w 646"/>
              <a:gd name="T73" fmla="*/ 474 h 641"/>
              <a:gd name="T74" fmla="*/ 428 w 646"/>
              <a:gd name="T75" fmla="*/ 119 h 641"/>
              <a:gd name="T76" fmla="*/ 461 w 646"/>
              <a:gd name="T77" fmla="*/ 86 h 641"/>
              <a:gd name="T78" fmla="*/ 494 w 646"/>
              <a:gd name="T79" fmla="*/ 119 h 641"/>
              <a:gd name="T80" fmla="*/ 461 w 646"/>
              <a:gd name="T81" fmla="*/ 152 h 641"/>
              <a:gd name="T82" fmla="*/ 428 w 646"/>
              <a:gd name="T83" fmla="*/ 119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46" h="641">
                <a:moveTo>
                  <a:pt x="199" y="474"/>
                </a:moveTo>
                <a:cubicBezTo>
                  <a:pt x="209" y="502"/>
                  <a:pt x="240" y="516"/>
                  <a:pt x="267" y="506"/>
                </a:cubicBezTo>
                <a:cubicBezTo>
                  <a:pt x="401" y="460"/>
                  <a:pt x="401" y="460"/>
                  <a:pt x="401" y="460"/>
                </a:cubicBezTo>
                <a:cubicBezTo>
                  <a:pt x="420" y="539"/>
                  <a:pt x="420" y="539"/>
                  <a:pt x="420" y="539"/>
                </a:cubicBezTo>
                <a:cubicBezTo>
                  <a:pt x="424" y="558"/>
                  <a:pt x="451" y="575"/>
                  <a:pt x="471" y="575"/>
                </a:cubicBezTo>
                <a:cubicBezTo>
                  <a:pt x="547" y="575"/>
                  <a:pt x="547" y="575"/>
                  <a:pt x="547" y="575"/>
                </a:cubicBezTo>
                <a:cubicBezTo>
                  <a:pt x="561" y="575"/>
                  <a:pt x="573" y="587"/>
                  <a:pt x="573" y="602"/>
                </a:cubicBezTo>
                <a:cubicBezTo>
                  <a:pt x="573" y="608"/>
                  <a:pt x="573" y="608"/>
                  <a:pt x="573" y="608"/>
                </a:cubicBezTo>
                <a:cubicBezTo>
                  <a:pt x="573" y="627"/>
                  <a:pt x="588" y="641"/>
                  <a:pt x="606" y="641"/>
                </a:cubicBezTo>
                <a:cubicBezTo>
                  <a:pt x="624" y="641"/>
                  <a:pt x="639" y="627"/>
                  <a:pt x="639" y="608"/>
                </a:cubicBezTo>
                <a:cubicBezTo>
                  <a:pt x="639" y="542"/>
                  <a:pt x="639" y="542"/>
                  <a:pt x="639" y="542"/>
                </a:cubicBezTo>
                <a:cubicBezTo>
                  <a:pt x="639" y="476"/>
                  <a:pt x="639" y="476"/>
                  <a:pt x="639" y="476"/>
                </a:cubicBezTo>
                <a:cubicBezTo>
                  <a:pt x="639" y="458"/>
                  <a:pt x="624" y="443"/>
                  <a:pt x="606" y="443"/>
                </a:cubicBezTo>
                <a:cubicBezTo>
                  <a:pt x="588" y="443"/>
                  <a:pt x="573" y="458"/>
                  <a:pt x="573" y="476"/>
                </a:cubicBezTo>
                <a:cubicBezTo>
                  <a:pt x="573" y="483"/>
                  <a:pt x="573" y="483"/>
                  <a:pt x="573" y="483"/>
                </a:cubicBezTo>
                <a:cubicBezTo>
                  <a:pt x="573" y="497"/>
                  <a:pt x="561" y="509"/>
                  <a:pt x="547" y="509"/>
                </a:cubicBezTo>
                <a:cubicBezTo>
                  <a:pt x="507" y="509"/>
                  <a:pt x="507" y="509"/>
                  <a:pt x="507" y="509"/>
                </a:cubicBezTo>
                <a:cubicBezTo>
                  <a:pt x="492" y="509"/>
                  <a:pt x="484" y="497"/>
                  <a:pt x="481" y="483"/>
                </a:cubicBezTo>
                <a:cubicBezTo>
                  <a:pt x="469" y="437"/>
                  <a:pt x="469" y="437"/>
                  <a:pt x="469" y="437"/>
                </a:cubicBezTo>
                <a:cubicBezTo>
                  <a:pt x="604" y="390"/>
                  <a:pt x="604" y="390"/>
                  <a:pt x="604" y="390"/>
                </a:cubicBezTo>
                <a:cubicBezTo>
                  <a:pt x="632" y="380"/>
                  <a:pt x="646" y="349"/>
                  <a:pt x="636" y="321"/>
                </a:cubicBezTo>
                <a:cubicBezTo>
                  <a:pt x="536" y="42"/>
                  <a:pt x="536" y="42"/>
                  <a:pt x="536" y="42"/>
                </a:cubicBezTo>
                <a:cubicBezTo>
                  <a:pt x="526" y="14"/>
                  <a:pt x="495" y="0"/>
                  <a:pt x="468" y="10"/>
                </a:cubicBezTo>
                <a:cubicBezTo>
                  <a:pt x="131" y="126"/>
                  <a:pt x="131" y="126"/>
                  <a:pt x="131" y="126"/>
                </a:cubicBezTo>
                <a:cubicBezTo>
                  <a:pt x="103" y="136"/>
                  <a:pt x="89" y="167"/>
                  <a:pt x="99" y="195"/>
                </a:cubicBezTo>
                <a:cubicBezTo>
                  <a:pt x="122" y="258"/>
                  <a:pt x="122" y="258"/>
                  <a:pt x="122" y="258"/>
                </a:cubicBezTo>
                <a:cubicBezTo>
                  <a:pt x="72" y="277"/>
                  <a:pt x="72" y="277"/>
                  <a:pt x="72" y="277"/>
                </a:cubicBezTo>
                <a:cubicBezTo>
                  <a:pt x="69" y="270"/>
                  <a:pt x="69" y="270"/>
                  <a:pt x="69" y="270"/>
                </a:cubicBezTo>
                <a:cubicBezTo>
                  <a:pt x="63" y="253"/>
                  <a:pt x="44" y="244"/>
                  <a:pt x="27" y="250"/>
                </a:cubicBezTo>
                <a:cubicBezTo>
                  <a:pt x="9" y="257"/>
                  <a:pt x="0" y="276"/>
                  <a:pt x="7" y="294"/>
                </a:cubicBezTo>
                <a:cubicBezTo>
                  <a:pt x="66" y="458"/>
                  <a:pt x="66" y="458"/>
                  <a:pt x="66" y="458"/>
                </a:cubicBezTo>
                <a:cubicBezTo>
                  <a:pt x="72" y="476"/>
                  <a:pt x="91" y="485"/>
                  <a:pt x="109" y="478"/>
                </a:cubicBezTo>
                <a:cubicBezTo>
                  <a:pt x="126" y="472"/>
                  <a:pt x="135" y="453"/>
                  <a:pt x="128" y="435"/>
                </a:cubicBezTo>
                <a:cubicBezTo>
                  <a:pt x="124" y="423"/>
                  <a:pt x="124" y="423"/>
                  <a:pt x="124" y="423"/>
                </a:cubicBezTo>
                <a:cubicBezTo>
                  <a:pt x="144" y="412"/>
                  <a:pt x="144" y="412"/>
                  <a:pt x="144" y="412"/>
                </a:cubicBezTo>
                <a:cubicBezTo>
                  <a:pt x="168" y="406"/>
                  <a:pt x="168" y="406"/>
                  <a:pt x="168" y="406"/>
                </a:cubicBezTo>
                <a:lnTo>
                  <a:pt x="199" y="474"/>
                </a:lnTo>
                <a:close/>
                <a:moveTo>
                  <a:pt x="428" y="119"/>
                </a:moveTo>
                <a:cubicBezTo>
                  <a:pt x="428" y="101"/>
                  <a:pt x="443" y="86"/>
                  <a:pt x="461" y="86"/>
                </a:cubicBezTo>
                <a:cubicBezTo>
                  <a:pt x="479" y="86"/>
                  <a:pt x="494" y="101"/>
                  <a:pt x="494" y="119"/>
                </a:cubicBezTo>
                <a:cubicBezTo>
                  <a:pt x="494" y="137"/>
                  <a:pt x="479" y="152"/>
                  <a:pt x="461" y="152"/>
                </a:cubicBezTo>
                <a:cubicBezTo>
                  <a:pt x="443" y="152"/>
                  <a:pt x="428" y="137"/>
                  <a:pt x="428" y="119"/>
                </a:cubicBezTo>
                <a:close/>
              </a:path>
            </a:pathLst>
          </a:custGeom>
          <a:solidFill>
            <a:schemeClr val="accent6"/>
          </a:solidFill>
          <a:ln>
            <a:noFill/>
          </a:ln>
          <a:extLst/>
        </p:spPr>
        <p:txBody>
          <a:bodyPr vert="horz" wrap="square" lIns="74479" tIns="37240" rIns="74479" bIns="37240" numCol="1" anchor="t" anchorCtr="0" compatLnSpc="1">
            <a:prstTxWarp prst="textNoShape">
              <a:avLst/>
            </a:prstTxWarp>
          </a:bodyPr>
          <a:lstStyle/>
          <a:p>
            <a:endParaRPr lang="es-ES_tradnl" sz="1629" b="1" dirty="0">
              <a:solidFill>
                <a:srgbClr val="313131"/>
              </a:solidFill>
            </a:endParaRPr>
          </a:p>
        </p:txBody>
      </p:sp>
      <p:sp>
        <p:nvSpPr>
          <p:cNvPr id="24" name="Rectangle 23"/>
          <p:cNvSpPr/>
          <p:nvPr/>
        </p:nvSpPr>
        <p:spPr>
          <a:xfrm>
            <a:off x="297401" y="1810146"/>
            <a:ext cx="1166250" cy="2340841"/>
          </a:xfrm>
          <a:prstGeom prst="rect">
            <a:avLst/>
          </a:prstGeom>
          <a:solidFill>
            <a:schemeClr val="accent6"/>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_tradnl" sz="977" b="1" dirty="0">
                <a:solidFill>
                  <a:prstClr val="white"/>
                </a:solidFill>
              </a:rPr>
              <a:t>OBLIGATORIO EN TODOS LOS ESTADOS MIEMBROS</a:t>
            </a:r>
          </a:p>
        </p:txBody>
      </p:sp>
      <p:sp>
        <p:nvSpPr>
          <p:cNvPr id="67" name="Rectangle 66"/>
          <p:cNvSpPr/>
          <p:nvPr/>
        </p:nvSpPr>
        <p:spPr>
          <a:xfrm>
            <a:off x="275671" y="4243574"/>
            <a:ext cx="1189647" cy="1756642"/>
          </a:xfrm>
          <a:prstGeom prst="rect">
            <a:avLst/>
          </a:prstGeom>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_tradnl" sz="977" b="1" dirty="0">
                <a:solidFill>
                  <a:prstClr val="white"/>
                </a:solidFill>
              </a:rPr>
              <a:t>PUBLICACIÓN DE LOS TRATAMIENTOS SUJETOS A </a:t>
            </a:r>
            <a:r>
              <a:rPr lang="es-ES_tradnl" sz="977" b="1" dirty="0" err="1">
                <a:solidFill>
                  <a:prstClr val="white"/>
                </a:solidFill>
              </a:rPr>
              <a:t>PIAs</a:t>
            </a:r>
            <a:endParaRPr lang="es-ES_tradnl" sz="977" b="1" dirty="0">
              <a:solidFill>
                <a:prstClr val="white"/>
              </a:solidFill>
            </a:endParaRPr>
          </a:p>
        </p:txBody>
      </p:sp>
      <p:sp>
        <p:nvSpPr>
          <p:cNvPr id="46" name="Slide Number Placeholder 1"/>
          <p:cNvSpPr>
            <a:spLocks noGrp="1"/>
          </p:cNvSpPr>
          <p:nvPr>
            <p:ph type="sldNum" sz="quarter" idx="4"/>
          </p:nvPr>
        </p:nvSpPr>
        <p:spPr>
          <a:xfrm>
            <a:off x="8936278" y="5862418"/>
            <a:ext cx="645168" cy="137799"/>
          </a:xfrm>
        </p:spPr>
        <p:txBody>
          <a:bodyPr/>
          <a:lstStyle/>
          <a:p>
            <a:fld id="{95CC1D26-A9BD-4BDE-BDD9-08EDBAE96860}" type="slidenum">
              <a:rPr lang="es-ES_tradnl" smtClean="0"/>
              <a:pPr/>
              <a:t>14</a:t>
            </a:fld>
            <a:endParaRPr lang="es-ES_tradnl" dirty="0"/>
          </a:p>
        </p:txBody>
      </p:sp>
      <p:sp>
        <p:nvSpPr>
          <p:cNvPr id="42" name="Freeform 369"/>
          <p:cNvSpPr>
            <a:spLocks noEditPoints="1"/>
          </p:cNvSpPr>
          <p:nvPr/>
        </p:nvSpPr>
        <p:spPr bwMode="auto">
          <a:xfrm>
            <a:off x="1653097" y="2113213"/>
            <a:ext cx="361439" cy="329168"/>
          </a:xfrm>
          <a:custGeom>
            <a:avLst/>
            <a:gdLst>
              <a:gd name="T0" fmla="*/ 64 w 112"/>
              <a:gd name="T1" fmla="*/ 43 h 102"/>
              <a:gd name="T2" fmla="*/ 67 w 112"/>
              <a:gd name="T3" fmla="*/ 56 h 102"/>
              <a:gd name="T4" fmla="*/ 56 w 112"/>
              <a:gd name="T5" fmla="*/ 63 h 102"/>
              <a:gd name="T6" fmla="*/ 44 w 112"/>
              <a:gd name="T7" fmla="*/ 51 h 102"/>
              <a:gd name="T8" fmla="*/ 51 w 112"/>
              <a:gd name="T9" fmla="*/ 40 h 102"/>
              <a:gd name="T10" fmla="*/ 47 w 112"/>
              <a:gd name="T11" fmla="*/ 29 h 102"/>
              <a:gd name="T12" fmla="*/ 11 w 112"/>
              <a:gd name="T13" fmla="*/ 39 h 102"/>
              <a:gd name="T14" fmla="*/ 0 w 112"/>
              <a:gd name="T15" fmla="*/ 51 h 102"/>
              <a:gd name="T16" fmla="*/ 17 w 112"/>
              <a:gd name="T17" fmla="*/ 68 h 102"/>
              <a:gd name="T18" fmla="*/ 14 w 112"/>
              <a:gd name="T19" fmla="*/ 87 h 102"/>
              <a:gd name="T20" fmla="*/ 27 w 112"/>
              <a:gd name="T21" fmla="*/ 94 h 102"/>
              <a:gd name="T22" fmla="*/ 51 w 112"/>
              <a:gd name="T23" fmla="*/ 84 h 102"/>
              <a:gd name="T24" fmla="*/ 37 w 112"/>
              <a:gd name="T25" fmla="*/ 82 h 102"/>
              <a:gd name="T26" fmla="*/ 24 w 112"/>
              <a:gd name="T27" fmla="*/ 84 h 102"/>
              <a:gd name="T28" fmla="*/ 25 w 112"/>
              <a:gd name="T29" fmla="*/ 70 h 102"/>
              <a:gd name="T30" fmla="*/ 56 w 112"/>
              <a:gd name="T31" fmla="*/ 73 h 102"/>
              <a:gd name="T32" fmla="*/ 78 w 112"/>
              <a:gd name="T33" fmla="*/ 79 h 102"/>
              <a:gd name="T34" fmla="*/ 75 w 112"/>
              <a:gd name="T35" fmla="*/ 93 h 102"/>
              <a:gd name="T36" fmla="*/ 62 w 112"/>
              <a:gd name="T37" fmla="*/ 87 h 102"/>
              <a:gd name="T38" fmla="*/ 51 w 112"/>
              <a:gd name="T39" fmla="*/ 87 h 102"/>
              <a:gd name="T40" fmla="*/ 68 w 112"/>
              <a:gd name="T41" fmla="*/ 101 h 102"/>
              <a:gd name="T42" fmla="*/ 82 w 112"/>
              <a:gd name="T43" fmla="*/ 99 h 102"/>
              <a:gd name="T44" fmla="*/ 87 w 112"/>
              <a:gd name="T45" fmla="*/ 79 h 102"/>
              <a:gd name="T46" fmla="*/ 93 w 112"/>
              <a:gd name="T47" fmla="*/ 68 h 102"/>
              <a:gd name="T48" fmla="*/ 112 w 112"/>
              <a:gd name="T49" fmla="*/ 51 h 102"/>
              <a:gd name="T50" fmla="*/ 101 w 112"/>
              <a:gd name="T51" fmla="*/ 39 h 102"/>
              <a:gd name="T52" fmla="*/ 70 w 112"/>
              <a:gd name="T53" fmla="*/ 29 h 102"/>
              <a:gd name="T54" fmla="*/ 75 w 112"/>
              <a:gd name="T55" fmla="*/ 22 h 102"/>
              <a:gd name="T56" fmla="*/ 89 w 112"/>
              <a:gd name="T57" fmla="*/ 18 h 102"/>
              <a:gd name="T58" fmla="*/ 87 w 112"/>
              <a:gd name="T59" fmla="*/ 31 h 102"/>
              <a:gd name="T60" fmla="*/ 98 w 112"/>
              <a:gd name="T61" fmla="*/ 22 h 102"/>
              <a:gd name="T62" fmla="*/ 90 w 112"/>
              <a:gd name="T63" fmla="*/ 9 h 102"/>
              <a:gd name="T64" fmla="*/ 70 w 112"/>
              <a:gd name="T65" fmla="*/ 14 h 102"/>
              <a:gd name="T66" fmla="*/ 55 w 112"/>
              <a:gd name="T67" fmla="*/ 11 h 102"/>
              <a:gd name="T68" fmla="*/ 33 w 112"/>
              <a:gd name="T69" fmla="*/ 1 h 102"/>
              <a:gd name="T70" fmla="*/ 25 w 112"/>
              <a:gd name="T71" fmla="*/ 15 h 102"/>
              <a:gd name="T72" fmla="*/ 34 w 112"/>
              <a:gd name="T73" fmla="*/ 26 h 102"/>
              <a:gd name="T74" fmla="*/ 34 w 112"/>
              <a:gd name="T75" fmla="*/ 14 h 102"/>
              <a:gd name="T76" fmla="*/ 39 w 112"/>
              <a:gd name="T77" fmla="*/ 9 h 102"/>
              <a:gd name="T78" fmla="*/ 55 w 112"/>
              <a:gd name="T79" fmla="*/ 23 h 102"/>
              <a:gd name="T80" fmla="*/ 75 w 112"/>
              <a:gd name="T81" fmla="*/ 40 h 102"/>
              <a:gd name="T82" fmla="*/ 99 w 112"/>
              <a:gd name="T83" fmla="*/ 48 h 102"/>
              <a:gd name="T84" fmla="*/ 101 w 112"/>
              <a:gd name="T85" fmla="*/ 54 h 102"/>
              <a:gd name="T86" fmla="*/ 82 w 112"/>
              <a:gd name="T87" fmla="*/ 62 h 102"/>
              <a:gd name="T88" fmla="*/ 75 w 112"/>
              <a:gd name="T89" fmla="*/ 40 h 102"/>
              <a:gd name="T90" fmla="*/ 67 w 112"/>
              <a:gd name="T91" fmla="*/ 46 h 102"/>
              <a:gd name="T92" fmla="*/ 56 w 112"/>
              <a:gd name="T93" fmla="*/ 39 h 102"/>
              <a:gd name="T94" fmla="*/ 47 w 112"/>
              <a:gd name="T95" fmla="*/ 42 h 102"/>
              <a:gd name="T96" fmla="*/ 30 w 112"/>
              <a:gd name="T97" fmla="*/ 62 h 102"/>
              <a:gd name="T98" fmla="*/ 56 w 112"/>
              <a:gd name="T99" fmla="*/ 65 h 102"/>
              <a:gd name="T100" fmla="*/ 22 w 112"/>
              <a:gd name="T101" fmla="*/ 59 h 102"/>
              <a:gd name="T102" fmla="*/ 10 w 112"/>
              <a:gd name="T103" fmla="*/ 51 h 102"/>
              <a:gd name="T104" fmla="*/ 22 w 112"/>
              <a:gd name="T105" fmla="*/ 43 h 102"/>
              <a:gd name="T106" fmla="*/ 28 w 112"/>
              <a:gd name="T107" fmla="*/ 49 h 102"/>
              <a:gd name="T108" fmla="*/ 64 w 112"/>
              <a:gd name="T109" fmla="*/ 48 h 102"/>
              <a:gd name="T110" fmla="*/ 61 w 112"/>
              <a:gd name="T111" fmla="*/ 59 h 102"/>
              <a:gd name="T112" fmla="*/ 64 w 112"/>
              <a:gd name="T113" fmla="*/ 48 h 102"/>
              <a:gd name="T114" fmla="*/ 48 w 112"/>
              <a:gd name="T115" fmla="*/ 49 h 102"/>
              <a:gd name="T116" fmla="*/ 48 w 112"/>
              <a:gd name="T117" fmla="*/ 48 h 102"/>
              <a:gd name="T118" fmla="*/ 55 w 112"/>
              <a:gd name="T119" fmla="*/ 43 h 102"/>
              <a:gd name="T120" fmla="*/ 48 w 112"/>
              <a:gd name="T121" fmla="*/ 48 h 102"/>
              <a:gd name="T122" fmla="*/ 59 w 112"/>
              <a:gd name="T123" fmla="*/ 4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 h="102">
                <a:moveTo>
                  <a:pt x="56" y="40"/>
                </a:moveTo>
                <a:lnTo>
                  <a:pt x="56" y="40"/>
                </a:lnTo>
                <a:lnTo>
                  <a:pt x="61" y="40"/>
                </a:lnTo>
                <a:lnTo>
                  <a:pt x="64" y="43"/>
                </a:lnTo>
                <a:lnTo>
                  <a:pt x="67" y="46"/>
                </a:lnTo>
                <a:lnTo>
                  <a:pt x="67" y="51"/>
                </a:lnTo>
                <a:lnTo>
                  <a:pt x="67" y="51"/>
                </a:lnTo>
                <a:lnTo>
                  <a:pt x="67" y="56"/>
                </a:lnTo>
                <a:lnTo>
                  <a:pt x="64" y="60"/>
                </a:lnTo>
                <a:lnTo>
                  <a:pt x="61" y="62"/>
                </a:lnTo>
                <a:lnTo>
                  <a:pt x="56" y="63"/>
                </a:lnTo>
                <a:lnTo>
                  <a:pt x="56" y="63"/>
                </a:lnTo>
                <a:lnTo>
                  <a:pt x="51" y="62"/>
                </a:lnTo>
                <a:lnTo>
                  <a:pt x="48" y="60"/>
                </a:lnTo>
                <a:lnTo>
                  <a:pt x="45" y="56"/>
                </a:lnTo>
                <a:lnTo>
                  <a:pt x="44" y="51"/>
                </a:lnTo>
                <a:lnTo>
                  <a:pt x="44" y="51"/>
                </a:lnTo>
                <a:lnTo>
                  <a:pt x="45" y="46"/>
                </a:lnTo>
                <a:lnTo>
                  <a:pt x="48" y="43"/>
                </a:lnTo>
                <a:lnTo>
                  <a:pt x="51" y="40"/>
                </a:lnTo>
                <a:lnTo>
                  <a:pt x="56" y="40"/>
                </a:lnTo>
                <a:lnTo>
                  <a:pt x="56" y="40"/>
                </a:lnTo>
                <a:close/>
                <a:moveTo>
                  <a:pt x="47" y="29"/>
                </a:moveTo>
                <a:lnTo>
                  <a:pt x="47" y="29"/>
                </a:lnTo>
                <a:lnTo>
                  <a:pt x="31" y="31"/>
                </a:lnTo>
                <a:lnTo>
                  <a:pt x="19" y="36"/>
                </a:lnTo>
                <a:lnTo>
                  <a:pt x="19" y="36"/>
                </a:lnTo>
                <a:lnTo>
                  <a:pt x="11" y="39"/>
                </a:lnTo>
                <a:lnTo>
                  <a:pt x="5" y="42"/>
                </a:lnTo>
                <a:lnTo>
                  <a:pt x="2" y="46"/>
                </a:lnTo>
                <a:lnTo>
                  <a:pt x="0" y="51"/>
                </a:lnTo>
                <a:lnTo>
                  <a:pt x="0" y="51"/>
                </a:lnTo>
                <a:lnTo>
                  <a:pt x="2" y="56"/>
                </a:lnTo>
                <a:lnTo>
                  <a:pt x="5" y="60"/>
                </a:lnTo>
                <a:lnTo>
                  <a:pt x="10" y="65"/>
                </a:lnTo>
                <a:lnTo>
                  <a:pt x="17" y="68"/>
                </a:lnTo>
                <a:lnTo>
                  <a:pt x="17" y="68"/>
                </a:lnTo>
                <a:lnTo>
                  <a:pt x="14" y="74"/>
                </a:lnTo>
                <a:lnTo>
                  <a:pt x="13" y="80"/>
                </a:lnTo>
                <a:lnTo>
                  <a:pt x="14" y="87"/>
                </a:lnTo>
                <a:lnTo>
                  <a:pt x="17" y="90"/>
                </a:lnTo>
                <a:lnTo>
                  <a:pt x="17" y="90"/>
                </a:lnTo>
                <a:lnTo>
                  <a:pt x="20" y="93"/>
                </a:lnTo>
                <a:lnTo>
                  <a:pt x="27" y="94"/>
                </a:lnTo>
                <a:lnTo>
                  <a:pt x="33" y="93"/>
                </a:lnTo>
                <a:lnTo>
                  <a:pt x="41" y="90"/>
                </a:lnTo>
                <a:lnTo>
                  <a:pt x="41" y="90"/>
                </a:lnTo>
                <a:lnTo>
                  <a:pt x="51" y="84"/>
                </a:lnTo>
                <a:lnTo>
                  <a:pt x="62" y="76"/>
                </a:lnTo>
                <a:lnTo>
                  <a:pt x="47" y="76"/>
                </a:lnTo>
                <a:lnTo>
                  <a:pt x="47" y="76"/>
                </a:lnTo>
                <a:lnTo>
                  <a:pt x="37" y="82"/>
                </a:lnTo>
                <a:lnTo>
                  <a:pt x="37" y="82"/>
                </a:lnTo>
                <a:lnTo>
                  <a:pt x="28" y="85"/>
                </a:lnTo>
                <a:lnTo>
                  <a:pt x="25" y="85"/>
                </a:lnTo>
                <a:lnTo>
                  <a:pt x="24" y="84"/>
                </a:lnTo>
                <a:lnTo>
                  <a:pt x="24" y="84"/>
                </a:lnTo>
                <a:lnTo>
                  <a:pt x="22" y="82"/>
                </a:lnTo>
                <a:lnTo>
                  <a:pt x="22" y="79"/>
                </a:lnTo>
                <a:lnTo>
                  <a:pt x="25" y="70"/>
                </a:lnTo>
                <a:lnTo>
                  <a:pt x="25" y="70"/>
                </a:lnTo>
                <a:lnTo>
                  <a:pt x="25" y="70"/>
                </a:lnTo>
                <a:lnTo>
                  <a:pt x="39" y="73"/>
                </a:lnTo>
                <a:lnTo>
                  <a:pt x="56" y="73"/>
                </a:lnTo>
                <a:lnTo>
                  <a:pt x="56" y="73"/>
                </a:lnTo>
                <a:lnTo>
                  <a:pt x="76" y="71"/>
                </a:lnTo>
                <a:lnTo>
                  <a:pt x="76" y="71"/>
                </a:lnTo>
                <a:lnTo>
                  <a:pt x="78" y="79"/>
                </a:lnTo>
                <a:lnTo>
                  <a:pt x="78" y="79"/>
                </a:lnTo>
                <a:lnTo>
                  <a:pt x="78" y="88"/>
                </a:lnTo>
                <a:lnTo>
                  <a:pt x="76" y="91"/>
                </a:lnTo>
                <a:lnTo>
                  <a:pt x="75" y="93"/>
                </a:lnTo>
                <a:lnTo>
                  <a:pt x="75" y="93"/>
                </a:lnTo>
                <a:lnTo>
                  <a:pt x="73" y="94"/>
                </a:lnTo>
                <a:lnTo>
                  <a:pt x="70" y="93"/>
                </a:lnTo>
                <a:lnTo>
                  <a:pt x="62" y="87"/>
                </a:lnTo>
                <a:lnTo>
                  <a:pt x="62" y="87"/>
                </a:lnTo>
                <a:lnTo>
                  <a:pt x="59" y="82"/>
                </a:lnTo>
                <a:lnTo>
                  <a:pt x="51" y="87"/>
                </a:lnTo>
                <a:lnTo>
                  <a:pt x="51" y="87"/>
                </a:lnTo>
                <a:lnTo>
                  <a:pt x="56" y="93"/>
                </a:lnTo>
                <a:lnTo>
                  <a:pt x="56" y="93"/>
                </a:lnTo>
                <a:lnTo>
                  <a:pt x="62" y="97"/>
                </a:lnTo>
                <a:lnTo>
                  <a:pt x="68" y="101"/>
                </a:lnTo>
                <a:lnTo>
                  <a:pt x="75" y="102"/>
                </a:lnTo>
                <a:lnTo>
                  <a:pt x="79" y="102"/>
                </a:lnTo>
                <a:lnTo>
                  <a:pt x="79" y="102"/>
                </a:lnTo>
                <a:lnTo>
                  <a:pt x="82" y="99"/>
                </a:lnTo>
                <a:lnTo>
                  <a:pt x="85" y="93"/>
                </a:lnTo>
                <a:lnTo>
                  <a:pt x="87" y="87"/>
                </a:lnTo>
                <a:lnTo>
                  <a:pt x="87" y="79"/>
                </a:lnTo>
                <a:lnTo>
                  <a:pt x="87" y="79"/>
                </a:lnTo>
                <a:lnTo>
                  <a:pt x="85" y="70"/>
                </a:lnTo>
                <a:lnTo>
                  <a:pt x="85" y="70"/>
                </a:lnTo>
                <a:lnTo>
                  <a:pt x="93" y="68"/>
                </a:lnTo>
                <a:lnTo>
                  <a:pt x="93" y="68"/>
                </a:lnTo>
                <a:lnTo>
                  <a:pt x="101" y="65"/>
                </a:lnTo>
                <a:lnTo>
                  <a:pt x="106" y="60"/>
                </a:lnTo>
                <a:lnTo>
                  <a:pt x="110" y="56"/>
                </a:lnTo>
                <a:lnTo>
                  <a:pt x="112" y="51"/>
                </a:lnTo>
                <a:lnTo>
                  <a:pt x="112" y="51"/>
                </a:lnTo>
                <a:lnTo>
                  <a:pt x="110" y="46"/>
                </a:lnTo>
                <a:lnTo>
                  <a:pt x="106" y="42"/>
                </a:lnTo>
                <a:lnTo>
                  <a:pt x="101" y="39"/>
                </a:lnTo>
                <a:lnTo>
                  <a:pt x="93" y="36"/>
                </a:lnTo>
                <a:lnTo>
                  <a:pt x="93" y="36"/>
                </a:lnTo>
                <a:lnTo>
                  <a:pt x="82" y="32"/>
                </a:lnTo>
                <a:lnTo>
                  <a:pt x="70" y="29"/>
                </a:lnTo>
                <a:lnTo>
                  <a:pt x="70" y="29"/>
                </a:lnTo>
                <a:lnTo>
                  <a:pt x="67" y="26"/>
                </a:lnTo>
                <a:lnTo>
                  <a:pt x="67" y="26"/>
                </a:lnTo>
                <a:lnTo>
                  <a:pt x="75" y="22"/>
                </a:lnTo>
                <a:lnTo>
                  <a:pt x="75" y="22"/>
                </a:lnTo>
                <a:lnTo>
                  <a:pt x="84" y="18"/>
                </a:lnTo>
                <a:lnTo>
                  <a:pt x="87" y="17"/>
                </a:lnTo>
                <a:lnTo>
                  <a:pt x="89" y="18"/>
                </a:lnTo>
                <a:lnTo>
                  <a:pt x="89" y="18"/>
                </a:lnTo>
                <a:lnTo>
                  <a:pt x="90" y="20"/>
                </a:lnTo>
                <a:lnTo>
                  <a:pt x="90" y="23"/>
                </a:lnTo>
                <a:lnTo>
                  <a:pt x="87" y="31"/>
                </a:lnTo>
                <a:lnTo>
                  <a:pt x="95" y="32"/>
                </a:lnTo>
                <a:lnTo>
                  <a:pt x="95" y="32"/>
                </a:lnTo>
                <a:lnTo>
                  <a:pt x="98" y="26"/>
                </a:lnTo>
                <a:lnTo>
                  <a:pt x="98" y="22"/>
                </a:lnTo>
                <a:lnTo>
                  <a:pt x="98" y="15"/>
                </a:lnTo>
                <a:lnTo>
                  <a:pt x="95" y="12"/>
                </a:lnTo>
                <a:lnTo>
                  <a:pt x="95" y="12"/>
                </a:lnTo>
                <a:lnTo>
                  <a:pt x="90" y="9"/>
                </a:lnTo>
                <a:lnTo>
                  <a:pt x="85" y="9"/>
                </a:lnTo>
                <a:lnTo>
                  <a:pt x="78" y="11"/>
                </a:lnTo>
                <a:lnTo>
                  <a:pt x="70" y="14"/>
                </a:lnTo>
                <a:lnTo>
                  <a:pt x="70" y="14"/>
                </a:lnTo>
                <a:lnTo>
                  <a:pt x="62" y="18"/>
                </a:lnTo>
                <a:lnTo>
                  <a:pt x="62" y="18"/>
                </a:lnTo>
                <a:lnTo>
                  <a:pt x="55" y="11"/>
                </a:lnTo>
                <a:lnTo>
                  <a:pt x="55" y="11"/>
                </a:lnTo>
                <a:lnTo>
                  <a:pt x="50" y="5"/>
                </a:lnTo>
                <a:lnTo>
                  <a:pt x="44" y="1"/>
                </a:lnTo>
                <a:lnTo>
                  <a:pt x="37" y="0"/>
                </a:lnTo>
                <a:lnTo>
                  <a:pt x="33" y="1"/>
                </a:lnTo>
                <a:lnTo>
                  <a:pt x="33" y="1"/>
                </a:lnTo>
                <a:lnTo>
                  <a:pt x="28" y="5"/>
                </a:lnTo>
                <a:lnTo>
                  <a:pt x="27" y="9"/>
                </a:lnTo>
                <a:lnTo>
                  <a:pt x="25" y="15"/>
                </a:lnTo>
                <a:lnTo>
                  <a:pt x="25" y="25"/>
                </a:lnTo>
                <a:lnTo>
                  <a:pt x="25" y="25"/>
                </a:lnTo>
                <a:lnTo>
                  <a:pt x="25" y="28"/>
                </a:lnTo>
                <a:lnTo>
                  <a:pt x="34" y="26"/>
                </a:lnTo>
                <a:lnTo>
                  <a:pt x="34" y="26"/>
                </a:lnTo>
                <a:lnTo>
                  <a:pt x="34" y="23"/>
                </a:lnTo>
                <a:lnTo>
                  <a:pt x="34" y="23"/>
                </a:lnTo>
                <a:lnTo>
                  <a:pt x="34" y="14"/>
                </a:lnTo>
                <a:lnTo>
                  <a:pt x="34" y="11"/>
                </a:lnTo>
                <a:lnTo>
                  <a:pt x="36" y="9"/>
                </a:lnTo>
                <a:lnTo>
                  <a:pt x="36" y="9"/>
                </a:lnTo>
                <a:lnTo>
                  <a:pt x="39" y="9"/>
                </a:lnTo>
                <a:lnTo>
                  <a:pt x="42" y="11"/>
                </a:lnTo>
                <a:lnTo>
                  <a:pt x="48" y="17"/>
                </a:lnTo>
                <a:lnTo>
                  <a:pt x="48" y="17"/>
                </a:lnTo>
                <a:lnTo>
                  <a:pt x="55" y="23"/>
                </a:lnTo>
                <a:lnTo>
                  <a:pt x="55" y="23"/>
                </a:lnTo>
                <a:lnTo>
                  <a:pt x="47" y="29"/>
                </a:lnTo>
                <a:lnTo>
                  <a:pt x="47" y="29"/>
                </a:lnTo>
                <a:close/>
                <a:moveTo>
                  <a:pt x="75" y="40"/>
                </a:moveTo>
                <a:lnTo>
                  <a:pt x="75" y="40"/>
                </a:lnTo>
                <a:lnTo>
                  <a:pt x="90" y="43"/>
                </a:lnTo>
                <a:lnTo>
                  <a:pt x="90" y="43"/>
                </a:lnTo>
                <a:lnTo>
                  <a:pt x="99" y="48"/>
                </a:lnTo>
                <a:lnTo>
                  <a:pt x="101" y="49"/>
                </a:lnTo>
                <a:lnTo>
                  <a:pt x="103" y="51"/>
                </a:lnTo>
                <a:lnTo>
                  <a:pt x="103" y="51"/>
                </a:lnTo>
                <a:lnTo>
                  <a:pt x="101" y="54"/>
                </a:lnTo>
                <a:lnTo>
                  <a:pt x="99" y="56"/>
                </a:lnTo>
                <a:lnTo>
                  <a:pt x="90" y="59"/>
                </a:lnTo>
                <a:lnTo>
                  <a:pt x="90" y="59"/>
                </a:lnTo>
                <a:lnTo>
                  <a:pt x="82" y="62"/>
                </a:lnTo>
                <a:lnTo>
                  <a:pt x="82" y="62"/>
                </a:lnTo>
                <a:lnTo>
                  <a:pt x="76" y="42"/>
                </a:lnTo>
                <a:lnTo>
                  <a:pt x="76" y="42"/>
                </a:lnTo>
                <a:lnTo>
                  <a:pt x="75" y="40"/>
                </a:lnTo>
                <a:lnTo>
                  <a:pt x="75" y="40"/>
                </a:lnTo>
                <a:close/>
                <a:moveTo>
                  <a:pt x="75" y="63"/>
                </a:moveTo>
                <a:lnTo>
                  <a:pt x="75" y="63"/>
                </a:lnTo>
                <a:lnTo>
                  <a:pt x="67" y="46"/>
                </a:lnTo>
                <a:lnTo>
                  <a:pt x="67" y="46"/>
                </a:lnTo>
                <a:lnTo>
                  <a:pt x="64" y="39"/>
                </a:lnTo>
                <a:lnTo>
                  <a:pt x="64" y="39"/>
                </a:lnTo>
                <a:lnTo>
                  <a:pt x="56" y="39"/>
                </a:lnTo>
                <a:lnTo>
                  <a:pt x="56" y="39"/>
                </a:lnTo>
                <a:lnTo>
                  <a:pt x="50" y="39"/>
                </a:lnTo>
                <a:lnTo>
                  <a:pt x="50" y="39"/>
                </a:lnTo>
                <a:lnTo>
                  <a:pt x="47" y="42"/>
                </a:lnTo>
                <a:lnTo>
                  <a:pt x="47" y="42"/>
                </a:lnTo>
                <a:lnTo>
                  <a:pt x="47" y="42"/>
                </a:lnTo>
                <a:lnTo>
                  <a:pt x="37" y="53"/>
                </a:lnTo>
                <a:lnTo>
                  <a:pt x="30" y="62"/>
                </a:lnTo>
                <a:lnTo>
                  <a:pt x="30" y="62"/>
                </a:lnTo>
                <a:lnTo>
                  <a:pt x="42" y="63"/>
                </a:lnTo>
                <a:lnTo>
                  <a:pt x="56" y="65"/>
                </a:lnTo>
                <a:lnTo>
                  <a:pt x="56" y="65"/>
                </a:lnTo>
                <a:lnTo>
                  <a:pt x="75" y="63"/>
                </a:lnTo>
                <a:lnTo>
                  <a:pt x="75" y="63"/>
                </a:lnTo>
                <a:close/>
                <a:moveTo>
                  <a:pt x="22" y="59"/>
                </a:moveTo>
                <a:lnTo>
                  <a:pt x="22" y="59"/>
                </a:lnTo>
                <a:lnTo>
                  <a:pt x="22" y="59"/>
                </a:lnTo>
                <a:lnTo>
                  <a:pt x="13" y="56"/>
                </a:lnTo>
                <a:lnTo>
                  <a:pt x="10" y="54"/>
                </a:lnTo>
                <a:lnTo>
                  <a:pt x="10" y="51"/>
                </a:lnTo>
                <a:lnTo>
                  <a:pt x="10" y="51"/>
                </a:lnTo>
                <a:lnTo>
                  <a:pt x="10" y="49"/>
                </a:lnTo>
                <a:lnTo>
                  <a:pt x="13" y="48"/>
                </a:lnTo>
                <a:lnTo>
                  <a:pt x="22" y="43"/>
                </a:lnTo>
                <a:lnTo>
                  <a:pt x="22" y="43"/>
                </a:lnTo>
                <a:lnTo>
                  <a:pt x="37" y="40"/>
                </a:lnTo>
                <a:lnTo>
                  <a:pt x="37" y="40"/>
                </a:lnTo>
                <a:lnTo>
                  <a:pt x="28" y="49"/>
                </a:lnTo>
                <a:lnTo>
                  <a:pt x="22" y="59"/>
                </a:lnTo>
                <a:lnTo>
                  <a:pt x="22" y="59"/>
                </a:lnTo>
                <a:close/>
                <a:moveTo>
                  <a:pt x="64" y="48"/>
                </a:moveTo>
                <a:lnTo>
                  <a:pt x="64" y="48"/>
                </a:lnTo>
                <a:lnTo>
                  <a:pt x="61" y="54"/>
                </a:lnTo>
                <a:lnTo>
                  <a:pt x="56" y="59"/>
                </a:lnTo>
                <a:lnTo>
                  <a:pt x="56" y="59"/>
                </a:lnTo>
                <a:lnTo>
                  <a:pt x="61" y="59"/>
                </a:lnTo>
                <a:lnTo>
                  <a:pt x="62" y="56"/>
                </a:lnTo>
                <a:lnTo>
                  <a:pt x="64" y="51"/>
                </a:lnTo>
                <a:lnTo>
                  <a:pt x="64" y="48"/>
                </a:lnTo>
                <a:lnTo>
                  <a:pt x="64" y="48"/>
                </a:lnTo>
                <a:close/>
                <a:moveTo>
                  <a:pt x="48" y="54"/>
                </a:moveTo>
                <a:lnTo>
                  <a:pt x="48" y="54"/>
                </a:lnTo>
                <a:lnTo>
                  <a:pt x="50" y="51"/>
                </a:lnTo>
                <a:lnTo>
                  <a:pt x="48" y="49"/>
                </a:lnTo>
                <a:lnTo>
                  <a:pt x="48" y="49"/>
                </a:lnTo>
                <a:lnTo>
                  <a:pt x="48" y="54"/>
                </a:lnTo>
                <a:lnTo>
                  <a:pt x="48" y="54"/>
                </a:lnTo>
                <a:close/>
                <a:moveTo>
                  <a:pt x="48" y="48"/>
                </a:moveTo>
                <a:lnTo>
                  <a:pt x="51" y="49"/>
                </a:lnTo>
                <a:lnTo>
                  <a:pt x="51" y="49"/>
                </a:lnTo>
                <a:lnTo>
                  <a:pt x="56" y="45"/>
                </a:lnTo>
                <a:lnTo>
                  <a:pt x="55" y="43"/>
                </a:lnTo>
                <a:lnTo>
                  <a:pt x="55" y="43"/>
                </a:lnTo>
                <a:lnTo>
                  <a:pt x="51" y="45"/>
                </a:lnTo>
                <a:lnTo>
                  <a:pt x="48" y="48"/>
                </a:lnTo>
                <a:lnTo>
                  <a:pt x="48" y="48"/>
                </a:lnTo>
                <a:close/>
                <a:moveTo>
                  <a:pt x="58" y="43"/>
                </a:moveTo>
                <a:lnTo>
                  <a:pt x="58" y="45"/>
                </a:lnTo>
                <a:lnTo>
                  <a:pt x="58" y="45"/>
                </a:lnTo>
                <a:lnTo>
                  <a:pt x="59" y="43"/>
                </a:lnTo>
                <a:lnTo>
                  <a:pt x="59" y="43"/>
                </a:lnTo>
                <a:lnTo>
                  <a:pt x="58" y="43"/>
                </a:lnTo>
                <a:lnTo>
                  <a:pt x="58" y="43"/>
                </a:lnTo>
                <a:close/>
              </a:path>
            </a:pathLst>
          </a:custGeom>
          <a:solidFill>
            <a:schemeClr val="accent6"/>
          </a:solidFill>
          <a:ln>
            <a:noFill/>
          </a:ln>
          <a:extLst/>
        </p:spPr>
        <p:txBody>
          <a:bodyPr vert="horz" wrap="square" lIns="74479" tIns="37240" rIns="74479" bIns="37240" numCol="1" anchor="t" anchorCtr="0" compatLnSpc="1">
            <a:prstTxWarp prst="textNoShape">
              <a:avLst/>
            </a:prstTxWarp>
          </a:bodyPr>
          <a:lstStyle/>
          <a:p>
            <a:endParaRPr lang="es-ES_tradnl" sz="1629" b="1" u="sng" dirty="0">
              <a:solidFill>
                <a:srgbClr val="313131"/>
              </a:solidFill>
            </a:endParaRPr>
          </a:p>
        </p:txBody>
      </p:sp>
      <p:sp>
        <p:nvSpPr>
          <p:cNvPr id="28" name="Título 2">
            <a:extLst>
              <a:ext uri="{FF2B5EF4-FFF2-40B4-BE49-F238E27FC236}">
                <a16:creationId xmlns:a16="http://schemas.microsoft.com/office/drawing/2014/main" id="{1AA27063-5F83-40E3-A1DD-34B9FB38E4DC}"/>
              </a:ext>
            </a:extLst>
          </p:cNvPr>
          <p:cNvSpPr txBox="1">
            <a:spLocks/>
          </p:cNvSpPr>
          <p:nvPr/>
        </p:nvSpPr>
        <p:spPr>
          <a:xfrm>
            <a:off x="477880" y="222462"/>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Nuevos requerimientos</a:t>
            </a:r>
          </a:p>
          <a:p>
            <a:r>
              <a:rPr lang="es-ES" sz="1600" dirty="0" err="1">
                <a:solidFill>
                  <a:srgbClr val="3AC1E1"/>
                </a:solidFill>
              </a:rPr>
              <a:t>Privacy</a:t>
            </a:r>
            <a:r>
              <a:rPr lang="es-ES" sz="1600" dirty="0">
                <a:solidFill>
                  <a:srgbClr val="3AC1E1"/>
                </a:solidFill>
              </a:rPr>
              <a:t> </a:t>
            </a:r>
            <a:r>
              <a:rPr lang="es-ES" sz="1600" dirty="0" err="1">
                <a:solidFill>
                  <a:srgbClr val="3AC1E1"/>
                </a:solidFill>
              </a:rPr>
              <a:t>Impact</a:t>
            </a:r>
            <a:r>
              <a:rPr lang="es-ES" sz="1600" dirty="0">
                <a:solidFill>
                  <a:srgbClr val="3AC1E1"/>
                </a:solidFill>
              </a:rPr>
              <a:t> </a:t>
            </a:r>
            <a:r>
              <a:rPr lang="es-ES" sz="1600" dirty="0" err="1">
                <a:solidFill>
                  <a:srgbClr val="3AC1E1"/>
                </a:solidFill>
              </a:rPr>
              <a:t>Assessment</a:t>
            </a:r>
            <a:r>
              <a:rPr lang="es-ES" sz="1600" dirty="0">
                <a:solidFill>
                  <a:srgbClr val="3AC1E1"/>
                </a:solidFill>
              </a:rPr>
              <a:t> (PIA)</a:t>
            </a:r>
          </a:p>
        </p:txBody>
      </p:sp>
    </p:spTree>
    <p:extLst>
      <p:ext uri="{BB962C8B-B14F-4D97-AF65-F5344CB8AC3E}">
        <p14:creationId xmlns:p14="http://schemas.microsoft.com/office/powerpoint/2010/main" val="320817124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a:xfrm>
            <a:off x="3797300" y="6412624"/>
            <a:ext cx="2311400" cy="365125"/>
          </a:xfrm>
        </p:spPr>
        <p:txBody>
          <a:bodyPr/>
          <a:lstStyle/>
          <a:p>
            <a:pPr marL="0" marR="0" lvl="0" indent="0" algn="ctr" defTabSz="457187" rtl="0" eaLnBrk="1" fontAlgn="auto" latinLnBrk="0" hangingPunct="1">
              <a:lnSpc>
                <a:spcPct val="100000"/>
              </a:lnSpc>
              <a:spcBef>
                <a:spcPts val="0"/>
              </a:spcBef>
              <a:spcAft>
                <a:spcPts val="0"/>
              </a:spcAft>
              <a:buClrTx/>
              <a:buSzTx/>
              <a:buFontTx/>
              <a:buNone/>
              <a:tabLst/>
              <a:defRPr/>
            </a:pPr>
            <a:fld id="{BD34F10A-DB7E-0D45-AB62-1756A634D5B7}" type="slidenum">
              <a:rPr kumimoji="0" lang="es-ES" sz="1200" b="0" i="0" u="none" strike="noStrike" kern="1200" cap="none" spc="0" normalizeH="0" baseline="0" noProof="0" smtClean="0">
                <a:ln>
                  <a:noFill/>
                </a:ln>
                <a:solidFill>
                  <a:srgbClr val="4EC3E0"/>
                </a:solidFill>
                <a:effectLst/>
                <a:uLnTx/>
                <a:uFillTx/>
                <a:latin typeface="Arial"/>
                <a:ea typeface="+mn-ea"/>
                <a:cs typeface="+mn-cs"/>
              </a:rPr>
              <a:pPr marL="0" marR="0" lvl="0" indent="0" algn="ctr" defTabSz="457187" rtl="0" eaLnBrk="1" fontAlgn="auto" latinLnBrk="0" hangingPunct="1">
                <a:lnSpc>
                  <a:spcPct val="100000"/>
                </a:lnSpc>
                <a:spcBef>
                  <a:spcPts val="0"/>
                </a:spcBef>
                <a:spcAft>
                  <a:spcPts val="0"/>
                </a:spcAft>
                <a:buClrTx/>
                <a:buSzTx/>
                <a:buFontTx/>
                <a:buNone/>
                <a:tabLst/>
                <a:defRPr/>
              </a:pPr>
              <a:t>15</a:t>
            </a:fld>
            <a:endParaRPr kumimoji="0" lang="es-ES" sz="1200" b="0" i="0" u="none" strike="noStrike" kern="1200" cap="none" spc="0" normalizeH="0" baseline="0" noProof="0" dirty="0">
              <a:ln>
                <a:noFill/>
              </a:ln>
              <a:solidFill>
                <a:srgbClr val="4EC3E0"/>
              </a:solidFill>
              <a:effectLst/>
              <a:uLnTx/>
              <a:uFillTx/>
              <a:latin typeface="Arial"/>
              <a:ea typeface="+mn-ea"/>
              <a:cs typeface="+mn-cs"/>
            </a:endParaRPr>
          </a:p>
        </p:txBody>
      </p:sp>
      <p:sp>
        <p:nvSpPr>
          <p:cNvPr id="8" name="Rounded Rectangle 30">
            <a:extLst>
              <a:ext uri="{FF2B5EF4-FFF2-40B4-BE49-F238E27FC236}">
                <a16:creationId xmlns:a16="http://schemas.microsoft.com/office/drawing/2014/main" id="{A56DD066-2490-405D-B9C0-2F77F3E8B135}"/>
              </a:ext>
            </a:extLst>
          </p:cNvPr>
          <p:cNvSpPr/>
          <p:nvPr/>
        </p:nvSpPr>
        <p:spPr>
          <a:xfrm>
            <a:off x="2579815" y="1896063"/>
            <a:ext cx="3592514" cy="4209837"/>
          </a:xfrm>
          <a:prstGeom prst="roundRect">
            <a:avLst/>
          </a:prstGeom>
          <a:solidFill>
            <a:schemeClr val="bg2"/>
          </a:solidFill>
          <a:ln>
            <a:solidFill>
              <a:schemeClr val="tx2"/>
            </a:solidFill>
          </a:ln>
        </p:spPr>
        <p:style>
          <a:lnRef idx="2">
            <a:schemeClr val="accent4"/>
          </a:lnRef>
          <a:fillRef idx="1">
            <a:schemeClr val="lt1"/>
          </a:fillRef>
          <a:effectRef idx="0">
            <a:schemeClr val="accent4"/>
          </a:effectRef>
          <a:fontRef idx="minor">
            <a:schemeClr val="dk1"/>
          </a:fontRef>
        </p:style>
        <p:txBody>
          <a:bodyPr rtlCol="0" anchor="ctr"/>
          <a:lstStyle/>
          <a:p>
            <a:pPr marL="84138" marR="0" lvl="0" indent="0" algn="l" defTabSz="457187" rtl="0" eaLnBrk="1" fontAlgn="auto" latinLnBrk="0" hangingPunct="1">
              <a:lnSpc>
                <a:spcPct val="120000"/>
              </a:lnSpc>
              <a:spcBef>
                <a:spcPts val="0"/>
              </a:spcBef>
              <a:spcAft>
                <a:spcPts val="0"/>
              </a:spcAft>
              <a:buClrTx/>
              <a:buSzTx/>
              <a:buFontTx/>
              <a:buNone/>
              <a:tabLst/>
              <a:defRPr/>
            </a:pPr>
            <a:endParaRPr kumimoji="0" lang="es-ES" sz="1200" b="1" i="0" u="none" strike="noStrike" kern="1200" cap="none" spc="0" normalizeH="0" baseline="0" noProof="0" dirty="0">
              <a:ln>
                <a:noFill/>
              </a:ln>
              <a:solidFill>
                <a:srgbClr val="000000"/>
              </a:solidFill>
              <a:effectLst/>
              <a:uLnTx/>
              <a:uFillTx/>
              <a:latin typeface="Arial"/>
              <a:ea typeface="+mn-ea"/>
              <a:cs typeface="+mn-cs"/>
            </a:endParaRPr>
          </a:p>
          <a:p>
            <a:pPr marL="84138" marR="0" lvl="0" indent="0" algn="ctr" defTabSz="457187" rtl="0" eaLnBrk="1" fontAlgn="auto" latinLnBrk="0" hangingPunct="1">
              <a:lnSpc>
                <a:spcPct val="120000"/>
              </a:lnSpc>
              <a:spcBef>
                <a:spcPts val="0"/>
              </a:spcBef>
              <a:spcAft>
                <a:spcPts val="0"/>
              </a:spcAft>
              <a:buClrTx/>
              <a:buSzTx/>
              <a:buFontTx/>
              <a:buNone/>
              <a:tabLst/>
              <a:defRPr/>
            </a:pPr>
            <a:r>
              <a:rPr lang="es-ES" sz="1200" b="1" dirty="0">
                <a:solidFill>
                  <a:schemeClr val="tx1"/>
                </a:solidFill>
                <a:latin typeface="Arial" panose="020B0604020202020204" pitchFamily="34" charset="0"/>
                <a:cs typeface="Times New Roman" panose="02020603050405020304" pitchFamily="18" charset="0"/>
              </a:rPr>
              <a:t>Considerando 91 del RGPD.</a:t>
            </a:r>
          </a:p>
          <a:p>
            <a:pPr marL="84138" marR="0" lvl="0" indent="0" algn="l" defTabSz="457187" rtl="0" eaLnBrk="1" fontAlgn="auto" latinLnBrk="0" hangingPunct="1">
              <a:lnSpc>
                <a:spcPct val="120000"/>
              </a:lnSpc>
              <a:spcBef>
                <a:spcPts val="0"/>
              </a:spcBef>
              <a:spcAft>
                <a:spcPts val="0"/>
              </a:spcAft>
              <a:buClrTx/>
              <a:buSzTx/>
              <a:buFontTx/>
              <a:buNone/>
              <a:tabLst/>
              <a:defRPr/>
            </a:pPr>
            <a:endParaRPr lang="es-ES" sz="1200" i="1" dirty="0">
              <a:solidFill>
                <a:schemeClr val="tx1"/>
              </a:solidFill>
              <a:latin typeface="Arial" panose="020B0604020202020204" pitchFamily="34" charset="0"/>
              <a:cs typeface="Times New Roman" panose="02020603050405020304" pitchFamily="18" charset="0"/>
            </a:endParaRPr>
          </a:p>
          <a:p>
            <a:pPr marL="84138" marR="0" lvl="0" indent="0" algn="l" defTabSz="457187" rtl="0" eaLnBrk="1" fontAlgn="auto" latinLnBrk="0" hangingPunct="1">
              <a:lnSpc>
                <a:spcPct val="120000"/>
              </a:lnSpc>
              <a:spcBef>
                <a:spcPts val="0"/>
              </a:spcBef>
              <a:spcAft>
                <a:spcPts val="0"/>
              </a:spcAft>
              <a:buClrTx/>
              <a:buSzTx/>
              <a:buFontTx/>
              <a:buNone/>
              <a:tabLst/>
              <a:defRPr/>
            </a:pPr>
            <a:r>
              <a:rPr lang="es-ES" sz="1200" i="1" dirty="0">
                <a:solidFill>
                  <a:schemeClr val="tx1"/>
                </a:solidFill>
                <a:latin typeface="Arial" panose="020B0604020202020204" pitchFamily="34" charset="0"/>
                <a:cs typeface="Times New Roman" panose="02020603050405020304" pitchFamily="18" charset="0"/>
              </a:rPr>
              <a:t>“Cantidad considerable de datos personales que afectan a un gran número de personas. El Grupo de Trabajo recomienda que se tengan en cuenta los siguientes factores, en particular:</a:t>
            </a:r>
          </a:p>
          <a:p>
            <a:pPr marL="84138" marR="0" lvl="0" indent="0" algn="l" defTabSz="457187" rtl="0" eaLnBrk="1" fontAlgn="auto" latinLnBrk="0" hangingPunct="1">
              <a:lnSpc>
                <a:spcPct val="120000"/>
              </a:lnSpc>
              <a:spcBef>
                <a:spcPts val="0"/>
              </a:spcBef>
              <a:spcAft>
                <a:spcPts val="0"/>
              </a:spcAft>
              <a:buClrTx/>
              <a:buSzTx/>
              <a:buFontTx/>
              <a:buNone/>
              <a:tabLst/>
              <a:defRPr/>
            </a:pPr>
            <a:r>
              <a:rPr lang="es-ES" sz="1200" i="1" dirty="0">
                <a:solidFill>
                  <a:schemeClr val="tx1"/>
                </a:solidFill>
                <a:latin typeface="Arial" panose="020B0604020202020204" pitchFamily="34" charset="0"/>
                <a:cs typeface="Times New Roman" panose="02020603050405020304" pitchFamily="18" charset="0"/>
              </a:rPr>
              <a:t>-el número de interesados afectados, bien como cifra concreta o como proporción de la población correspondiente; </a:t>
            </a:r>
          </a:p>
          <a:p>
            <a:pPr marL="84138" marR="0" lvl="0" indent="0" algn="l" defTabSz="457187" rtl="0" eaLnBrk="1" fontAlgn="auto" latinLnBrk="0" hangingPunct="1">
              <a:lnSpc>
                <a:spcPct val="120000"/>
              </a:lnSpc>
              <a:spcBef>
                <a:spcPts val="0"/>
              </a:spcBef>
              <a:spcAft>
                <a:spcPts val="0"/>
              </a:spcAft>
              <a:buClrTx/>
              <a:buSzTx/>
              <a:buFontTx/>
              <a:buNone/>
              <a:tabLst/>
              <a:defRPr/>
            </a:pPr>
            <a:r>
              <a:rPr lang="es-ES" sz="1200" i="1" dirty="0">
                <a:solidFill>
                  <a:schemeClr val="tx1"/>
                </a:solidFill>
                <a:latin typeface="Arial" panose="020B0604020202020204" pitchFamily="34" charset="0"/>
                <a:cs typeface="Times New Roman" panose="02020603050405020304" pitchFamily="18" charset="0"/>
              </a:rPr>
              <a:t>-el volumen de datos o la variedad de elementos de datos que son objeto de tratamiento; </a:t>
            </a:r>
          </a:p>
          <a:p>
            <a:pPr marL="84138" marR="0" lvl="0" indent="0" algn="l" defTabSz="457187" rtl="0" eaLnBrk="1" fontAlgn="auto" latinLnBrk="0" hangingPunct="1">
              <a:lnSpc>
                <a:spcPct val="120000"/>
              </a:lnSpc>
              <a:spcBef>
                <a:spcPts val="0"/>
              </a:spcBef>
              <a:spcAft>
                <a:spcPts val="0"/>
              </a:spcAft>
              <a:buClrTx/>
              <a:buSzTx/>
              <a:buFontTx/>
              <a:buNone/>
              <a:tabLst/>
              <a:defRPr/>
            </a:pPr>
            <a:r>
              <a:rPr lang="es-ES" sz="1200" i="1" dirty="0">
                <a:solidFill>
                  <a:schemeClr val="tx1"/>
                </a:solidFill>
                <a:latin typeface="Arial" panose="020B0604020202020204" pitchFamily="34" charset="0"/>
                <a:cs typeface="Times New Roman" panose="02020603050405020304" pitchFamily="18" charset="0"/>
              </a:rPr>
              <a:t>-la duración, o permanencia, de la actividad de tratamiento de datos; </a:t>
            </a:r>
          </a:p>
          <a:p>
            <a:pPr marL="84138" marR="0" lvl="0" indent="0" algn="l" defTabSz="457187" rtl="0" eaLnBrk="1" fontAlgn="auto" latinLnBrk="0" hangingPunct="1">
              <a:lnSpc>
                <a:spcPct val="120000"/>
              </a:lnSpc>
              <a:spcBef>
                <a:spcPts val="0"/>
              </a:spcBef>
              <a:spcAft>
                <a:spcPts val="0"/>
              </a:spcAft>
              <a:buClrTx/>
              <a:buSzTx/>
              <a:buFontTx/>
              <a:buNone/>
              <a:tabLst/>
              <a:defRPr/>
            </a:pPr>
            <a:r>
              <a:rPr lang="es-ES" sz="1200" i="1" dirty="0">
                <a:solidFill>
                  <a:schemeClr val="tx1"/>
                </a:solidFill>
                <a:latin typeface="Arial" panose="020B0604020202020204" pitchFamily="34" charset="0"/>
                <a:cs typeface="Times New Roman" panose="02020603050405020304" pitchFamily="18" charset="0"/>
              </a:rPr>
              <a:t>-el alcance geográfico de la actividad de tratamiento.” </a:t>
            </a:r>
          </a:p>
          <a:p>
            <a:pPr marL="0" marR="0" lvl="0" indent="0" algn="l" defTabSz="45718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 </a:t>
            </a:r>
          </a:p>
          <a:p>
            <a:pPr marL="360000" marR="0" lvl="0" indent="0" algn="l" defTabSz="457187" rtl="0" eaLnBrk="1" fontAlgn="auto" latinLnBrk="0" hangingPunct="1">
              <a:lnSpc>
                <a:spcPct val="13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313131"/>
              </a:solidFill>
              <a:effectLst/>
              <a:uLnTx/>
              <a:uFillTx/>
              <a:latin typeface="Arial"/>
              <a:ea typeface="+mn-ea"/>
              <a:cs typeface="+mn-cs"/>
            </a:endParaRPr>
          </a:p>
        </p:txBody>
      </p:sp>
      <p:sp>
        <p:nvSpPr>
          <p:cNvPr id="9" name="Rounded Rectangle 30">
            <a:extLst>
              <a:ext uri="{FF2B5EF4-FFF2-40B4-BE49-F238E27FC236}">
                <a16:creationId xmlns:a16="http://schemas.microsoft.com/office/drawing/2014/main" id="{B8EB130A-5A45-49BA-983B-F95045E0A358}"/>
              </a:ext>
            </a:extLst>
          </p:cNvPr>
          <p:cNvSpPr/>
          <p:nvPr/>
        </p:nvSpPr>
        <p:spPr>
          <a:xfrm>
            <a:off x="2579815" y="1052495"/>
            <a:ext cx="3731540" cy="856559"/>
          </a:xfrm>
          <a:prstGeom prst="roundRect">
            <a:avLst/>
          </a:prstGeom>
          <a:solidFill>
            <a:schemeClr val="tx1">
              <a:lumMod val="10000"/>
              <a:lumOff val="90000"/>
            </a:schemeClr>
          </a:solidFill>
          <a:ln>
            <a:solidFill>
              <a:schemeClr val="tx2"/>
            </a:solidFill>
          </a:ln>
        </p:spPr>
        <p:style>
          <a:lnRef idx="2">
            <a:schemeClr val="accent4"/>
          </a:lnRef>
          <a:fillRef idx="1">
            <a:schemeClr val="lt1"/>
          </a:fillRef>
          <a:effectRef idx="0">
            <a:schemeClr val="accent4"/>
          </a:effectRef>
          <a:fontRef idx="minor">
            <a:schemeClr val="dk1"/>
          </a:fontRef>
        </p:style>
        <p:txBody>
          <a:bodyPr rtlCol="0" anchor="ctr"/>
          <a:lstStyle/>
          <a:p>
            <a:pPr marL="84138" marR="0" lvl="0" indent="0" algn="ctr" defTabSz="457187" rtl="0" eaLnBrk="1" fontAlgn="auto" latinLnBrk="0" hangingPunct="1">
              <a:lnSpc>
                <a:spcPct val="120000"/>
              </a:lnSpc>
              <a:spcBef>
                <a:spcPts val="0"/>
              </a:spcBef>
              <a:spcAft>
                <a:spcPts val="0"/>
              </a:spcAft>
              <a:buClrTx/>
              <a:buSzTx/>
              <a:buFontTx/>
              <a:buNone/>
              <a:tabLst/>
              <a:defRPr/>
            </a:pPr>
            <a:endParaRPr kumimoji="0" lang="es-ES" sz="1800" b="1" i="0" u="none" strike="noStrike" kern="1200" cap="none" spc="0" normalizeH="0" baseline="0" noProof="0" dirty="0">
              <a:ln>
                <a:noFill/>
              </a:ln>
              <a:solidFill>
                <a:srgbClr val="000000"/>
              </a:solidFill>
              <a:effectLst/>
              <a:uLnTx/>
              <a:uFillTx/>
              <a:latin typeface="Arial"/>
              <a:ea typeface="+mn-ea"/>
              <a:cs typeface="+mn-cs"/>
            </a:endParaRPr>
          </a:p>
          <a:p>
            <a:pPr marL="84138" marR="0" lvl="0" indent="0" algn="ctr" defTabSz="457187" rtl="0" eaLnBrk="1" fontAlgn="auto" latinLnBrk="0" hangingPunct="1">
              <a:lnSpc>
                <a:spcPct val="120000"/>
              </a:lnSpc>
              <a:spcBef>
                <a:spcPts val="0"/>
              </a:spcBef>
              <a:spcAft>
                <a:spcPts val="0"/>
              </a:spcAft>
              <a:buClrTx/>
              <a:buSzTx/>
              <a:buFontTx/>
              <a:buNone/>
              <a:tabLst/>
              <a:defRPr/>
            </a:pPr>
            <a:r>
              <a:rPr kumimoji="0" lang="es-ES" sz="1800" b="1" i="0" u="none" strike="noStrike" kern="1200" cap="none" spc="0" normalizeH="0" baseline="0" noProof="0" dirty="0">
                <a:ln>
                  <a:noFill/>
                </a:ln>
                <a:solidFill>
                  <a:srgbClr val="000000"/>
                </a:solidFill>
                <a:effectLst/>
                <a:uLnTx/>
                <a:uFillTx/>
                <a:latin typeface="Arial"/>
                <a:ea typeface="+mn-ea"/>
                <a:cs typeface="+mn-cs"/>
              </a:rPr>
              <a:t>Tratamiento a gran escala</a:t>
            </a:r>
            <a:r>
              <a:rPr kumimoji="0" lang="es-ES" sz="1800" b="1"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 </a:t>
            </a:r>
          </a:p>
          <a:p>
            <a:pPr marL="360000" marR="0" lvl="0" indent="0" algn="ctr" defTabSz="457187" rtl="0" eaLnBrk="1" fontAlgn="auto" latinLnBrk="0" hangingPunct="1">
              <a:lnSpc>
                <a:spcPct val="13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313131"/>
              </a:solidFill>
              <a:effectLst/>
              <a:uLnTx/>
              <a:uFillTx/>
              <a:latin typeface="Arial"/>
              <a:ea typeface="+mn-ea"/>
              <a:cs typeface="+mn-cs"/>
            </a:endParaRPr>
          </a:p>
        </p:txBody>
      </p:sp>
      <p:sp>
        <p:nvSpPr>
          <p:cNvPr id="10" name="Título 2">
            <a:extLst>
              <a:ext uri="{FF2B5EF4-FFF2-40B4-BE49-F238E27FC236}">
                <a16:creationId xmlns:a16="http://schemas.microsoft.com/office/drawing/2014/main" id="{971CC3D2-71BB-45A2-9E7C-86D998AB9B42}"/>
              </a:ext>
            </a:extLst>
          </p:cNvPr>
          <p:cNvSpPr txBox="1">
            <a:spLocks/>
          </p:cNvSpPr>
          <p:nvPr/>
        </p:nvSpPr>
        <p:spPr>
          <a:xfrm>
            <a:off x="477880" y="222462"/>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Nuevos requerimientos</a:t>
            </a:r>
          </a:p>
          <a:p>
            <a:r>
              <a:rPr lang="es-ES" sz="1600" dirty="0" err="1">
                <a:solidFill>
                  <a:srgbClr val="3AC1E1"/>
                </a:solidFill>
              </a:rPr>
              <a:t>Privacy</a:t>
            </a:r>
            <a:r>
              <a:rPr lang="es-ES" sz="1600" dirty="0">
                <a:solidFill>
                  <a:srgbClr val="3AC1E1"/>
                </a:solidFill>
              </a:rPr>
              <a:t> </a:t>
            </a:r>
            <a:r>
              <a:rPr lang="es-ES" sz="1600" dirty="0" err="1">
                <a:solidFill>
                  <a:srgbClr val="3AC1E1"/>
                </a:solidFill>
              </a:rPr>
              <a:t>Impact</a:t>
            </a:r>
            <a:r>
              <a:rPr lang="es-ES" sz="1600" dirty="0">
                <a:solidFill>
                  <a:srgbClr val="3AC1E1"/>
                </a:solidFill>
              </a:rPr>
              <a:t> </a:t>
            </a:r>
            <a:r>
              <a:rPr lang="es-ES" sz="1600" dirty="0" err="1">
                <a:solidFill>
                  <a:srgbClr val="3AC1E1"/>
                </a:solidFill>
              </a:rPr>
              <a:t>Assessment</a:t>
            </a:r>
            <a:r>
              <a:rPr lang="es-ES" sz="1600" dirty="0">
                <a:solidFill>
                  <a:srgbClr val="3AC1E1"/>
                </a:solidFill>
              </a:rPr>
              <a:t> (PIA)</a:t>
            </a:r>
          </a:p>
        </p:txBody>
      </p:sp>
    </p:spTree>
    <p:extLst>
      <p:ext uri="{BB962C8B-B14F-4D97-AF65-F5344CB8AC3E}">
        <p14:creationId xmlns:p14="http://schemas.microsoft.com/office/powerpoint/2010/main" val="1449456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77880" y="891908"/>
            <a:ext cx="9265923" cy="370275"/>
          </a:xfrm>
        </p:spPr>
        <p:txBody>
          <a:bodyPr/>
          <a:lstStyle/>
          <a:p>
            <a:r>
              <a:rPr lang="es-ES_tradnl" dirty="0"/>
              <a:t>Contextualización </a:t>
            </a:r>
          </a:p>
        </p:txBody>
      </p:sp>
      <p:grpSp>
        <p:nvGrpSpPr>
          <p:cNvPr id="30" name="Group 29"/>
          <p:cNvGrpSpPr/>
          <p:nvPr/>
        </p:nvGrpSpPr>
        <p:grpSpPr>
          <a:xfrm>
            <a:off x="334947" y="1773385"/>
            <a:ext cx="9246499" cy="742210"/>
            <a:chOff x="411223" y="1782944"/>
            <a:chExt cx="9198601" cy="911229"/>
          </a:xfrm>
        </p:grpSpPr>
        <p:sp>
          <p:nvSpPr>
            <p:cNvPr id="8" name="Rectangle 4"/>
            <p:cNvSpPr>
              <a:spLocks noChangeArrowheads="1"/>
            </p:cNvSpPr>
            <p:nvPr/>
          </p:nvSpPr>
          <p:spPr bwMode="gray">
            <a:xfrm>
              <a:off x="411223" y="1782944"/>
              <a:ext cx="1631942" cy="911229"/>
            </a:xfrm>
            <a:prstGeom prst="rect">
              <a:avLst/>
            </a:prstGeom>
            <a:solidFill>
              <a:schemeClr val="accent1"/>
            </a:solidFill>
            <a:ln w="38100" algn="ctr">
              <a:noFill/>
              <a:miter lim="800000"/>
              <a:headEnd/>
              <a:tailEnd/>
            </a:ln>
            <a:effectLst/>
          </p:spPr>
          <p:txBody>
            <a:bodyPr lIns="87183" tIns="0" rIns="63298" bIns="0" anchor="ctr">
              <a:noAutofit/>
            </a:bodyPr>
            <a:lstStyle/>
            <a:p>
              <a:pPr algn="ctr" defTabSz="713084"/>
              <a:r>
                <a:rPr lang="es-ES_tradnl" sz="1140" b="1" dirty="0">
                  <a:solidFill>
                    <a:schemeClr val="bg1"/>
                  </a:solidFill>
                  <a:latin typeface="Arial" pitchFamily="34" charset="0"/>
                </a:rPr>
                <a:t>Análisis de necesidad</a:t>
              </a:r>
            </a:p>
          </p:txBody>
        </p:sp>
        <p:sp>
          <p:nvSpPr>
            <p:cNvPr id="9" name="Rectangle 3"/>
            <p:cNvSpPr txBox="1">
              <a:spLocks noChangeArrowheads="1"/>
            </p:cNvSpPr>
            <p:nvPr/>
          </p:nvSpPr>
          <p:spPr bwMode="gray">
            <a:xfrm>
              <a:off x="2426220" y="1782944"/>
              <a:ext cx="7183604" cy="911229"/>
            </a:xfrm>
            <a:prstGeom prst="rect">
              <a:avLst/>
            </a:prstGeom>
            <a:solidFill>
              <a:schemeClr val="accent5">
                <a:lumMod val="20000"/>
                <a:lumOff val="80000"/>
              </a:schemeClr>
            </a:solidFill>
            <a:ln w="19050">
              <a:noFill/>
              <a:prstDash val="sysDot"/>
              <a:miter lim="800000"/>
              <a:headEnd/>
              <a:tailEnd/>
            </a:ln>
          </p:spPr>
          <p:txBody>
            <a:bodyPr vert="horz" wrap="square" lIns="126594" tIns="94946" rIns="63298" bIns="94946" numCol="1" anchor="ctr" anchorCtr="0" compatLnSpc="1">
              <a:prstTxWarp prst="textNoShape">
                <a:avLst/>
              </a:prstTxWarp>
              <a:noAutofit/>
            </a:bodyPr>
            <a:lstStyle>
              <a:lvl1pPr marL="177800" indent="-177800" algn="l" rtl="0" eaLnBrk="0" fontAlgn="base" hangingPunct="0">
                <a:lnSpc>
                  <a:spcPct val="100000"/>
                </a:lnSpc>
                <a:spcBef>
                  <a:spcPts val="600"/>
                </a:spcBef>
                <a:spcAft>
                  <a:spcPct val="0"/>
                </a:spcAft>
                <a:buClr>
                  <a:schemeClr val="tx1"/>
                </a:buClr>
                <a:buFont typeface="Wingdings 2" pitchFamily="18" charset="2"/>
                <a:buChar char="¡"/>
                <a:defRPr sz="1200">
                  <a:solidFill>
                    <a:schemeClr val="tx1"/>
                  </a:solidFill>
                  <a:latin typeface="Arial" pitchFamily="34" charset="0"/>
                  <a:ea typeface="+mn-ea"/>
                  <a:cs typeface="+mn-cs"/>
                </a:defRPr>
              </a:lvl1pPr>
              <a:lvl2pPr marL="438150" indent="-177800" algn="l" rtl="0" eaLnBrk="0" fontAlgn="base" hangingPunct="0">
                <a:lnSpc>
                  <a:spcPct val="100000"/>
                </a:lnSpc>
                <a:spcBef>
                  <a:spcPts val="600"/>
                </a:spcBef>
                <a:spcAft>
                  <a:spcPct val="0"/>
                </a:spcAft>
                <a:buClr>
                  <a:schemeClr val="tx1"/>
                </a:buClr>
                <a:buFont typeface="Arial" charset="0"/>
                <a:buChar char="–"/>
                <a:defRPr sz="1200">
                  <a:solidFill>
                    <a:schemeClr val="tx1"/>
                  </a:solidFill>
                  <a:latin typeface="Arial" pitchFamily="34" charset="0"/>
                </a:defRPr>
              </a:lvl2pPr>
              <a:lvl3pPr marL="615950" indent="-180975" algn="l" rtl="0" eaLnBrk="0" fontAlgn="base" hangingPunct="0">
                <a:lnSpc>
                  <a:spcPct val="100000"/>
                </a:lnSpc>
                <a:spcBef>
                  <a:spcPts val="600"/>
                </a:spcBef>
                <a:spcAft>
                  <a:spcPct val="0"/>
                </a:spcAft>
                <a:buClr>
                  <a:schemeClr val="tx1"/>
                </a:buClr>
                <a:buFont typeface="Wingdings" pitchFamily="2" charset="2"/>
                <a:buChar char="§"/>
                <a:defRPr sz="1200">
                  <a:solidFill>
                    <a:schemeClr val="tx1"/>
                  </a:solidFill>
                  <a:latin typeface="Arial" pitchFamily="34" charset="0"/>
                </a:defRPr>
              </a:lvl3pPr>
              <a:lvl4pPr marL="814388" indent="-195263" algn="l" defTabSz="901700" rtl="0" eaLnBrk="0" fontAlgn="base" hangingPunct="0">
                <a:lnSpc>
                  <a:spcPct val="100000"/>
                </a:lnSpc>
                <a:spcBef>
                  <a:spcPts val="600"/>
                </a:spcBef>
                <a:spcAft>
                  <a:spcPct val="0"/>
                </a:spcAft>
                <a:buClr>
                  <a:schemeClr val="tx1"/>
                </a:buClr>
                <a:buFont typeface="Arial" charset="0"/>
                <a:buChar char="–"/>
                <a:defRPr sz="1200">
                  <a:solidFill>
                    <a:schemeClr val="tx1"/>
                  </a:solidFill>
                  <a:latin typeface="Arial" pitchFamily="34" charset="0"/>
                </a:defRPr>
              </a:lvl4pPr>
              <a:lvl5pPr marL="1077913" indent="-236538" algn="l" rtl="0" eaLnBrk="0" fontAlgn="base" hangingPunct="0">
                <a:lnSpc>
                  <a:spcPct val="100000"/>
                </a:lnSpc>
                <a:spcBef>
                  <a:spcPts val="600"/>
                </a:spcBef>
                <a:spcAft>
                  <a:spcPct val="0"/>
                </a:spcAft>
                <a:buClr>
                  <a:schemeClr val="tx1"/>
                </a:buClr>
                <a:buFont typeface="Wingdings" pitchFamily="2" charset="2"/>
                <a:buChar char="§"/>
                <a:defRPr sz="1200">
                  <a:solidFill>
                    <a:schemeClr val="tx1"/>
                  </a:solidFill>
                  <a:latin typeface="Arial" pitchFamily="34" charset="0"/>
                </a:defRPr>
              </a:lvl5pPr>
              <a:lvl6pPr marL="24622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6pPr>
              <a:lvl7pPr marL="29194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7pPr>
              <a:lvl8pPr marL="33766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8pPr>
              <a:lvl9pPr marL="38338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9pPr>
            </a:lstStyle>
            <a:p>
              <a:pPr algn="just">
                <a:spcBef>
                  <a:spcPts val="0"/>
                </a:spcBef>
                <a:buFont typeface="Arial" panose="020B0604020202020204" pitchFamily="34" charset="0"/>
                <a:buChar char="•"/>
              </a:pPr>
              <a:r>
                <a:rPr lang="es-ES_tradnl" sz="1000" dirty="0"/>
                <a:t>Integración en el procedimiento estándar de gestión de proyectos de una fase específica cuyo objetivo consista en determinar si el nuevo sistema de información / producto / servicio requiere o no la realización de un PIA </a:t>
              </a:r>
            </a:p>
          </p:txBody>
        </p:sp>
        <p:sp>
          <p:nvSpPr>
            <p:cNvPr id="14" name="Freeform 13"/>
            <p:cNvSpPr/>
            <p:nvPr/>
          </p:nvSpPr>
          <p:spPr>
            <a:xfrm>
              <a:off x="2152448" y="1849999"/>
              <a:ext cx="164491" cy="777118"/>
            </a:xfrm>
            <a:custGeom>
              <a:avLst/>
              <a:gdLst/>
              <a:ahLst/>
              <a:cxnLst/>
              <a:rect l="0" t="0" r="0" b="0"/>
              <a:pathLst>
                <a:path w="152401" h="720002">
                  <a:moveTo>
                    <a:pt x="0" y="0"/>
                  </a:moveTo>
                  <a:lnTo>
                    <a:pt x="152400" y="360007"/>
                  </a:lnTo>
                  <a:lnTo>
                    <a:pt x="0" y="720001"/>
                  </a:lnTo>
                  <a:close/>
                </a:path>
              </a:pathLst>
            </a:custGeom>
            <a:solidFill>
              <a:schemeClr val="bg1">
                <a:lumMod val="75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140" dirty="0"/>
            </a:p>
          </p:txBody>
        </p:sp>
      </p:grpSp>
      <p:grpSp>
        <p:nvGrpSpPr>
          <p:cNvPr id="29" name="Group 28"/>
          <p:cNvGrpSpPr/>
          <p:nvPr/>
        </p:nvGrpSpPr>
        <p:grpSpPr>
          <a:xfrm>
            <a:off x="334947" y="2630299"/>
            <a:ext cx="9246499" cy="960765"/>
            <a:chOff x="411223" y="2936032"/>
            <a:chExt cx="9198601" cy="911229"/>
          </a:xfrm>
        </p:grpSpPr>
        <p:sp>
          <p:nvSpPr>
            <p:cNvPr id="10" name="Rectangle 4"/>
            <p:cNvSpPr>
              <a:spLocks noChangeArrowheads="1"/>
            </p:cNvSpPr>
            <p:nvPr/>
          </p:nvSpPr>
          <p:spPr bwMode="gray">
            <a:xfrm>
              <a:off x="411223" y="2936032"/>
              <a:ext cx="1631942" cy="911229"/>
            </a:xfrm>
            <a:prstGeom prst="rect">
              <a:avLst/>
            </a:prstGeom>
            <a:solidFill>
              <a:schemeClr val="accent3"/>
            </a:solidFill>
            <a:ln w="38100" algn="ctr">
              <a:noFill/>
              <a:miter lim="800000"/>
              <a:headEnd/>
              <a:tailEnd/>
            </a:ln>
            <a:effectLst/>
          </p:spPr>
          <p:txBody>
            <a:bodyPr lIns="87183" tIns="0" rIns="63298" bIns="0" anchor="ctr">
              <a:noAutofit/>
            </a:bodyPr>
            <a:lstStyle/>
            <a:p>
              <a:pPr algn="ctr" defTabSz="713084"/>
              <a:r>
                <a:rPr lang="es-ES_tradnl" sz="1140" b="1" dirty="0">
                  <a:solidFill>
                    <a:schemeClr val="bg1"/>
                  </a:solidFill>
                  <a:latin typeface="Arial" pitchFamily="34" charset="0"/>
                </a:rPr>
                <a:t>Metodología</a:t>
              </a:r>
            </a:p>
          </p:txBody>
        </p:sp>
        <p:sp>
          <p:nvSpPr>
            <p:cNvPr id="11" name="Rectangle 3"/>
            <p:cNvSpPr txBox="1">
              <a:spLocks noChangeArrowheads="1"/>
            </p:cNvSpPr>
            <p:nvPr/>
          </p:nvSpPr>
          <p:spPr bwMode="gray">
            <a:xfrm>
              <a:off x="2426220" y="2936032"/>
              <a:ext cx="7183604" cy="911229"/>
            </a:xfrm>
            <a:prstGeom prst="rect">
              <a:avLst/>
            </a:prstGeom>
            <a:solidFill>
              <a:schemeClr val="accent5">
                <a:lumMod val="20000"/>
                <a:lumOff val="80000"/>
              </a:schemeClr>
            </a:solidFill>
            <a:ln w="19050">
              <a:noFill/>
              <a:prstDash val="sysDot"/>
              <a:miter lim="800000"/>
              <a:headEnd/>
              <a:tailEnd/>
            </a:ln>
          </p:spPr>
          <p:txBody>
            <a:bodyPr vert="horz" wrap="square" lIns="126594" tIns="94946" rIns="63298" bIns="94946" numCol="2" anchor="ctr" anchorCtr="0" compatLnSpc="1">
              <a:prstTxWarp prst="textNoShape">
                <a:avLst/>
              </a:prstTxWarp>
              <a:noAutofit/>
            </a:bodyPr>
            <a:lstStyle>
              <a:lvl1pPr marL="177800" indent="-177800" algn="l" rtl="0" eaLnBrk="0" fontAlgn="base" hangingPunct="0">
                <a:lnSpc>
                  <a:spcPct val="100000"/>
                </a:lnSpc>
                <a:spcBef>
                  <a:spcPts val="600"/>
                </a:spcBef>
                <a:spcAft>
                  <a:spcPct val="0"/>
                </a:spcAft>
                <a:buClr>
                  <a:schemeClr val="tx1"/>
                </a:buClr>
                <a:buFont typeface="Wingdings 2" pitchFamily="18" charset="2"/>
                <a:buChar char="¡"/>
                <a:defRPr sz="1200">
                  <a:solidFill>
                    <a:schemeClr val="tx1"/>
                  </a:solidFill>
                  <a:latin typeface="Arial" pitchFamily="34" charset="0"/>
                  <a:ea typeface="+mn-ea"/>
                  <a:cs typeface="+mn-cs"/>
                </a:defRPr>
              </a:lvl1pPr>
              <a:lvl2pPr marL="438150" indent="-177800" algn="l" rtl="0" eaLnBrk="0" fontAlgn="base" hangingPunct="0">
                <a:lnSpc>
                  <a:spcPct val="100000"/>
                </a:lnSpc>
                <a:spcBef>
                  <a:spcPts val="600"/>
                </a:spcBef>
                <a:spcAft>
                  <a:spcPct val="0"/>
                </a:spcAft>
                <a:buClr>
                  <a:schemeClr val="tx1"/>
                </a:buClr>
                <a:buFont typeface="Arial" charset="0"/>
                <a:buChar char="–"/>
                <a:defRPr sz="1200">
                  <a:solidFill>
                    <a:schemeClr val="tx1"/>
                  </a:solidFill>
                  <a:latin typeface="Arial" pitchFamily="34" charset="0"/>
                </a:defRPr>
              </a:lvl2pPr>
              <a:lvl3pPr marL="615950" indent="-180975" algn="l" rtl="0" eaLnBrk="0" fontAlgn="base" hangingPunct="0">
                <a:lnSpc>
                  <a:spcPct val="100000"/>
                </a:lnSpc>
                <a:spcBef>
                  <a:spcPts val="600"/>
                </a:spcBef>
                <a:spcAft>
                  <a:spcPct val="0"/>
                </a:spcAft>
                <a:buClr>
                  <a:schemeClr val="tx1"/>
                </a:buClr>
                <a:buFont typeface="Wingdings" pitchFamily="2" charset="2"/>
                <a:buChar char="§"/>
                <a:defRPr sz="1200">
                  <a:solidFill>
                    <a:schemeClr val="tx1"/>
                  </a:solidFill>
                  <a:latin typeface="Arial" pitchFamily="34" charset="0"/>
                </a:defRPr>
              </a:lvl3pPr>
              <a:lvl4pPr marL="814388" indent="-195263" algn="l" defTabSz="901700" rtl="0" eaLnBrk="0" fontAlgn="base" hangingPunct="0">
                <a:lnSpc>
                  <a:spcPct val="100000"/>
                </a:lnSpc>
                <a:spcBef>
                  <a:spcPts val="600"/>
                </a:spcBef>
                <a:spcAft>
                  <a:spcPct val="0"/>
                </a:spcAft>
                <a:buClr>
                  <a:schemeClr val="tx1"/>
                </a:buClr>
                <a:buFont typeface="Arial" charset="0"/>
                <a:buChar char="–"/>
                <a:defRPr sz="1200">
                  <a:solidFill>
                    <a:schemeClr val="tx1"/>
                  </a:solidFill>
                  <a:latin typeface="Arial" pitchFamily="34" charset="0"/>
                </a:defRPr>
              </a:lvl4pPr>
              <a:lvl5pPr marL="1077913" indent="-236538" algn="l" rtl="0" eaLnBrk="0" fontAlgn="base" hangingPunct="0">
                <a:lnSpc>
                  <a:spcPct val="100000"/>
                </a:lnSpc>
                <a:spcBef>
                  <a:spcPts val="600"/>
                </a:spcBef>
                <a:spcAft>
                  <a:spcPct val="0"/>
                </a:spcAft>
                <a:buClr>
                  <a:schemeClr val="tx1"/>
                </a:buClr>
                <a:buFont typeface="Wingdings" pitchFamily="2" charset="2"/>
                <a:buChar char="§"/>
                <a:defRPr sz="1200">
                  <a:solidFill>
                    <a:schemeClr val="tx1"/>
                  </a:solidFill>
                  <a:latin typeface="Arial" pitchFamily="34" charset="0"/>
                </a:defRPr>
              </a:lvl5pPr>
              <a:lvl6pPr marL="24622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6pPr>
              <a:lvl7pPr marL="29194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7pPr>
              <a:lvl8pPr marL="33766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8pPr>
              <a:lvl9pPr marL="38338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9pPr>
            </a:lstStyle>
            <a:p>
              <a:pPr>
                <a:spcBef>
                  <a:spcPts val="0"/>
                </a:spcBef>
                <a:buFont typeface="Arial" panose="020B0604020202020204" pitchFamily="34" charset="0"/>
                <a:buChar char="•"/>
              </a:pPr>
              <a:r>
                <a:rPr lang="es-ES_tradnl" sz="1000" dirty="0"/>
                <a:t>Delimitación del alcance del PIA atendiendo a las particularidades del proyecto</a:t>
              </a:r>
            </a:p>
            <a:p>
              <a:pPr>
                <a:spcBef>
                  <a:spcPts val="0"/>
                </a:spcBef>
                <a:buFont typeface="Arial" panose="020B0604020202020204" pitchFamily="34" charset="0"/>
                <a:buChar char="•"/>
              </a:pPr>
              <a:endParaRPr lang="es-ES_tradnl" sz="1000" dirty="0"/>
            </a:p>
            <a:p>
              <a:pPr>
                <a:spcBef>
                  <a:spcPts val="0"/>
                </a:spcBef>
                <a:buFont typeface="Arial" panose="020B0604020202020204" pitchFamily="34" charset="0"/>
                <a:buChar char="•"/>
              </a:pPr>
              <a:r>
                <a:rPr lang="es-ES_tradnl" sz="1000" dirty="0"/>
                <a:t>Evaluación de los riesgos tanto para la privacidad de los interesados como para la organización</a:t>
              </a:r>
            </a:p>
            <a:p>
              <a:pPr>
                <a:spcBef>
                  <a:spcPts val="0"/>
                </a:spcBef>
                <a:buFont typeface="Arial" panose="020B0604020202020204" pitchFamily="34" charset="0"/>
                <a:buChar char="•"/>
              </a:pPr>
              <a:r>
                <a:rPr lang="es-ES_tradnl" sz="1000" dirty="0"/>
                <a:t>Identificación del nivel de cumplimiento normativo en materia de protección de datos</a:t>
              </a:r>
            </a:p>
            <a:p>
              <a:pPr>
                <a:spcBef>
                  <a:spcPts val="0"/>
                </a:spcBef>
                <a:buFont typeface="Arial" panose="020B0604020202020204" pitchFamily="34" charset="0"/>
                <a:buChar char="•"/>
              </a:pPr>
              <a:endParaRPr lang="es-ES_tradnl" sz="1000" dirty="0"/>
            </a:p>
            <a:p>
              <a:pPr>
                <a:spcBef>
                  <a:spcPts val="0"/>
                </a:spcBef>
                <a:buFont typeface="Arial" panose="020B0604020202020204" pitchFamily="34" charset="0"/>
                <a:buChar char="•"/>
              </a:pPr>
              <a:r>
                <a:rPr lang="es-ES_tradnl" sz="1000" dirty="0"/>
                <a:t>Propuesta medidas para eliminar/mitigar los riesgos</a:t>
              </a:r>
            </a:p>
          </p:txBody>
        </p:sp>
        <p:sp>
          <p:nvSpPr>
            <p:cNvPr id="15" name="Freeform 14"/>
            <p:cNvSpPr/>
            <p:nvPr/>
          </p:nvSpPr>
          <p:spPr>
            <a:xfrm>
              <a:off x="2152448" y="3003087"/>
              <a:ext cx="164491" cy="777118"/>
            </a:xfrm>
            <a:custGeom>
              <a:avLst/>
              <a:gdLst/>
              <a:ahLst/>
              <a:cxnLst/>
              <a:rect l="0" t="0" r="0" b="0"/>
              <a:pathLst>
                <a:path w="152401" h="720002">
                  <a:moveTo>
                    <a:pt x="0" y="0"/>
                  </a:moveTo>
                  <a:lnTo>
                    <a:pt x="152400" y="360007"/>
                  </a:lnTo>
                  <a:lnTo>
                    <a:pt x="0" y="720001"/>
                  </a:lnTo>
                  <a:close/>
                </a:path>
              </a:pathLst>
            </a:custGeom>
            <a:solidFill>
              <a:schemeClr val="bg1">
                <a:lumMod val="75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140" dirty="0"/>
            </a:p>
          </p:txBody>
        </p:sp>
      </p:grpSp>
      <p:grpSp>
        <p:nvGrpSpPr>
          <p:cNvPr id="27" name="Group 26"/>
          <p:cNvGrpSpPr/>
          <p:nvPr/>
        </p:nvGrpSpPr>
        <p:grpSpPr>
          <a:xfrm>
            <a:off x="334947" y="4920989"/>
            <a:ext cx="9246499" cy="742210"/>
            <a:chOff x="411223" y="5072888"/>
            <a:chExt cx="9198601" cy="911229"/>
          </a:xfrm>
        </p:grpSpPr>
        <p:sp>
          <p:nvSpPr>
            <p:cNvPr id="12" name="Rectangle 4"/>
            <p:cNvSpPr>
              <a:spLocks noChangeArrowheads="1"/>
            </p:cNvSpPr>
            <p:nvPr/>
          </p:nvSpPr>
          <p:spPr bwMode="gray">
            <a:xfrm>
              <a:off x="411223" y="5072888"/>
              <a:ext cx="1631942" cy="911229"/>
            </a:xfrm>
            <a:prstGeom prst="rect">
              <a:avLst/>
            </a:prstGeom>
            <a:solidFill>
              <a:srgbClr val="72C7E7"/>
            </a:solidFill>
            <a:ln w="38100" algn="ctr">
              <a:noFill/>
              <a:miter lim="800000"/>
              <a:headEnd/>
              <a:tailEnd/>
            </a:ln>
            <a:effectLst/>
          </p:spPr>
          <p:txBody>
            <a:bodyPr lIns="87183" tIns="0" rIns="63298" bIns="0" anchor="ctr">
              <a:noAutofit/>
            </a:bodyPr>
            <a:lstStyle/>
            <a:p>
              <a:pPr algn="ctr" defTabSz="713084"/>
              <a:r>
                <a:rPr lang="es-ES_tradnl" sz="1140" b="1" dirty="0">
                  <a:latin typeface="Arial" pitchFamily="34" charset="0"/>
                </a:rPr>
                <a:t>Resultados</a:t>
              </a:r>
            </a:p>
          </p:txBody>
        </p:sp>
        <p:sp>
          <p:nvSpPr>
            <p:cNvPr id="13" name="Rectangle 3"/>
            <p:cNvSpPr txBox="1">
              <a:spLocks noChangeArrowheads="1"/>
            </p:cNvSpPr>
            <p:nvPr/>
          </p:nvSpPr>
          <p:spPr bwMode="gray">
            <a:xfrm>
              <a:off x="2426219" y="5072888"/>
              <a:ext cx="7183605" cy="911229"/>
            </a:xfrm>
            <a:prstGeom prst="rect">
              <a:avLst/>
            </a:prstGeom>
            <a:solidFill>
              <a:schemeClr val="accent5">
                <a:lumMod val="20000"/>
                <a:lumOff val="80000"/>
              </a:schemeClr>
            </a:solidFill>
            <a:ln w="19050">
              <a:noFill/>
              <a:prstDash val="sysDot"/>
              <a:miter lim="800000"/>
              <a:headEnd/>
              <a:tailEnd/>
            </a:ln>
          </p:spPr>
          <p:txBody>
            <a:bodyPr vert="horz" wrap="square" lIns="126594" tIns="94946" rIns="63298" bIns="94946" numCol="1" anchor="ctr" anchorCtr="0" compatLnSpc="1">
              <a:prstTxWarp prst="textNoShape">
                <a:avLst/>
              </a:prstTxWarp>
              <a:noAutofit/>
            </a:bodyPr>
            <a:lstStyle>
              <a:lvl1pPr marL="177800" indent="-177800" algn="l" rtl="0" eaLnBrk="0" fontAlgn="base" hangingPunct="0">
                <a:lnSpc>
                  <a:spcPct val="100000"/>
                </a:lnSpc>
                <a:spcBef>
                  <a:spcPts val="600"/>
                </a:spcBef>
                <a:spcAft>
                  <a:spcPct val="0"/>
                </a:spcAft>
                <a:buClr>
                  <a:schemeClr val="tx1"/>
                </a:buClr>
                <a:buFont typeface="Wingdings 2" pitchFamily="18" charset="2"/>
                <a:buChar char="¡"/>
                <a:defRPr sz="1200">
                  <a:solidFill>
                    <a:schemeClr val="tx1"/>
                  </a:solidFill>
                  <a:latin typeface="Arial" pitchFamily="34" charset="0"/>
                  <a:ea typeface="+mn-ea"/>
                  <a:cs typeface="+mn-cs"/>
                </a:defRPr>
              </a:lvl1pPr>
              <a:lvl2pPr marL="438150" indent="-177800" algn="l" rtl="0" eaLnBrk="0" fontAlgn="base" hangingPunct="0">
                <a:lnSpc>
                  <a:spcPct val="100000"/>
                </a:lnSpc>
                <a:spcBef>
                  <a:spcPts val="600"/>
                </a:spcBef>
                <a:spcAft>
                  <a:spcPct val="0"/>
                </a:spcAft>
                <a:buClr>
                  <a:schemeClr val="tx1"/>
                </a:buClr>
                <a:buFont typeface="Arial" charset="0"/>
                <a:buChar char="–"/>
                <a:defRPr sz="1200">
                  <a:solidFill>
                    <a:schemeClr val="tx1"/>
                  </a:solidFill>
                  <a:latin typeface="Arial" pitchFamily="34" charset="0"/>
                </a:defRPr>
              </a:lvl2pPr>
              <a:lvl3pPr marL="615950" indent="-180975" algn="l" rtl="0" eaLnBrk="0" fontAlgn="base" hangingPunct="0">
                <a:lnSpc>
                  <a:spcPct val="100000"/>
                </a:lnSpc>
                <a:spcBef>
                  <a:spcPts val="600"/>
                </a:spcBef>
                <a:spcAft>
                  <a:spcPct val="0"/>
                </a:spcAft>
                <a:buClr>
                  <a:schemeClr val="tx1"/>
                </a:buClr>
                <a:buFont typeface="Wingdings" pitchFamily="2" charset="2"/>
                <a:buChar char="§"/>
                <a:defRPr sz="1200">
                  <a:solidFill>
                    <a:schemeClr val="tx1"/>
                  </a:solidFill>
                  <a:latin typeface="Arial" pitchFamily="34" charset="0"/>
                </a:defRPr>
              </a:lvl3pPr>
              <a:lvl4pPr marL="814388" indent="-195263" algn="l" defTabSz="901700" rtl="0" eaLnBrk="0" fontAlgn="base" hangingPunct="0">
                <a:lnSpc>
                  <a:spcPct val="100000"/>
                </a:lnSpc>
                <a:spcBef>
                  <a:spcPts val="600"/>
                </a:spcBef>
                <a:spcAft>
                  <a:spcPct val="0"/>
                </a:spcAft>
                <a:buClr>
                  <a:schemeClr val="tx1"/>
                </a:buClr>
                <a:buFont typeface="Arial" charset="0"/>
                <a:buChar char="–"/>
                <a:defRPr sz="1200">
                  <a:solidFill>
                    <a:schemeClr val="tx1"/>
                  </a:solidFill>
                  <a:latin typeface="Arial" pitchFamily="34" charset="0"/>
                </a:defRPr>
              </a:lvl4pPr>
              <a:lvl5pPr marL="1077913" indent="-236538" algn="l" rtl="0" eaLnBrk="0" fontAlgn="base" hangingPunct="0">
                <a:lnSpc>
                  <a:spcPct val="100000"/>
                </a:lnSpc>
                <a:spcBef>
                  <a:spcPts val="600"/>
                </a:spcBef>
                <a:spcAft>
                  <a:spcPct val="0"/>
                </a:spcAft>
                <a:buClr>
                  <a:schemeClr val="tx1"/>
                </a:buClr>
                <a:buFont typeface="Wingdings" pitchFamily="2" charset="2"/>
                <a:buChar char="§"/>
                <a:defRPr sz="1200">
                  <a:solidFill>
                    <a:schemeClr val="tx1"/>
                  </a:solidFill>
                  <a:latin typeface="Arial" pitchFamily="34" charset="0"/>
                </a:defRPr>
              </a:lvl5pPr>
              <a:lvl6pPr marL="24622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6pPr>
              <a:lvl7pPr marL="29194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7pPr>
              <a:lvl8pPr marL="33766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8pPr>
              <a:lvl9pPr marL="38338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9pPr>
            </a:lstStyle>
            <a:p>
              <a:pPr>
                <a:spcBef>
                  <a:spcPts val="0"/>
                </a:spcBef>
                <a:buFont typeface="Arial" panose="020B0604020202020204" pitchFamily="34" charset="0"/>
                <a:buChar char="•"/>
              </a:pPr>
              <a:r>
                <a:rPr lang="es-ES_tradnl" sz="1050" dirty="0"/>
                <a:t>Informe final del PIA</a:t>
              </a:r>
            </a:p>
            <a:p>
              <a:pPr>
                <a:spcBef>
                  <a:spcPts val="0"/>
                </a:spcBef>
                <a:buFont typeface="Arial" panose="020B0604020202020204" pitchFamily="34" charset="0"/>
                <a:buChar char="•"/>
              </a:pPr>
              <a:r>
                <a:rPr lang="es-ES_tradnl" sz="1050" dirty="0"/>
                <a:t>Ejecución de las medidas propuestas</a:t>
              </a:r>
            </a:p>
            <a:p>
              <a:pPr>
                <a:spcBef>
                  <a:spcPts val="0"/>
                </a:spcBef>
                <a:buFont typeface="Arial" panose="020B0604020202020204" pitchFamily="34" charset="0"/>
                <a:buChar char="•"/>
              </a:pPr>
              <a:r>
                <a:rPr lang="es-ES_tradnl" sz="1050" dirty="0"/>
                <a:t>Revisión y actualización</a:t>
              </a:r>
            </a:p>
          </p:txBody>
        </p:sp>
        <p:sp>
          <p:nvSpPr>
            <p:cNvPr id="16" name="Freeform 15"/>
            <p:cNvSpPr/>
            <p:nvPr/>
          </p:nvSpPr>
          <p:spPr>
            <a:xfrm>
              <a:off x="2152448" y="5139943"/>
              <a:ext cx="164491" cy="777118"/>
            </a:xfrm>
            <a:custGeom>
              <a:avLst/>
              <a:gdLst/>
              <a:ahLst/>
              <a:cxnLst/>
              <a:rect l="0" t="0" r="0" b="0"/>
              <a:pathLst>
                <a:path w="152401" h="720002">
                  <a:moveTo>
                    <a:pt x="0" y="0"/>
                  </a:moveTo>
                  <a:lnTo>
                    <a:pt x="152400" y="360007"/>
                  </a:lnTo>
                  <a:lnTo>
                    <a:pt x="0" y="720001"/>
                  </a:lnTo>
                  <a:close/>
                </a:path>
              </a:pathLst>
            </a:custGeom>
            <a:solidFill>
              <a:schemeClr val="bg1">
                <a:lumMod val="75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140" dirty="0"/>
            </a:p>
          </p:txBody>
        </p:sp>
      </p:grpSp>
      <p:grpSp>
        <p:nvGrpSpPr>
          <p:cNvPr id="28" name="Group 27"/>
          <p:cNvGrpSpPr/>
          <p:nvPr/>
        </p:nvGrpSpPr>
        <p:grpSpPr>
          <a:xfrm>
            <a:off x="334947" y="3708643"/>
            <a:ext cx="9246499" cy="1094767"/>
            <a:chOff x="411224" y="3801437"/>
            <a:chExt cx="7703885" cy="1096648"/>
          </a:xfrm>
        </p:grpSpPr>
        <p:sp>
          <p:nvSpPr>
            <p:cNvPr id="24" name="Rectangle 4"/>
            <p:cNvSpPr>
              <a:spLocks noChangeArrowheads="1"/>
            </p:cNvSpPr>
            <p:nvPr/>
          </p:nvSpPr>
          <p:spPr bwMode="gray">
            <a:xfrm>
              <a:off x="411224" y="3801437"/>
              <a:ext cx="1366762" cy="1096647"/>
            </a:xfrm>
            <a:prstGeom prst="rect">
              <a:avLst/>
            </a:prstGeom>
            <a:solidFill>
              <a:schemeClr val="accent1">
                <a:lumMod val="20000"/>
                <a:lumOff val="80000"/>
              </a:schemeClr>
            </a:solidFill>
            <a:ln w="38100" algn="ctr">
              <a:noFill/>
              <a:miter lim="800000"/>
              <a:headEnd/>
              <a:tailEnd/>
            </a:ln>
            <a:effectLst/>
          </p:spPr>
          <p:txBody>
            <a:bodyPr lIns="87183" tIns="0" rIns="63298" bIns="0" anchor="ctr">
              <a:noAutofit/>
            </a:bodyPr>
            <a:lstStyle/>
            <a:p>
              <a:pPr algn="ctr" defTabSz="713084"/>
              <a:r>
                <a:rPr lang="es-ES_tradnl" sz="1140" b="1" dirty="0">
                  <a:latin typeface="Arial" pitchFamily="34" charset="0"/>
                </a:rPr>
                <a:t>Equipo de trabajo multidisciplinar</a:t>
              </a:r>
            </a:p>
          </p:txBody>
        </p:sp>
        <p:sp>
          <p:nvSpPr>
            <p:cNvPr id="25" name="Rectangle 3"/>
            <p:cNvSpPr txBox="1">
              <a:spLocks noChangeArrowheads="1"/>
            </p:cNvSpPr>
            <p:nvPr/>
          </p:nvSpPr>
          <p:spPr bwMode="gray">
            <a:xfrm>
              <a:off x="2098796" y="3801437"/>
              <a:ext cx="6016313" cy="1096648"/>
            </a:xfrm>
            <a:prstGeom prst="rect">
              <a:avLst/>
            </a:prstGeom>
            <a:solidFill>
              <a:schemeClr val="accent5">
                <a:lumMod val="20000"/>
                <a:lumOff val="80000"/>
              </a:schemeClr>
            </a:solidFill>
            <a:ln w="19050">
              <a:noFill/>
              <a:prstDash val="sysDot"/>
              <a:miter lim="800000"/>
              <a:headEnd/>
              <a:tailEnd/>
            </a:ln>
          </p:spPr>
          <p:txBody>
            <a:bodyPr vert="horz" wrap="square" lIns="126594" tIns="94946" rIns="63298" bIns="94946" numCol="2" anchor="ctr" anchorCtr="0" compatLnSpc="1">
              <a:prstTxWarp prst="textNoShape">
                <a:avLst/>
              </a:prstTxWarp>
              <a:noAutofit/>
            </a:bodyPr>
            <a:lstStyle>
              <a:lvl1pPr marL="177800" indent="-177800" algn="l" rtl="0" eaLnBrk="0" fontAlgn="base" hangingPunct="0">
                <a:lnSpc>
                  <a:spcPct val="100000"/>
                </a:lnSpc>
                <a:spcBef>
                  <a:spcPts val="600"/>
                </a:spcBef>
                <a:spcAft>
                  <a:spcPct val="0"/>
                </a:spcAft>
                <a:buClr>
                  <a:schemeClr val="tx1"/>
                </a:buClr>
                <a:buFont typeface="Wingdings 2" pitchFamily="18" charset="2"/>
                <a:buChar char="¡"/>
                <a:defRPr sz="1200">
                  <a:solidFill>
                    <a:schemeClr val="tx1"/>
                  </a:solidFill>
                  <a:latin typeface="Arial" pitchFamily="34" charset="0"/>
                  <a:ea typeface="+mn-ea"/>
                  <a:cs typeface="+mn-cs"/>
                </a:defRPr>
              </a:lvl1pPr>
              <a:lvl2pPr marL="438150" indent="-177800" algn="l" rtl="0" eaLnBrk="0" fontAlgn="base" hangingPunct="0">
                <a:lnSpc>
                  <a:spcPct val="100000"/>
                </a:lnSpc>
                <a:spcBef>
                  <a:spcPts val="600"/>
                </a:spcBef>
                <a:spcAft>
                  <a:spcPct val="0"/>
                </a:spcAft>
                <a:buClr>
                  <a:schemeClr val="tx1"/>
                </a:buClr>
                <a:buFont typeface="Arial" charset="0"/>
                <a:buChar char="–"/>
                <a:defRPr sz="1200">
                  <a:solidFill>
                    <a:schemeClr val="tx1"/>
                  </a:solidFill>
                  <a:latin typeface="Arial" pitchFamily="34" charset="0"/>
                </a:defRPr>
              </a:lvl2pPr>
              <a:lvl3pPr marL="615950" indent="-180975" algn="l" rtl="0" eaLnBrk="0" fontAlgn="base" hangingPunct="0">
                <a:lnSpc>
                  <a:spcPct val="100000"/>
                </a:lnSpc>
                <a:spcBef>
                  <a:spcPts val="600"/>
                </a:spcBef>
                <a:spcAft>
                  <a:spcPct val="0"/>
                </a:spcAft>
                <a:buClr>
                  <a:schemeClr val="tx1"/>
                </a:buClr>
                <a:buFont typeface="Wingdings" pitchFamily="2" charset="2"/>
                <a:buChar char="§"/>
                <a:defRPr sz="1200">
                  <a:solidFill>
                    <a:schemeClr val="tx1"/>
                  </a:solidFill>
                  <a:latin typeface="Arial" pitchFamily="34" charset="0"/>
                </a:defRPr>
              </a:lvl3pPr>
              <a:lvl4pPr marL="814388" indent="-195263" algn="l" defTabSz="901700" rtl="0" eaLnBrk="0" fontAlgn="base" hangingPunct="0">
                <a:lnSpc>
                  <a:spcPct val="100000"/>
                </a:lnSpc>
                <a:spcBef>
                  <a:spcPts val="600"/>
                </a:spcBef>
                <a:spcAft>
                  <a:spcPct val="0"/>
                </a:spcAft>
                <a:buClr>
                  <a:schemeClr val="tx1"/>
                </a:buClr>
                <a:buFont typeface="Arial" charset="0"/>
                <a:buChar char="–"/>
                <a:defRPr sz="1200">
                  <a:solidFill>
                    <a:schemeClr val="tx1"/>
                  </a:solidFill>
                  <a:latin typeface="Arial" pitchFamily="34" charset="0"/>
                </a:defRPr>
              </a:lvl4pPr>
              <a:lvl5pPr marL="1077913" indent="-236538" algn="l" rtl="0" eaLnBrk="0" fontAlgn="base" hangingPunct="0">
                <a:lnSpc>
                  <a:spcPct val="100000"/>
                </a:lnSpc>
                <a:spcBef>
                  <a:spcPts val="600"/>
                </a:spcBef>
                <a:spcAft>
                  <a:spcPct val="0"/>
                </a:spcAft>
                <a:buClr>
                  <a:schemeClr val="tx1"/>
                </a:buClr>
                <a:buFont typeface="Wingdings" pitchFamily="2" charset="2"/>
                <a:buChar char="§"/>
                <a:defRPr sz="1200">
                  <a:solidFill>
                    <a:schemeClr val="tx1"/>
                  </a:solidFill>
                  <a:latin typeface="Arial" pitchFamily="34" charset="0"/>
                </a:defRPr>
              </a:lvl5pPr>
              <a:lvl6pPr marL="24622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6pPr>
              <a:lvl7pPr marL="29194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7pPr>
              <a:lvl8pPr marL="33766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8pPr>
              <a:lvl9pPr marL="38338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9pPr>
            </a:lstStyle>
            <a:p>
              <a:pPr>
                <a:buFont typeface="Arial" panose="020B0604020202020204" pitchFamily="34" charset="0"/>
                <a:buChar char="•"/>
              </a:pPr>
              <a:r>
                <a:rPr lang="es-ES_tradnl" sz="1000" dirty="0"/>
                <a:t>Equipo compuesto al menos por: </a:t>
              </a:r>
            </a:p>
            <a:p>
              <a:pPr lvl="1">
                <a:spcBef>
                  <a:spcPts val="0"/>
                </a:spcBef>
                <a:buFont typeface="Arial" panose="020B0604020202020204" pitchFamily="34" charset="0"/>
                <a:buChar char="•"/>
              </a:pPr>
              <a:r>
                <a:rPr lang="es-ES_tradnl" sz="1000" dirty="0"/>
                <a:t>DPO</a:t>
              </a:r>
            </a:p>
            <a:p>
              <a:pPr lvl="1">
                <a:spcBef>
                  <a:spcPts val="0"/>
                </a:spcBef>
                <a:buFont typeface="Arial" panose="020B0604020202020204" pitchFamily="34" charset="0"/>
                <a:buChar char="•"/>
              </a:pPr>
              <a:r>
                <a:rPr lang="es-ES_tradnl" sz="1000" dirty="0"/>
                <a:t>Representante del proyecto objeto del PIA</a:t>
              </a:r>
            </a:p>
            <a:p>
              <a:pPr lvl="1">
                <a:spcBef>
                  <a:spcPts val="0"/>
                </a:spcBef>
                <a:buFont typeface="Arial" panose="020B0604020202020204" pitchFamily="34" charset="0"/>
                <a:buChar char="•"/>
              </a:pPr>
              <a:r>
                <a:rPr lang="es-ES_tradnl" sz="1000" dirty="0"/>
                <a:t>Responsable de seguridad</a:t>
              </a:r>
            </a:p>
            <a:p>
              <a:pPr lvl="1">
                <a:spcBef>
                  <a:spcPts val="0"/>
                </a:spcBef>
                <a:buFont typeface="Arial" panose="020B0604020202020204" pitchFamily="34" charset="0"/>
                <a:buChar char="•"/>
              </a:pPr>
              <a:r>
                <a:rPr lang="es-ES_tradnl" sz="1000" dirty="0"/>
                <a:t>Representantes de los departamentos afectados</a:t>
              </a:r>
            </a:p>
            <a:p>
              <a:pPr lvl="1">
                <a:spcBef>
                  <a:spcPts val="0"/>
                </a:spcBef>
                <a:buFont typeface="Arial" panose="020B0604020202020204" pitchFamily="34" charset="0"/>
                <a:buChar char="•"/>
              </a:pPr>
              <a:endParaRPr lang="es-ES_tradnl" sz="1000" dirty="0"/>
            </a:p>
            <a:p>
              <a:pPr>
                <a:spcBef>
                  <a:spcPts val="0"/>
                </a:spcBef>
                <a:buFont typeface="Arial" panose="020B0604020202020204" pitchFamily="34" charset="0"/>
                <a:buChar char="•"/>
              </a:pPr>
              <a:r>
                <a:rPr lang="es-ES_tradnl" sz="1000" dirty="0"/>
                <a:t>Consulta con las partes afectadas (p.ej., encargados del tratamiento, interesados) </a:t>
              </a:r>
            </a:p>
            <a:p>
              <a:pPr>
                <a:spcBef>
                  <a:spcPts val="0"/>
                </a:spcBef>
                <a:buFont typeface="Arial" panose="020B0604020202020204" pitchFamily="34" charset="0"/>
                <a:buChar char="•"/>
              </a:pPr>
              <a:endParaRPr lang="es-ES_tradnl" sz="1000" dirty="0"/>
            </a:p>
            <a:p>
              <a:pPr>
                <a:spcBef>
                  <a:spcPts val="0"/>
                </a:spcBef>
                <a:buFont typeface="Arial" panose="020B0604020202020204" pitchFamily="34" charset="0"/>
                <a:buChar char="•"/>
              </a:pPr>
              <a:r>
                <a:rPr lang="es-ES_tradnl" sz="1000" dirty="0"/>
                <a:t>Apoyo y compromiso de la dirección de la organización</a:t>
              </a:r>
            </a:p>
          </p:txBody>
        </p:sp>
        <p:sp>
          <p:nvSpPr>
            <p:cNvPr id="26" name="Freeform 25"/>
            <p:cNvSpPr/>
            <p:nvPr/>
          </p:nvSpPr>
          <p:spPr>
            <a:xfrm>
              <a:off x="1869510" y="3961201"/>
              <a:ext cx="164491" cy="777118"/>
            </a:xfrm>
            <a:custGeom>
              <a:avLst/>
              <a:gdLst/>
              <a:ahLst/>
              <a:cxnLst/>
              <a:rect l="0" t="0" r="0" b="0"/>
              <a:pathLst>
                <a:path w="152401" h="720002">
                  <a:moveTo>
                    <a:pt x="0" y="0"/>
                  </a:moveTo>
                  <a:lnTo>
                    <a:pt x="152400" y="360007"/>
                  </a:lnTo>
                  <a:lnTo>
                    <a:pt x="0" y="720001"/>
                  </a:lnTo>
                  <a:close/>
                </a:path>
              </a:pathLst>
            </a:custGeom>
            <a:solidFill>
              <a:schemeClr val="bg1">
                <a:lumMod val="75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140" dirty="0"/>
            </a:p>
          </p:txBody>
        </p:sp>
      </p:grpSp>
      <p:sp>
        <p:nvSpPr>
          <p:cNvPr id="23" name="Slide Number Placeholder 1"/>
          <p:cNvSpPr>
            <a:spLocks noGrp="1"/>
          </p:cNvSpPr>
          <p:nvPr>
            <p:ph type="sldNum" sz="quarter" idx="4"/>
          </p:nvPr>
        </p:nvSpPr>
        <p:spPr>
          <a:xfrm>
            <a:off x="8936278" y="5862418"/>
            <a:ext cx="645168" cy="137799"/>
          </a:xfrm>
        </p:spPr>
        <p:txBody>
          <a:bodyPr/>
          <a:lstStyle/>
          <a:p>
            <a:fld id="{95CC1D26-A9BD-4BDE-BDD9-08EDBAE96860}" type="slidenum">
              <a:rPr lang="es-ES_tradnl" smtClean="0"/>
              <a:pPr/>
              <a:t>16</a:t>
            </a:fld>
            <a:endParaRPr lang="es-ES_tradnl" dirty="0"/>
          </a:p>
        </p:txBody>
      </p:sp>
      <p:sp>
        <p:nvSpPr>
          <p:cNvPr id="31" name="Título 2">
            <a:extLst>
              <a:ext uri="{FF2B5EF4-FFF2-40B4-BE49-F238E27FC236}">
                <a16:creationId xmlns:a16="http://schemas.microsoft.com/office/drawing/2014/main" id="{62B2F5C0-AFE0-4FB1-8694-9207C1336832}"/>
              </a:ext>
            </a:extLst>
          </p:cNvPr>
          <p:cNvSpPr txBox="1">
            <a:spLocks/>
          </p:cNvSpPr>
          <p:nvPr/>
        </p:nvSpPr>
        <p:spPr>
          <a:xfrm>
            <a:off x="477880" y="222462"/>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Nuevos requerimientos</a:t>
            </a:r>
          </a:p>
          <a:p>
            <a:r>
              <a:rPr lang="es-ES" sz="1600" dirty="0" err="1">
                <a:solidFill>
                  <a:srgbClr val="3AC1E1"/>
                </a:solidFill>
              </a:rPr>
              <a:t>Privacy</a:t>
            </a:r>
            <a:r>
              <a:rPr lang="es-ES" sz="1600" dirty="0">
                <a:solidFill>
                  <a:srgbClr val="3AC1E1"/>
                </a:solidFill>
              </a:rPr>
              <a:t> </a:t>
            </a:r>
            <a:r>
              <a:rPr lang="es-ES" sz="1600" dirty="0" err="1">
                <a:solidFill>
                  <a:srgbClr val="3AC1E1"/>
                </a:solidFill>
              </a:rPr>
              <a:t>Impact</a:t>
            </a:r>
            <a:r>
              <a:rPr lang="es-ES" sz="1600" dirty="0">
                <a:solidFill>
                  <a:srgbClr val="3AC1E1"/>
                </a:solidFill>
              </a:rPr>
              <a:t> </a:t>
            </a:r>
            <a:r>
              <a:rPr lang="es-ES" sz="1600" dirty="0" err="1">
                <a:solidFill>
                  <a:srgbClr val="3AC1E1"/>
                </a:solidFill>
              </a:rPr>
              <a:t>Assessment</a:t>
            </a:r>
            <a:r>
              <a:rPr lang="es-ES" sz="1600" dirty="0">
                <a:solidFill>
                  <a:srgbClr val="3AC1E1"/>
                </a:solidFill>
              </a:rPr>
              <a:t> </a:t>
            </a:r>
          </a:p>
        </p:txBody>
      </p:sp>
    </p:spTree>
    <p:extLst>
      <p:ext uri="{BB962C8B-B14F-4D97-AF65-F5344CB8AC3E}">
        <p14:creationId xmlns:p14="http://schemas.microsoft.com/office/powerpoint/2010/main" val="367364029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bwMode="gray">
          <a:xfrm>
            <a:off x="400957" y="2370115"/>
            <a:ext cx="1640174" cy="467061"/>
          </a:xfrm>
          <a:prstGeom prst="rect">
            <a:avLst/>
          </a:prstGeom>
          <a:solidFill>
            <a:schemeClr val="tx2"/>
          </a:solidFill>
          <a:ln w="12700" cap="rnd" algn="ctr">
            <a:noFill/>
            <a:miter lim="800000"/>
            <a:headEnd/>
            <a:tailEnd/>
          </a:ln>
        </p:spPr>
        <p:txBody>
          <a:bodyPr lIns="148579" rtlCol="0" anchor="ctr" anchorCtr="1"/>
          <a:lstStyle/>
          <a:p>
            <a:pPr algn="ctr" eaLnBrk="0" fontAlgn="base" hangingPunct="0">
              <a:spcBef>
                <a:spcPct val="20000"/>
              </a:spcBef>
              <a:spcAft>
                <a:spcPct val="0"/>
              </a:spcAft>
            </a:pPr>
            <a:r>
              <a:rPr lang="es-ES_tradnl" sz="1138" b="1" dirty="0">
                <a:solidFill>
                  <a:srgbClr val="FFFFFF"/>
                </a:solidFill>
                <a:latin typeface="Calibri" pitchFamily="34" charset="0"/>
                <a:cs typeface="Calibri" pitchFamily="34" charset="0"/>
              </a:rPr>
              <a:t>Amenazas</a:t>
            </a:r>
          </a:p>
        </p:txBody>
      </p:sp>
      <p:sp>
        <p:nvSpPr>
          <p:cNvPr id="71" name="Rectangle 70"/>
          <p:cNvSpPr/>
          <p:nvPr/>
        </p:nvSpPr>
        <p:spPr bwMode="gray">
          <a:xfrm>
            <a:off x="400957" y="2898076"/>
            <a:ext cx="1640174" cy="467061"/>
          </a:xfrm>
          <a:prstGeom prst="rect">
            <a:avLst/>
          </a:prstGeom>
          <a:solidFill>
            <a:schemeClr val="tx2">
              <a:lumMod val="90000"/>
              <a:lumOff val="10000"/>
            </a:schemeClr>
          </a:solidFill>
          <a:ln w="12700" cap="rnd" algn="ctr">
            <a:noFill/>
            <a:miter lim="800000"/>
            <a:headEnd/>
            <a:tailEnd/>
          </a:ln>
        </p:spPr>
        <p:txBody>
          <a:bodyPr lIns="148579" rtlCol="0" anchor="ctr" anchorCtr="1"/>
          <a:lstStyle/>
          <a:p>
            <a:pPr algn="ctr" eaLnBrk="0" fontAlgn="base" hangingPunct="0">
              <a:spcBef>
                <a:spcPct val="20000"/>
              </a:spcBef>
              <a:spcAft>
                <a:spcPct val="0"/>
              </a:spcAft>
            </a:pPr>
            <a:r>
              <a:rPr lang="es-ES_tradnl" sz="1138" b="1" dirty="0">
                <a:solidFill>
                  <a:srgbClr val="FFFFFF"/>
                </a:solidFill>
                <a:latin typeface="Calibri" pitchFamily="34" charset="0"/>
                <a:cs typeface="Calibri" pitchFamily="34" charset="0"/>
              </a:rPr>
              <a:t>Vulnerabilidades</a:t>
            </a:r>
          </a:p>
        </p:txBody>
      </p:sp>
      <p:grpSp>
        <p:nvGrpSpPr>
          <p:cNvPr id="64" name="Group 63"/>
          <p:cNvGrpSpPr/>
          <p:nvPr/>
        </p:nvGrpSpPr>
        <p:grpSpPr>
          <a:xfrm>
            <a:off x="400957" y="3954023"/>
            <a:ext cx="1640174" cy="1908395"/>
            <a:chOff x="492264" y="4064852"/>
            <a:chExt cx="4723186" cy="2068507"/>
          </a:xfrm>
          <a:solidFill>
            <a:schemeClr val="accent1"/>
          </a:solidFill>
        </p:grpSpPr>
        <p:sp>
          <p:nvSpPr>
            <p:cNvPr id="74" name="Rectangle 73"/>
            <p:cNvSpPr/>
            <p:nvPr/>
          </p:nvSpPr>
          <p:spPr>
            <a:xfrm>
              <a:off x="492264" y="4064852"/>
              <a:ext cx="4723186" cy="2068507"/>
            </a:xfrm>
            <a:prstGeom prst="rect">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4289" rIns="0" bIns="0" rtlCol="0" anchor="t"/>
            <a:lstStyle/>
            <a:p>
              <a:pPr algn="ctr" fontAlgn="base">
                <a:spcBef>
                  <a:spcPct val="20000"/>
                </a:spcBef>
                <a:spcAft>
                  <a:spcPct val="0"/>
                </a:spcAft>
              </a:pPr>
              <a:r>
                <a:rPr lang="es-ES_tradnl" sz="1138" b="1" dirty="0">
                  <a:solidFill>
                    <a:srgbClr val="FFFFFF"/>
                  </a:solidFill>
                  <a:latin typeface="Calibri" pitchFamily="34" charset="0"/>
                  <a:cs typeface="Calibri" pitchFamily="34" charset="0"/>
                </a:rPr>
                <a:t>Controles</a:t>
              </a:r>
            </a:p>
          </p:txBody>
        </p:sp>
        <p:sp>
          <p:nvSpPr>
            <p:cNvPr id="76" name="Rectangle 75"/>
            <p:cNvSpPr/>
            <p:nvPr/>
          </p:nvSpPr>
          <p:spPr>
            <a:xfrm>
              <a:off x="607081" y="4436345"/>
              <a:ext cx="1406140" cy="1571722"/>
            </a:xfrm>
            <a:prstGeom prst="rect">
              <a:avLst/>
            </a:prstGeom>
            <a:grpFill/>
            <a:ln w="1270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117290" bIns="0" rtlCol="0" anchor="ctr" anchorCtr="0"/>
            <a:lstStyle/>
            <a:p>
              <a:pPr algn="ctr" fontAlgn="base">
                <a:spcBef>
                  <a:spcPct val="20000"/>
                </a:spcBef>
                <a:spcAft>
                  <a:spcPct val="0"/>
                </a:spcAft>
              </a:pPr>
              <a:br>
                <a:rPr lang="es-ES_tradnl" sz="853" b="1" dirty="0">
                  <a:solidFill>
                    <a:srgbClr val="002776"/>
                  </a:solidFill>
                  <a:latin typeface="Calibri" pitchFamily="34" charset="0"/>
                  <a:cs typeface="Calibri" pitchFamily="34" charset="0"/>
                </a:rPr>
              </a:br>
              <a:r>
                <a:rPr lang="es-ES_tradnl" sz="975" b="1" dirty="0">
                  <a:solidFill>
                    <a:srgbClr val="002776"/>
                  </a:solidFill>
                  <a:latin typeface="Calibri" pitchFamily="34" charset="0"/>
                  <a:cs typeface="Calibri" pitchFamily="34" charset="0"/>
                </a:rPr>
                <a:t>ORGANIZATIVOS</a:t>
              </a:r>
              <a:endParaRPr lang="es-ES_tradnl" sz="731" b="1" dirty="0">
                <a:solidFill>
                  <a:srgbClr val="002776"/>
                </a:solidFill>
                <a:latin typeface="Calibri" pitchFamily="34" charset="0"/>
                <a:cs typeface="Calibri" pitchFamily="34" charset="0"/>
              </a:endParaRPr>
            </a:p>
          </p:txBody>
        </p:sp>
        <p:sp>
          <p:nvSpPr>
            <p:cNvPr id="77" name="Rectangle 76"/>
            <p:cNvSpPr/>
            <p:nvPr/>
          </p:nvSpPr>
          <p:spPr>
            <a:xfrm>
              <a:off x="2140909" y="4436345"/>
              <a:ext cx="1406140" cy="1571722"/>
            </a:xfrm>
            <a:prstGeom prst="rect">
              <a:avLst/>
            </a:prstGeom>
            <a:grpFill/>
            <a:ln w="1270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117290" bIns="0" rtlCol="0" anchor="ctr" anchorCtr="0"/>
            <a:lstStyle/>
            <a:p>
              <a:pPr algn="ctr" fontAlgn="base">
                <a:spcBef>
                  <a:spcPct val="20000"/>
                </a:spcBef>
                <a:spcAft>
                  <a:spcPct val="0"/>
                </a:spcAft>
              </a:pPr>
              <a:r>
                <a:rPr lang="es-ES_tradnl" sz="975" b="1" dirty="0">
                  <a:solidFill>
                    <a:srgbClr val="002776"/>
                  </a:solidFill>
                  <a:latin typeface="Calibri" pitchFamily="34" charset="0"/>
                  <a:cs typeface="Calibri" pitchFamily="34" charset="0"/>
                </a:rPr>
                <a:t>TÉCNICOS</a:t>
              </a:r>
            </a:p>
          </p:txBody>
        </p:sp>
        <p:sp>
          <p:nvSpPr>
            <p:cNvPr id="78" name="Rectangle 77"/>
            <p:cNvSpPr/>
            <p:nvPr/>
          </p:nvSpPr>
          <p:spPr>
            <a:xfrm>
              <a:off x="3674737" y="4436345"/>
              <a:ext cx="1406140" cy="1571722"/>
            </a:xfrm>
            <a:prstGeom prst="rect">
              <a:avLst/>
            </a:prstGeom>
            <a:grpFill/>
            <a:ln w="1270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lIns="0" tIns="0" rIns="117290" bIns="0" rtlCol="0" anchor="ctr" anchorCtr="0"/>
            <a:lstStyle/>
            <a:p>
              <a:pPr algn="ctr" fontAlgn="base">
                <a:spcBef>
                  <a:spcPct val="20000"/>
                </a:spcBef>
                <a:spcAft>
                  <a:spcPct val="0"/>
                </a:spcAft>
              </a:pPr>
              <a:br>
                <a:rPr lang="es-ES_tradnl" sz="853" b="1" dirty="0">
                  <a:solidFill>
                    <a:srgbClr val="002776"/>
                  </a:solidFill>
                  <a:latin typeface="Calibri" pitchFamily="34" charset="0"/>
                  <a:cs typeface="Calibri" pitchFamily="34" charset="0"/>
                </a:rPr>
              </a:br>
              <a:r>
                <a:rPr lang="es-ES_tradnl" sz="975" b="1" dirty="0">
                  <a:solidFill>
                    <a:srgbClr val="002776"/>
                  </a:solidFill>
                  <a:latin typeface="Calibri" pitchFamily="34" charset="0"/>
                  <a:cs typeface="Calibri" pitchFamily="34" charset="0"/>
                </a:rPr>
                <a:t>LEGALES</a:t>
              </a:r>
              <a:endParaRPr lang="es-ES_tradnl" sz="731" b="1" dirty="0">
                <a:solidFill>
                  <a:srgbClr val="002776"/>
                </a:solidFill>
                <a:latin typeface="Calibri" pitchFamily="34" charset="0"/>
                <a:cs typeface="Calibri" pitchFamily="34" charset="0"/>
              </a:endParaRPr>
            </a:p>
          </p:txBody>
        </p:sp>
      </p:grpSp>
      <p:sp>
        <p:nvSpPr>
          <p:cNvPr id="66" name="Rectangle 65"/>
          <p:cNvSpPr/>
          <p:nvPr/>
        </p:nvSpPr>
        <p:spPr bwMode="gray">
          <a:xfrm>
            <a:off x="400957" y="3426055"/>
            <a:ext cx="1640174" cy="467061"/>
          </a:xfrm>
          <a:prstGeom prst="rect">
            <a:avLst/>
          </a:prstGeom>
          <a:solidFill>
            <a:srgbClr val="0039AC"/>
          </a:solidFill>
          <a:ln w="12700" cap="rnd" algn="ctr">
            <a:noFill/>
            <a:miter lim="800000"/>
            <a:headEnd/>
            <a:tailEnd/>
          </a:ln>
        </p:spPr>
        <p:txBody>
          <a:bodyPr lIns="148579" rtlCol="0" anchor="ctr" anchorCtr="1"/>
          <a:lstStyle/>
          <a:p>
            <a:pPr algn="ctr" eaLnBrk="0" fontAlgn="base" hangingPunct="0">
              <a:spcBef>
                <a:spcPct val="20000"/>
              </a:spcBef>
              <a:spcAft>
                <a:spcPct val="0"/>
              </a:spcAft>
            </a:pPr>
            <a:r>
              <a:rPr lang="es-ES_tradnl" sz="1138" b="1" dirty="0">
                <a:solidFill>
                  <a:srgbClr val="FFFFFF"/>
                </a:solidFill>
                <a:latin typeface="Calibri" pitchFamily="34" charset="0"/>
                <a:cs typeface="Calibri" pitchFamily="34" charset="0"/>
              </a:rPr>
              <a:t>Riesgos</a:t>
            </a:r>
          </a:p>
        </p:txBody>
      </p:sp>
      <p:sp>
        <p:nvSpPr>
          <p:cNvPr id="72" name="Down Arrow 71"/>
          <p:cNvSpPr/>
          <p:nvPr/>
        </p:nvSpPr>
        <p:spPr bwMode="gray">
          <a:xfrm>
            <a:off x="414417" y="1844838"/>
            <a:ext cx="177384" cy="2373132"/>
          </a:xfrm>
          <a:prstGeom prst="downArrow">
            <a:avLst/>
          </a:prstGeom>
          <a:solidFill>
            <a:schemeClr val="tx2">
              <a:alpha val="50196"/>
            </a:schemeClr>
          </a:solidFill>
          <a:ln w="12700" cap="rnd" algn="ctr">
            <a:noFill/>
            <a:miter lim="800000"/>
            <a:headEnd/>
            <a:tailEnd/>
          </a:ln>
        </p:spPr>
        <p:txBody>
          <a:bodyPr lIns="148579" rtlCol="0" anchor="ctr" anchorCtr="1"/>
          <a:lstStyle/>
          <a:p>
            <a:pPr algn="ctr" eaLnBrk="0" fontAlgn="base" hangingPunct="0">
              <a:lnSpc>
                <a:spcPct val="106000"/>
              </a:lnSpc>
              <a:spcBef>
                <a:spcPct val="20000"/>
              </a:spcBef>
              <a:spcAft>
                <a:spcPct val="0"/>
              </a:spcAft>
            </a:pPr>
            <a:endParaRPr lang="es-ES_tradnl" sz="894" dirty="0">
              <a:solidFill>
                <a:srgbClr val="FFFFFF"/>
              </a:solidFill>
              <a:latin typeface="Calibri" pitchFamily="34" charset="0"/>
              <a:cs typeface="Calibri" pitchFamily="34" charset="0"/>
            </a:endParaRPr>
          </a:p>
        </p:txBody>
      </p:sp>
      <p:sp>
        <p:nvSpPr>
          <p:cNvPr id="73" name="Rectangle 72"/>
          <p:cNvSpPr/>
          <p:nvPr/>
        </p:nvSpPr>
        <p:spPr>
          <a:xfrm>
            <a:off x="404386" y="1842154"/>
            <a:ext cx="1640174" cy="467061"/>
          </a:xfrm>
          <a:prstGeom prst="rect">
            <a:avLst/>
          </a:pr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38119" rIns="0" bIns="38119" rtlCol="0" anchor="ctr"/>
          <a:lstStyle/>
          <a:p>
            <a:pPr algn="ctr" fontAlgn="base">
              <a:spcBef>
                <a:spcPct val="20000"/>
              </a:spcBef>
              <a:spcAft>
                <a:spcPct val="0"/>
              </a:spcAft>
            </a:pPr>
            <a:r>
              <a:rPr lang="es-ES_tradnl" sz="1138" b="1" dirty="0">
                <a:solidFill>
                  <a:srgbClr val="FFFFFF"/>
                </a:solidFill>
                <a:latin typeface="Calibri" pitchFamily="34" charset="0"/>
                <a:cs typeface="Calibri" pitchFamily="34" charset="0"/>
              </a:rPr>
              <a:t>Tratamiento</a:t>
            </a:r>
          </a:p>
        </p:txBody>
      </p:sp>
      <p:grpSp>
        <p:nvGrpSpPr>
          <p:cNvPr id="80" name="Group 79"/>
          <p:cNvGrpSpPr/>
          <p:nvPr/>
        </p:nvGrpSpPr>
        <p:grpSpPr>
          <a:xfrm>
            <a:off x="2200872" y="3954023"/>
            <a:ext cx="3467827" cy="1908395"/>
            <a:chOff x="492264" y="4064852"/>
            <a:chExt cx="4723186" cy="2068507"/>
          </a:xfrm>
        </p:grpSpPr>
        <p:sp>
          <p:nvSpPr>
            <p:cNvPr id="98" name="Rectangle 97"/>
            <p:cNvSpPr/>
            <p:nvPr/>
          </p:nvSpPr>
          <p:spPr>
            <a:xfrm>
              <a:off x="492264" y="4064852"/>
              <a:ext cx="4723186" cy="2068507"/>
            </a:xfrm>
            <a:prstGeom prst="rect">
              <a:avLst/>
            </a:prstGeom>
            <a:noFill/>
            <a:ln w="28575">
              <a:solidFill>
                <a:srgbClr val="618D00"/>
              </a:solidFill>
            </a:ln>
          </p:spPr>
          <p:style>
            <a:lnRef idx="2">
              <a:schemeClr val="accent1">
                <a:shade val="50000"/>
              </a:schemeClr>
            </a:lnRef>
            <a:fillRef idx="1">
              <a:schemeClr val="accent1"/>
            </a:fillRef>
            <a:effectRef idx="0">
              <a:schemeClr val="accent1"/>
            </a:effectRef>
            <a:fontRef idx="minor">
              <a:schemeClr val="lt1"/>
            </a:fontRef>
          </p:style>
          <p:txBody>
            <a:bodyPr lIns="0" tIns="74289" rIns="0" bIns="0" rtlCol="0" anchor="t"/>
            <a:lstStyle/>
            <a:p>
              <a:pPr algn="ctr" fontAlgn="base">
                <a:spcBef>
                  <a:spcPct val="20000"/>
                </a:spcBef>
                <a:spcAft>
                  <a:spcPct val="0"/>
                </a:spcAft>
              </a:pPr>
              <a:r>
                <a:rPr lang="es-ES_tradnl" sz="1138" b="1" dirty="0">
                  <a:solidFill>
                    <a:srgbClr val="313131"/>
                  </a:solidFill>
                  <a:latin typeface="Calibri" pitchFamily="34" charset="0"/>
                  <a:cs typeface="Calibri" pitchFamily="34" charset="0"/>
                </a:rPr>
                <a:t>Controles</a:t>
              </a:r>
            </a:p>
          </p:txBody>
        </p:sp>
        <p:sp>
          <p:nvSpPr>
            <p:cNvPr id="99" name="Rectangle 98"/>
            <p:cNvSpPr/>
            <p:nvPr/>
          </p:nvSpPr>
          <p:spPr>
            <a:xfrm>
              <a:off x="607081" y="4436345"/>
              <a:ext cx="1406140" cy="1571722"/>
            </a:xfrm>
            <a:prstGeom prst="rect">
              <a:avLst/>
            </a:prstGeom>
            <a:solidFill>
              <a:schemeClr val="accent3"/>
            </a:solidFill>
            <a:ln w="1270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lIns="117290" tIns="0" rIns="117290" bIns="0" rtlCol="0" anchor="t" anchorCtr="0"/>
            <a:lstStyle/>
            <a:p>
              <a:pPr algn="ctr" fontAlgn="base">
                <a:spcBef>
                  <a:spcPct val="20000"/>
                </a:spcBef>
                <a:spcAft>
                  <a:spcPct val="0"/>
                </a:spcAft>
              </a:pPr>
              <a:br>
                <a:rPr lang="es-ES_tradnl" sz="815" dirty="0">
                  <a:solidFill>
                    <a:srgbClr val="002776"/>
                  </a:solidFill>
                  <a:latin typeface="Calibri" pitchFamily="34" charset="0"/>
                  <a:cs typeface="Calibri" pitchFamily="34" charset="0"/>
                </a:rPr>
              </a:br>
              <a:r>
                <a:rPr lang="es-ES_tradnl" sz="896" b="1" dirty="0">
                  <a:solidFill>
                    <a:srgbClr val="002776"/>
                  </a:solidFill>
                  <a:latin typeface="Calibri" pitchFamily="34" charset="0"/>
                  <a:cs typeface="Calibri" pitchFamily="34" charset="0"/>
                </a:rPr>
                <a:t>ORGANIZATIVOS</a:t>
              </a:r>
            </a:p>
            <a:p>
              <a:pPr algn="ctr" fontAlgn="base">
                <a:spcBef>
                  <a:spcPct val="20000"/>
                </a:spcBef>
                <a:spcAft>
                  <a:spcPct val="0"/>
                </a:spcAft>
              </a:pPr>
              <a:endParaRPr lang="es-ES_tradnl" sz="896" b="1" dirty="0">
                <a:solidFill>
                  <a:prstClr val="white"/>
                </a:solidFill>
                <a:latin typeface="Calibri" pitchFamily="34" charset="0"/>
                <a:cs typeface="Calibri" pitchFamily="34" charset="0"/>
              </a:endParaRPr>
            </a:p>
            <a:p>
              <a:pPr algn="ctr" fontAlgn="base">
                <a:spcBef>
                  <a:spcPct val="20000"/>
                </a:spcBef>
                <a:spcAft>
                  <a:spcPct val="0"/>
                </a:spcAft>
              </a:pPr>
              <a:r>
                <a:rPr lang="es-ES_tradnl" sz="896" b="1" dirty="0">
                  <a:solidFill>
                    <a:schemeClr val="tx1"/>
                  </a:solidFill>
                  <a:latin typeface="Calibri" pitchFamily="34" charset="0"/>
                  <a:cs typeface="Calibri" pitchFamily="34" charset="0"/>
                </a:rPr>
                <a:t>Procedimiento de revisión de cláusulas</a:t>
              </a:r>
            </a:p>
            <a:p>
              <a:pPr algn="ctr" fontAlgn="base">
                <a:spcBef>
                  <a:spcPct val="20000"/>
                </a:spcBef>
                <a:spcAft>
                  <a:spcPct val="0"/>
                </a:spcAft>
              </a:pPr>
              <a:r>
                <a:rPr lang="es-ES_tradnl" sz="896" b="1" dirty="0">
                  <a:solidFill>
                    <a:schemeClr val="tx1"/>
                  </a:solidFill>
                  <a:latin typeface="Calibri" pitchFamily="34" charset="0"/>
                  <a:cs typeface="Calibri" pitchFamily="34" charset="0"/>
                </a:rPr>
                <a:t>…</a:t>
              </a:r>
            </a:p>
            <a:p>
              <a:pPr algn="ctr" fontAlgn="base">
                <a:spcBef>
                  <a:spcPct val="20000"/>
                </a:spcBef>
                <a:spcAft>
                  <a:spcPct val="0"/>
                </a:spcAft>
              </a:pPr>
              <a:endParaRPr lang="es-ES_tradnl" sz="896" b="1" dirty="0">
                <a:solidFill>
                  <a:prstClr val="white"/>
                </a:solidFill>
                <a:latin typeface="Calibri" pitchFamily="34" charset="0"/>
                <a:cs typeface="Calibri" pitchFamily="34" charset="0"/>
              </a:endParaRPr>
            </a:p>
          </p:txBody>
        </p:sp>
        <p:sp>
          <p:nvSpPr>
            <p:cNvPr id="100" name="Rectangle 99"/>
            <p:cNvSpPr/>
            <p:nvPr/>
          </p:nvSpPr>
          <p:spPr>
            <a:xfrm>
              <a:off x="2140909" y="4436345"/>
              <a:ext cx="1406140" cy="1571722"/>
            </a:xfrm>
            <a:prstGeom prst="rect">
              <a:avLst/>
            </a:prstGeom>
            <a:solidFill>
              <a:schemeClr val="accent3"/>
            </a:solidFill>
            <a:ln w="1270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lIns="117290" tIns="0" rIns="117290" bIns="0" rtlCol="0" anchor="t" anchorCtr="0"/>
            <a:lstStyle/>
            <a:p>
              <a:pPr algn="ctr" fontAlgn="base">
                <a:spcBef>
                  <a:spcPct val="20000"/>
                </a:spcBef>
                <a:spcAft>
                  <a:spcPct val="0"/>
                </a:spcAft>
              </a:pPr>
              <a:br>
                <a:rPr lang="es-ES_tradnl" sz="815" dirty="0">
                  <a:solidFill>
                    <a:srgbClr val="002776"/>
                  </a:solidFill>
                  <a:latin typeface="Calibri" pitchFamily="34" charset="0"/>
                  <a:cs typeface="Calibri" pitchFamily="34" charset="0"/>
                </a:rPr>
              </a:br>
              <a:r>
                <a:rPr lang="es-ES_tradnl" sz="896" b="1" dirty="0">
                  <a:solidFill>
                    <a:srgbClr val="002776"/>
                  </a:solidFill>
                  <a:latin typeface="Calibri" pitchFamily="34" charset="0"/>
                  <a:cs typeface="Calibri" pitchFamily="34" charset="0"/>
                </a:rPr>
                <a:t>TÉCNICOS</a:t>
              </a:r>
            </a:p>
            <a:p>
              <a:pPr algn="ctr" fontAlgn="base">
                <a:spcBef>
                  <a:spcPct val="20000"/>
                </a:spcBef>
                <a:spcAft>
                  <a:spcPct val="0"/>
                </a:spcAft>
              </a:pPr>
              <a:endParaRPr lang="es-ES_tradnl" sz="896" b="1" dirty="0">
                <a:solidFill>
                  <a:schemeClr val="tx1"/>
                </a:solidFill>
                <a:latin typeface="Calibri" pitchFamily="34" charset="0"/>
                <a:cs typeface="Calibri" pitchFamily="34" charset="0"/>
              </a:endParaRPr>
            </a:p>
            <a:p>
              <a:pPr algn="ctr" fontAlgn="base">
                <a:spcBef>
                  <a:spcPct val="20000"/>
                </a:spcBef>
                <a:spcAft>
                  <a:spcPct val="0"/>
                </a:spcAft>
              </a:pPr>
              <a:r>
                <a:rPr lang="es-ES_tradnl" sz="896" b="1" dirty="0">
                  <a:solidFill>
                    <a:schemeClr val="tx1"/>
                  </a:solidFill>
                  <a:latin typeface="Calibri" pitchFamily="34" charset="0"/>
                  <a:cs typeface="Calibri" pitchFamily="34" charset="0"/>
                </a:rPr>
                <a:t>Sistema de marcas en bases de datos para regular las finalidades consentidas</a:t>
              </a:r>
            </a:p>
            <a:p>
              <a:pPr algn="ctr" fontAlgn="base">
                <a:spcBef>
                  <a:spcPct val="20000"/>
                </a:spcBef>
                <a:spcAft>
                  <a:spcPct val="0"/>
                </a:spcAft>
              </a:pPr>
              <a:r>
                <a:rPr lang="es-ES_tradnl" sz="896" b="1" dirty="0">
                  <a:solidFill>
                    <a:schemeClr val="tx1"/>
                  </a:solidFill>
                  <a:latin typeface="Calibri" pitchFamily="34" charset="0"/>
                  <a:cs typeface="Calibri" pitchFamily="34" charset="0"/>
                </a:rPr>
                <a:t>…</a:t>
              </a:r>
            </a:p>
          </p:txBody>
        </p:sp>
        <p:sp>
          <p:nvSpPr>
            <p:cNvPr id="101" name="Rectangle 100"/>
            <p:cNvSpPr/>
            <p:nvPr/>
          </p:nvSpPr>
          <p:spPr>
            <a:xfrm>
              <a:off x="3674737" y="4436345"/>
              <a:ext cx="1406140" cy="1571722"/>
            </a:xfrm>
            <a:prstGeom prst="rect">
              <a:avLst/>
            </a:prstGeom>
            <a:solidFill>
              <a:schemeClr val="accent3"/>
            </a:solidFill>
            <a:ln w="1270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lIns="117290" tIns="0" rIns="117290" bIns="0" rtlCol="0" anchor="t" anchorCtr="0"/>
            <a:lstStyle/>
            <a:p>
              <a:pPr algn="ctr" fontAlgn="base">
                <a:spcBef>
                  <a:spcPct val="20000"/>
                </a:spcBef>
                <a:spcAft>
                  <a:spcPct val="0"/>
                </a:spcAft>
              </a:pPr>
              <a:br>
                <a:rPr lang="es-ES_tradnl" sz="815" dirty="0">
                  <a:solidFill>
                    <a:srgbClr val="002776"/>
                  </a:solidFill>
                  <a:latin typeface="Calibri" pitchFamily="34" charset="0"/>
                  <a:cs typeface="Calibri" pitchFamily="34" charset="0"/>
                </a:rPr>
              </a:br>
              <a:r>
                <a:rPr lang="es-ES_tradnl" sz="896" b="1" dirty="0">
                  <a:solidFill>
                    <a:srgbClr val="002776"/>
                  </a:solidFill>
                  <a:latin typeface="Calibri" pitchFamily="34" charset="0"/>
                  <a:cs typeface="Calibri" pitchFamily="34" charset="0"/>
                </a:rPr>
                <a:t>LEGALES</a:t>
              </a:r>
            </a:p>
            <a:p>
              <a:pPr algn="ctr" fontAlgn="base">
                <a:spcBef>
                  <a:spcPct val="20000"/>
                </a:spcBef>
                <a:spcAft>
                  <a:spcPct val="0"/>
                </a:spcAft>
              </a:pPr>
              <a:endParaRPr lang="es-ES_tradnl" sz="896" b="1" dirty="0">
                <a:solidFill>
                  <a:prstClr val="white"/>
                </a:solidFill>
                <a:latin typeface="Calibri" pitchFamily="34" charset="0"/>
                <a:cs typeface="Calibri" pitchFamily="34" charset="0"/>
              </a:endParaRPr>
            </a:p>
            <a:p>
              <a:pPr algn="ctr" fontAlgn="base">
                <a:spcBef>
                  <a:spcPct val="20000"/>
                </a:spcBef>
                <a:spcAft>
                  <a:spcPct val="0"/>
                </a:spcAft>
              </a:pPr>
              <a:r>
                <a:rPr lang="es-ES_tradnl" sz="896" b="1" dirty="0">
                  <a:solidFill>
                    <a:schemeClr val="tx1"/>
                  </a:solidFill>
                  <a:latin typeface="Calibri" pitchFamily="34" charset="0"/>
                  <a:cs typeface="Calibri" pitchFamily="34" charset="0"/>
                </a:rPr>
                <a:t>Actualización de finalidades en las cláusulas de recogida de consentimientos</a:t>
              </a:r>
            </a:p>
            <a:p>
              <a:pPr algn="ctr" fontAlgn="base">
                <a:spcBef>
                  <a:spcPct val="20000"/>
                </a:spcBef>
                <a:spcAft>
                  <a:spcPct val="0"/>
                </a:spcAft>
              </a:pPr>
              <a:r>
                <a:rPr lang="es-ES_tradnl" sz="896" b="1" dirty="0">
                  <a:solidFill>
                    <a:schemeClr val="tx1"/>
                  </a:solidFill>
                  <a:latin typeface="Calibri" pitchFamily="34" charset="0"/>
                  <a:cs typeface="Calibri" pitchFamily="34" charset="0"/>
                </a:rPr>
                <a:t>…</a:t>
              </a:r>
            </a:p>
          </p:txBody>
        </p:sp>
      </p:grpSp>
      <p:sp>
        <p:nvSpPr>
          <p:cNvPr id="93" name="Rectangle 92"/>
          <p:cNvSpPr/>
          <p:nvPr/>
        </p:nvSpPr>
        <p:spPr bwMode="gray">
          <a:xfrm>
            <a:off x="2200872" y="3426055"/>
            <a:ext cx="3467827" cy="467061"/>
          </a:xfrm>
          <a:prstGeom prst="rect">
            <a:avLst/>
          </a:prstGeom>
          <a:noFill/>
          <a:ln w="28575" cap="rnd" algn="ctr">
            <a:solidFill>
              <a:srgbClr val="0039AC"/>
            </a:solidFill>
            <a:miter lim="800000"/>
            <a:headEnd/>
            <a:tailEnd/>
          </a:ln>
        </p:spPr>
        <p:txBody>
          <a:bodyPr lIns="148579" rtlCol="0" anchor="ctr" anchorCtr="1"/>
          <a:lstStyle/>
          <a:p>
            <a:pPr algn="ctr" eaLnBrk="0" fontAlgn="base" hangingPunct="0">
              <a:spcBef>
                <a:spcPct val="20000"/>
              </a:spcBef>
              <a:spcAft>
                <a:spcPct val="0"/>
              </a:spcAft>
            </a:pPr>
            <a:r>
              <a:rPr lang="es-ES_tradnl" sz="1140" dirty="0">
                <a:solidFill>
                  <a:srgbClr val="313131"/>
                </a:solidFill>
                <a:latin typeface="Calibri" pitchFamily="34" charset="0"/>
                <a:cs typeface="Calibri" pitchFamily="34" charset="0"/>
              </a:rPr>
              <a:t>Pérdidas económicas o daños </a:t>
            </a:r>
            <a:r>
              <a:rPr lang="es-ES_tradnl" sz="1140" dirty="0" err="1">
                <a:solidFill>
                  <a:srgbClr val="313131"/>
                </a:solidFill>
                <a:latin typeface="Calibri" pitchFamily="34" charset="0"/>
                <a:cs typeface="Calibri" pitchFamily="34" charset="0"/>
              </a:rPr>
              <a:t>reputacionales</a:t>
            </a:r>
            <a:r>
              <a:rPr lang="es-ES_tradnl" sz="1140" dirty="0">
                <a:solidFill>
                  <a:srgbClr val="313131"/>
                </a:solidFill>
                <a:latin typeface="Calibri" pitchFamily="34" charset="0"/>
                <a:cs typeface="Calibri" pitchFamily="34" charset="0"/>
              </a:rPr>
              <a:t> derivados del incumplimiento de la legislación</a:t>
            </a:r>
          </a:p>
        </p:txBody>
      </p:sp>
      <p:sp>
        <p:nvSpPr>
          <p:cNvPr id="94" name="Rectangle 93"/>
          <p:cNvSpPr/>
          <p:nvPr/>
        </p:nvSpPr>
        <p:spPr bwMode="gray">
          <a:xfrm>
            <a:off x="2200872" y="2898085"/>
            <a:ext cx="3467827" cy="467061"/>
          </a:xfrm>
          <a:prstGeom prst="rect">
            <a:avLst/>
          </a:prstGeom>
          <a:noFill/>
          <a:ln w="28575" cap="rnd" algn="ctr">
            <a:solidFill>
              <a:srgbClr val="313131"/>
            </a:solidFill>
            <a:miter lim="800000"/>
            <a:headEnd/>
            <a:tailEnd/>
          </a:ln>
        </p:spPr>
        <p:txBody>
          <a:bodyPr lIns="148579" rtlCol="0" anchor="ctr" anchorCtr="1"/>
          <a:lstStyle/>
          <a:p>
            <a:pPr algn="ctr" eaLnBrk="0" fontAlgn="base" hangingPunct="0">
              <a:spcBef>
                <a:spcPct val="20000"/>
              </a:spcBef>
              <a:spcAft>
                <a:spcPct val="0"/>
              </a:spcAft>
            </a:pPr>
            <a:r>
              <a:rPr lang="es-ES" sz="1140" dirty="0">
                <a:solidFill>
                  <a:srgbClr val="313131"/>
                </a:solidFill>
                <a:latin typeface="Calibri" pitchFamily="34" charset="0"/>
                <a:cs typeface="Calibri" pitchFamily="34" charset="0"/>
              </a:rPr>
              <a:t>Tratar datos sin la legitimidad necesaria</a:t>
            </a:r>
          </a:p>
        </p:txBody>
      </p:sp>
      <p:sp>
        <p:nvSpPr>
          <p:cNvPr id="95" name="Down Arrow 94"/>
          <p:cNvSpPr/>
          <p:nvPr/>
        </p:nvSpPr>
        <p:spPr bwMode="gray">
          <a:xfrm>
            <a:off x="2230117" y="1844838"/>
            <a:ext cx="385426" cy="2373132"/>
          </a:xfrm>
          <a:prstGeom prst="downArrow">
            <a:avLst/>
          </a:prstGeom>
          <a:solidFill>
            <a:schemeClr val="tx2">
              <a:alpha val="50196"/>
            </a:schemeClr>
          </a:solidFill>
          <a:ln w="12700" cap="rnd" algn="ctr">
            <a:noFill/>
            <a:miter lim="800000"/>
            <a:headEnd/>
            <a:tailEnd/>
          </a:ln>
        </p:spPr>
        <p:txBody>
          <a:bodyPr lIns="148579" rtlCol="0" anchor="ctr" anchorCtr="1"/>
          <a:lstStyle/>
          <a:p>
            <a:pPr algn="ctr" eaLnBrk="0" fontAlgn="base" hangingPunct="0">
              <a:lnSpc>
                <a:spcPct val="106000"/>
              </a:lnSpc>
              <a:spcBef>
                <a:spcPct val="20000"/>
              </a:spcBef>
              <a:spcAft>
                <a:spcPct val="0"/>
              </a:spcAft>
            </a:pPr>
            <a:endParaRPr lang="es-ES_tradnl" sz="894" dirty="0">
              <a:solidFill>
                <a:srgbClr val="FFFFFF"/>
              </a:solidFill>
              <a:latin typeface="Calibri" pitchFamily="34" charset="0"/>
              <a:cs typeface="Calibri" pitchFamily="34" charset="0"/>
            </a:endParaRPr>
          </a:p>
        </p:txBody>
      </p:sp>
      <p:sp>
        <p:nvSpPr>
          <p:cNvPr id="97" name="Rectangle 96"/>
          <p:cNvSpPr/>
          <p:nvPr/>
        </p:nvSpPr>
        <p:spPr>
          <a:xfrm>
            <a:off x="2200872" y="1842154"/>
            <a:ext cx="3467827" cy="467061"/>
          </a:xfrm>
          <a:prstGeom prst="rect">
            <a:avLst/>
          </a:prstGeom>
          <a:noFill/>
          <a:ln w="28575">
            <a:solidFill>
              <a:srgbClr val="3C8A2E"/>
            </a:solidFill>
          </a:ln>
        </p:spPr>
        <p:style>
          <a:lnRef idx="2">
            <a:schemeClr val="accent1">
              <a:shade val="50000"/>
            </a:schemeClr>
          </a:lnRef>
          <a:fillRef idx="1">
            <a:schemeClr val="accent1"/>
          </a:fillRef>
          <a:effectRef idx="0">
            <a:schemeClr val="accent1"/>
          </a:effectRef>
          <a:fontRef idx="minor">
            <a:schemeClr val="lt1"/>
          </a:fontRef>
        </p:style>
        <p:txBody>
          <a:bodyPr lIns="0" tIns="38119" rIns="0" bIns="38119" rtlCol="0" anchor="ctr"/>
          <a:lstStyle/>
          <a:p>
            <a:pPr algn="ctr" fontAlgn="base">
              <a:spcBef>
                <a:spcPct val="20000"/>
              </a:spcBef>
              <a:spcAft>
                <a:spcPct val="0"/>
              </a:spcAft>
            </a:pPr>
            <a:r>
              <a:rPr lang="es-ES_tradnl" sz="1140" dirty="0">
                <a:solidFill>
                  <a:srgbClr val="313131"/>
                </a:solidFill>
                <a:latin typeface="Calibri" pitchFamily="34" charset="0"/>
                <a:cs typeface="Calibri" pitchFamily="34" charset="0"/>
              </a:rPr>
              <a:t>Acción comercial de marketing y venta cruzada</a:t>
            </a:r>
          </a:p>
        </p:txBody>
      </p:sp>
      <p:grpSp>
        <p:nvGrpSpPr>
          <p:cNvPr id="111" name="Group 110"/>
          <p:cNvGrpSpPr/>
          <p:nvPr/>
        </p:nvGrpSpPr>
        <p:grpSpPr>
          <a:xfrm>
            <a:off x="6089277" y="3954023"/>
            <a:ext cx="3483097" cy="1908395"/>
            <a:chOff x="492264" y="4064852"/>
            <a:chExt cx="4723186" cy="2068507"/>
          </a:xfrm>
        </p:grpSpPr>
        <p:sp>
          <p:nvSpPr>
            <p:cNvPr id="112" name="Rectangle 111"/>
            <p:cNvSpPr/>
            <p:nvPr/>
          </p:nvSpPr>
          <p:spPr>
            <a:xfrm>
              <a:off x="492264" y="4064852"/>
              <a:ext cx="4723186" cy="2068507"/>
            </a:xfrm>
            <a:prstGeom prst="rect">
              <a:avLst/>
            </a:prstGeom>
            <a:noFill/>
            <a:ln w="28575">
              <a:solidFill>
                <a:srgbClr val="618D00"/>
              </a:solidFill>
            </a:ln>
          </p:spPr>
          <p:style>
            <a:lnRef idx="2">
              <a:schemeClr val="accent1">
                <a:shade val="50000"/>
              </a:schemeClr>
            </a:lnRef>
            <a:fillRef idx="1">
              <a:schemeClr val="accent1"/>
            </a:fillRef>
            <a:effectRef idx="0">
              <a:schemeClr val="accent1"/>
            </a:effectRef>
            <a:fontRef idx="minor">
              <a:schemeClr val="lt1"/>
            </a:fontRef>
          </p:style>
          <p:txBody>
            <a:bodyPr lIns="0" tIns="74289" rIns="0" bIns="0" rtlCol="0" anchor="t"/>
            <a:lstStyle/>
            <a:p>
              <a:pPr algn="ctr" fontAlgn="base">
                <a:spcBef>
                  <a:spcPct val="20000"/>
                </a:spcBef>
                <a:spcAft>
                  <a:spcPct val="0"/>
                </a:spcAft>
              </a:pPr>
              <a:r>
                <a:rPr lang="es-ES_tradnl" sz="1138" b="1" dirty="0">
                  <a:solidFill>
                    <a:srgbClr val="313131"/>
                  </a:solidFill>
                  <a:latin typeface="Calibri" pitchFamily="34" charset="0"/>
                  <a:cs typeface="Calibri" pitchFamily="34" charset="0"/>
                </a:rPr>
                <a:t>Controles</a:t>
              </a:r>
            </a:p>
          </p:txBody>
        </p:sp>
        <p:sp>
          <p:nvSpPr>
            <p:cNvPr id="113" name="Rectangle 112"/>
            <p:cNvSpPr/>
            <p:nvPr/>
          </p:nvSpPr>
          <p:spPr>
            <a:xfrm>
              <a:off x="607081" y="4436345"/>
              <a:ext cx="1406140" cy="1571722"/>
            </a:xfrm>
            <a:prstGeom prst="rect">
              <a:avLst/>
            </a:prstGeom>
            <a:solidFill>
              <a:schemeClr val="accent3"/>
            </a:solidFill>
            <a:ln w="1270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lIns="117290" tIns="0" rIns="117290" bIns="0" rtlCol="0" anchor="t" anchorCtr="0"/>
            <a:lstStyle/>
            <a:p>
              <a:pPr algn="ctr" fontAlgn="base">
                <a:spcBef>
                  <a:spcPct val="20000"/>
                </a:spcBef>
                <a:spcAft>
                  <a:spcPct val="0"/>
                </a:spcAft>
              </a:pPr>
              <a:br>
                <a:rPr lang="es-ES_tradnl" sz="815" dirty="0">
                  <a:solidFill>
                    <a:srgbClr val="002776"/>
                  </a:solidFill>
                  <a:latin typeface="Calibri" pitchFamily="34" charset="0"/>
                  <a:cs typeface="Calibri" pitchFamily="34" charset="0"/>
                </a:rPr>
              </a:br>
              <a:r>
                <a:rPr lang="es-ES_tradnl" sz="896" b="1" dirty="0">
                  <a:solidFill>
                    <a:srgbClr val="002776"/>
                  </a:solidFill>
                  <a:latin typeface="Calibri" pitchFamily="34" charset="0"/>
                  <a:cs typeface="Calibri" pitchFamily="34" charset="0"/>
                </a:rPr>
                <a:t>ORGANIZATIVOS</a:t>
              </a:r>
            </a:p>
            <a:p>
              <a:pPr algn="ctr" fontAlgn="base">
                <a:spcBef>
                  <a:spcPct val="20000"/>
                </a:spcBef>
                <a:spcAft>
                  <a:spcPct val="0"/>
                </a:spcAft>
              </a:pPr>
              <a:endParaRPr lang="es-ES_tradnl" sz="896" b="1" dirty="0">
                <a:solidFill>
                  <a:prstClr val="white"/>
                </a:solidFill>
                <a:latin typeface="Calibri" pitchFamily="34" charset="0"/>
                <a:cs typeface="Calibri" pitchFamily="34" charset="0"/>
              </a:endParaRPr>
            </a:p>
            <a:p>
              <a:pPr algn="ctr" fontAlgn="base">
                <a:spcBef>
                  <a:spcPct val="20000"/>
                </a:spcBef>
                <a:spcAft>
                  <a:spcPct val="0"/>
                </a:spcAft>
              </a:pPr>
              <a:r>
                <a:rPr lang="es-ES_tradnl" sz="896" b="1" dirty="0">
                  <a:solidFill>
                    <a:schemeClr val="tx1"/>
                  </a:solidFill>
                  <a:latin typeface="Calibri" pitchFamily="34" charset="0"/>
                  <a:cs typeface="Calibri" pitchFamily="34" charset="0"/>
                </a:rPr>
                <a:t>Procesos de formación a los usuarios</a:t>
              </a:r>
            </a:p>
            <a:p>
              <a:pPr algn="ctr" fontAlgn="base">
                <a:spcBef>
                  <a:spcPct val="20000"/>
                </a:spcBef>
                <a:spcAft>
                  <a:spcPct val="0"/>
                </a:spcAft>
              </a:pPr>
              <a:r>
                <a:rPr lang="es-ES_tradnl" sz="896" b="1" dirty="0">
                  <a:solidFill>
                    <a:schemeClr val="tx1"/>
                  </a:solidFill>
                  <a:latin typeface="Calibri" pitchFamily="34" charset="0"/>
                  <a:cs typeface="Calibri" pitchFamily="34" charset="0"/>
                </a:rPr>
                <a:t>…</a:t>
              </a:r>
              <a:endParaRPr lang="es-ES_tradnl" sz="652" dirty="0">
                <a:solidFill>
                  <a:schemeClr val="tx1"/>
                </a:solidFill>
                <a:latin typeface="Calibri" pitchFamily="34" charset="0"/>
                <a:cs typeface="Calibri" pitchFamily="34" charset="0"/>
              </a:endParaRPr>
            </a:p>
          </p:txBody>
        </p:sp>
        <p:sp>
          <p:nvSpPr>
            <p:cNvPr id="114" name="Rectangle 113"/>
            <p:cNvSpPr/>
            <p:nvPr/>
          </p:nvSpPr>
          <p:spPr>
            <a:xfrm>
              <a:off x="2140909" y="4436345"/>
              <a:ext cx="1406140" cy="1571722"/>
            </a:xfrm>
            <a:prstGeom prst="rect">
              <a:avLst/>
            </a:prstGeom>
            <a:solidFill>
              <a:schemeClr val="accent3"/>
            </a:solidFill>
            <a:ln w="1270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lIns="117290" tIns="0" rIns="117290" bIns="0" rtlCol="0" anchor="t" anchorCtr="0"/>
            <a:lstStyle/>
            <a:p>
              <a:pPr algn="ctr" fontAlgn="base">
                <a:spcBef>
                  <a:spcPct val="20000"/>
                </a:spcBef>
                <a:spcAft>
                  <a:spcPct val="0"/>
                </a:spcAft>
              </a:pPr>
              <a:br>
                <a:rPr lang="es-ES_tradnl" sz="815" dirty="0">
                  <a:solidFill>
                    <a:srgbClr val="002776"/>
                  </a:solidFill>
                  <a:latin typeface="Calibri" pitchFamily="34" charset="0"/>
                  <a:cs typeface="Calibri" pitchFamily="34" charset="0"/>
                </a:rPr>
              </a:br>
              <a:r>
                <a:rPr lang="es-ES_tradnl" sz="896" b="1" dirty="0">
                  <a:solidFill>
                    <a:srgbClr val="002776"/>
                  </a:solidFill>
                  <a:latin typeface="Calibri" pitchFamily="34" charset="0"/>
                  <a:cs typeface="Calibri" pitchFamily="34" charset="0"/>
                </a:rPr>
                <a:t>TÉCNICOS</a:t>
              </a:r>
            </a:p>
            <a:p>
              <a:pPr algn="ctr" fontAlgn="base">
                <a:spcBef>
                  <a:spcPct val="20000"/>
                </a:spcBef>
                <a:spcAft>
                  <a:spcPct val="0"/>
                </a:spcAft>
              </a:pPr>
              <a:endParaRPr lang="es-ES_tradnl" sz="896" b="1" dirty="0">
                <a:solidFill>
                  <a:prstClr val="white"/>
                </a:solidFill>
                <a:latin typeface="Calibri" pitchFamily="34" charset="0"/>
                <a:cs typeface="Calibri" pitchFamily="34" charset="0"/>
              </a:endParaRPr>
            </a:p>
            <a:p>
              <a:pPr algn="ctr" fontAlgn="base">
                <a:spcBef>
                  <a:spcPct val="20000"/>
                </a:spcBef>
                <a:spcAft>
                  <a:spcPct val="0"/>
                </a:spcAft>
              </a:pPr>
              <a:r>
                <a:rPr lang="es-ES_tradnl" sz="896" b="1" dirty="0">
                  <a:solidFill>
                    <a:schemeClr val="tx1"/>
                  </a:solidFill>
                  <a:latin typeface="Calibri" pitchFamily="34" charset="0"/>
                  <a:cs typeface="Calibri" pitchFamily="34" charset="0"/>
                </a:rPr>
                <a:t>Protección y monitorización del puesto de usuario, redes de confianza cero</a:t>
              </a:r>
            </a:p>
            <a:p>
              <a:pPr algn="ctr" fontAlgn="base">
                <a:spcBef>
                  <a:spcPct val="20000"/>
                </a:spcBef>
                <a:spcAft>
                  <a:spcPct val="0"/>
                </a:spcAft>
              </a:pPr>
              <a:r>
                <a:rPr lang="es-ES_tradnl" sz="896" b="1" dirty="0">
                  <a:solidFill>
                    <a:schemeClr val="tx1"/>
                  </a:solidFill>
                  <a:latin typeface="Calibri" pitchFamily="34" charset="0"/>
                  <a:cs typeface="Calibri" pitchFamily="34" charset="0"/>
                </a:rPr>
                <a:t>…</a:t>
              </a:r>
            </a:p>
          </p:txBody>
        </p:sp>
        <p:sp>
          <p:nvSpPr>
            <p:cNvPr id="115" name="Rectangle 114"/>
            <p:cNvSpPr/>
            <p:nvPr/>
          </p:nvSpPr>
          <p:spPr>
            <a:xfrm>
              <a:off x="3674737" y="4436345"/>
              <a:ext cx="1406140" cy="1571722"/>
            </a:xfrm>
            <a:prstGeom prst="rect">
              <a:avLst/>
            </a:prstGeom>
            <a:solidFill>
              <a:schemeClr val="accent3"/>
            </a:solidFill>
            <a:ln w="1270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lIns="117290" tIns="0" rIns="117290" bIns="0" rtlCol="0" anchor="t" anchorCtr="0"/>
            <a:lstStyle/>
            <a:p>
              <a:pPr algn="ctr" fontAlgn="base">
                <a:spcBef>
                  <a:spcPct val="20000"/>
                </a:spcBef>
                <a:spcAft>
                  <a:spcPct val="0"/>
                </a:spcAft>
              </a:pPr>
              <a:br>
                <a:rPr lang="es-ES_tradnl" sz="815" dirty="0">
                  <a:solidFill>
                    <a:srgbClr val="002776"/>
                  </a:solidFill>
                  <a:latin typeface="Calibri" pitchFamily="34" charset="0"/>
                  <a:cs typeface="Calibri" pitchFamily="34" charset="0"/>
                </a:rPr>
              </a:br>
              <a:r>
                <a:rPr lang="es-ES_tradnl" sz="896" b="1" dirty="0">
                  <a:solidFill>
                    <a:srgbClr val="002776"/>
                  </a:solidFill>
                  <a:latin typeface="Calibri" pitchFamily="34" charset="0"/>
                  <a:cs typeface="Calibri" pitchFamily="34" charset="0"/>
                </a:rPr>
                <a:t>LEGALES</a:t>
              </a:r>
            </a:p>
            <a:p>
              <a:pPr algn="ctr" fontAlgn="base">
                <a:spcBef>
                  <a:spcPct val="20000"/>
                </a:spcBef>
                <a:spcAft>
                  <a:spcPct val="0"/>
                </a:spcAft>
              </a:pPr>
              <a:endParaRPr lang="es-ES_tradnl" sz="896" b="1" dirty="0">
                <a:solidFill>
                  <a:schemeClr val="tx1"/>
                </a:solidFill>
                <a:latin typeface="Calibri" pitchFamily="34" charset="0"/>
                <a:cs typeface="Calibri" pitchFamily="34" charset="0"/>
              </a:endParaRPr>
            </a:p>
            <a:p>
              <a:pPr algn="ctr" fontAlgn="base">
                <a:spcBef>
                  <a:spcPct val="20000"/>
                </a:spcBef>
                <a:spcAft>
                  <a:spcPct val="0"/>
                </a:spcAft>
              </a:pPr>
              <a:r>
                <a:rPr lang="es-ES_tradnl" sz="896" b="1" dirty="0">
                  <a:solidFill>
                    <a:schemeClr val="tx1"/>
                  </a:solidFill>
                  <a:latin typeface="Calibri" pitchFamily="34" charset="0"/>
                  <a:cs typeface="Calibri" pitchFamily="34" charset="0"/>
                </a:rPr>
                <a:t>Firma contrato de protección de datos…</a:t>
              </a:r>
            </a:p>
          </p:txBody>
        </p:sp>
      </p:grpSp>
      <p:sp>
        <p:nvSpPr>
          <p:cNvPr id="38" name="Rectangle 37"/>
          <p:cNvSpPr/>
          <p:nvPr/>
        </p:nvSpPr>
        <p:spPr bwMode="gray">
          <a:xfrm>
            <a:off x="6089278" y="2898085"/>
            <a:ext cx="3483096" cy="467061"/>
          </a:xfrm>
          <a:prstGeom prst="rect">
            <a:avLst/>
          </a:prstGeom>
          <a:noFill/>
          <a:ln w="28575" cap="rnd" algn="ctr">
            <a:solidFill>
              <a:srgbClr val="313131"/>
            </a:solidFill>
            <a:miter lim="800000"/>
            <a:headEnd/>
            <a:tailEnd/>
          </a:ln>
        </p:spPr>
        <p:txBody>
          <a:bodyPr lIns="148579" rtlCol="0" anchor="ctr" anchorCtr="1"/>
          <a:lstStyle/>
          <a:p>
            <a:pPr algn="ctr" eaLnBrk="0" fontAlgn="base" hangingPunct="0">
              <a:spcBef>
                <a:spcPct val="20000"/>
              </a:spcBef>
              <a:spcAft>
                <a:spcPct val="0"/>
              </a:spcAft>
            </a:pPr>
            <a:endParaRPr lang="es-ES_tradnl" sz="1140" dirty="0">
              <a:solidFill>
                <a:srgbClr val="313131"/>
              </a:solidFill>
              <a:latin typeface="Calibri" pitchFamily="34" charset="0"/>
              <a:cs typeface="Calibri" pitchFamily="34" charset="0"/>
            </a:endParaRPr>
          </a:p>
          <a:p>
            <a:pPr algn="ctr" eaLnBrk="0" fontAlgn="base" hangingPunct="0">
              <a:spcBef>
                <a:spcPct val="20000"/>
              </a:spcBef>
              <a:spcAft>
                <a:spcPct val="0"/>
              </a:spcAft>
            </a:pPr>
            <a:r>
              <a:rPr lang="es-ES_tradnl" sz="1140" dirty="0">
                <a:solidFill>
                  <a:srgbClr val="313131"/>
                </a:solidFill>
                <a:latin typeface="Calibri" pitchFamily="34" charset="0"/>
                <a:cs typeface="Calibri" pitchFamily="34" charset="0"/>
              </a:rPr>
              <a:t>Configuración de seguridad inadecuada, redes no segmentadas, usuarios no formados o concienciados.</a:t>
            </a:r>
          </a:p>
          <a:p>
            <a:pPr algn="ctr" eaLnBrk="0" fontAlgn="base" hangingPunct="0">
              <a:spcBef>
                <a:spcPct val="20000"/>
              </a:spcBef>
              <a:spcAft>
                <a:spcPct val="0"/>
              </a:spcAft>
            </a:pPr>
            <a:endParaRPr lang="es-ES_tradnl" sz="1140" dirty="0">
              <a:solidFill>
                <a:srgbClr val="313131"/>
              </a:solidFill>
              <a:latin typeface="Calibri" pitchFamily="34" charset="0"/>
              <a:cs typeface="Calibri" pitchFamily="34" charset="0"/>
            </a:endParaRPr>
          </a:p>
        </p:txBody>
      </p:sp>
      <p:sp>
        <p:nvSpPr>
          <p:cNvPr id="40" name="Rectangle 39"/>
          <p:cNvSpPr/>
          <p:nvPr/>
        </p:nvSpPr>
        <p:spPr bwMode="gray">
          <a:xfrm>
            <a:off x="6089279" y="3426055"/>
            <a:ext cx="3483096" cy="467061"/>
          </a:xfrm>
          <a:prstGeom prst="rect">
            <a:avLst/>
          </a:prstGeom>
          <a:noFill/>
          <a:ln w="28575" cap="rnd" algn="ctr">
            <a:solidFill>
              <a:srgbClr val="0039AC"/>
            </a:solidFill>
            <a:miter lim="800000"/>
            <a:headEnd/>
            <a:tailEnd/>
          </a:ln>
        </p:spPr>
        <p:txBody>
          <a:bodyPr lIns="148579" rtlCol="0" anchor="ctr" anchorCtr="1"/>
          <a:lstStyle/>
          <a:p>
            <a:pPr algn="ctr" eaLnBrk="0" fontAlgn="base" hangingPunct="0">
              <a:spcBef>
                <a:spcPct val="20000"/>
              </a:spcBef>
              <a:spcAft>
                <a:spcPct val="0"/>
              </a:spcAft>
            </a:pPr>
            <a:r>
              <a:rPr lang="es-ES_tradnl" sz="1140" dirty="0">
                <a:solidFill>
                  <a:srgbClr val="313131"/>
                </a:solidFill>
                <a:latin typeface="Calibri" pitchFamily="34" charset="0"/>
                <a:cs typeface="Calibri" pitchFamily="34" charset="0"/>
              </a:rPr>
              <a:t>Acceso no autorizado por parte de terceros</a:t>
            </a:r>
          </a:p>
        </p:txBody>
      </p:sp>
      <p:sp>
        <p:nvSpPr>
          <p:cNvPr id="41" name="Rectangle 40"/>
          <p:cNvSpPr/>
          <p:nvPr/>
        </p:nvSpPr>
        <p:spPr bwMode="gray">
          <a:xfrm>
            <a:off x="5747514" y="2898085"/>
            <a:ext cx="262949" cy="467061"/>
          </a:xfrm>
          <a:prstGeom prst="rect">
            <a:avLst/>
          </a:prstGeom>
          <a:noFill/>
          <a:ln w="28575" cap="rnd" algn="ctr">
            <a:solidFill>
              <a:srgbClr val="313131"/>
            </a:solidFill>
            <a:miter lim="800000"/>
            <a:headEnd/>
            <a:tailEnd/>
          </a:ln>
        </p:spPr>
        <p:txBody>
          <a:bodyPr lIns="0" rIns="0" rtlCol="0" anchor="ctr" anchorCtr="1"/>
          <a:lstStyle/>
          <a:p>
            <a:pPr algn="ctr" eaLnBrk="0" fontAlgn="base" hangingPunct="0">
              <a:spcBef>
                <a:spcPct val="20000"/>
              </a:spcBef>
              <a:spcAft>
                <a:spcPct val="0"/>
              </a:spcAft>
            </a:pPr>
            <a:r>
              <a:rPr lang="es-ES_tradnl" sz="1140" dirty="0">
                <a:solidFill>
                  <a:srgbClr val="313131"/>
                </a:solidFill>
                <a:latin typeface="Calibri" pitchFamily="34" charset="0"/>
                <a:cs typeface="Calibri" pitchFamily="34" charset="0"/>
              </a:rPr>
              <a:t>…</a:t>
            </a:r>
          </a:p>
        </p:txBody>
      </p:sp>
      <p:sp>
        <p:nvSpPr>
          <p:cNvPr id="43" name="Rectangle 42"/>
          <p:cNvSpPr/>
          <p:nvPr/>
        </p:nvSpPr>
        <p:spPr bwMode="gray">
          <a:xfrm>
            <a:off x="5747515" y="3426055"/>
            <a:ext cx="262949" cy="467061"/>
          </a:xfrm>
          <a:prstGeom prst="rect">
            <a:avLst/>
          </a:prstGeom>
          <a:noFill/>
          <a:ln w="28575" cap="rnd" algn="ctr">
            <a:solidFill>
              <a:srgbClr val="0039AC"/>
            </a:solidFill>
            <a:miter lim="800000"/>
            <a:headEnd/>
            <a:tailEnd/>
          </a:ln>
        </p:spPr>
        <p:txBody>
          <a:bodyPr lIns="0" rIns="0" rtlCol="0" anchor="ctr" anchorCtr="1"/>
          <a:lstStyle/>
          <a:p>
            <a:pPr algn="ctr" eaLnBrk="0" fontAlgn="base" hangingPunct="0">
              <a:spcBef>
                <a:spcPct val="20000"/>
              </a:spcBef>
              <a:spcAft>
                <a:spcPct val="0"/>
              </a:spcAft>
            </a:pPr>
            <a:r>
              <a:rPr lang="es-ES_tradnl" sz="1140" dirty="0">
                <a:solidFill>
                  <a:srgbClr val="313131"/>
                </a:solidFill>
                <a:latin typeface="Calibri" pitchFamily="34" charset="0"/>
                <a:cs typeface="Calibri" pitchFamily="34" charset="0"/>
              </a:rPr>
              <a:t>…</a:t>
            </a:r>
          </a:p>
        </p:txBody>
      </p:sp>
      <p:sp>
        <p:nvSpPr>
          <p:cNvPr id="44" name="Rectangle 43"/>
          <p:cNvSpPr/>
          <p:nvPr/>
        </p:nvSpPr>
        <p:spPr bwMode="gray">
          <a:xfrm>
            <a:off x="5747514" y="3954020"/>
            <a:ext cx="262949" cy="1908397"/>
          </a:xfrm>
          <a:prstGeom prst="rect">
            <a:avLst/>
          </a:prstGeom>
          <a:solidFill>
            <a:schemeClr val="bg1"/>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lIns="0" rIns="0" rtlCol="0" anchor="ctr" anchorCtr="1"/>
          <a:lstStyle/>
          <a:p>
            <a:pPr algn="ctr" eaLnBrk="0" fontAlgn="base" hangingPunct="0">
              <a:spcBef>
                <a:spcPct val="20000"/>
              </a:spcBef>
              <a:spcAft>
                <a:spcPct val="0"/>
              </a:spcAft>
            </a:pPr>
            <a:r>
              <a:rPr lang="es-ES_tradnl" sz="1138" dirty="0">
                <a:solidFill>
                  <a:srgbClr val="313131"/>
                </a:solidFill>
                <a:latin typeface="Calibri" pitchFamily="34" charset="0"/>
                <a:cs typeface="Calibri" pitchFamily="34" charset="0"/>
              </a:rPr>
              <a:t>…</a:t>
            </a:r>
          </a:p>
        </p:txBody>
      </p:sp>
      <p:sp>
        <p:nvSpPr>
          <p:cNvPr id="45" name="Slide Number Placeholder 1"/>
          <p:cNvSpPr>
            <a:spLocks noGrp="1"/>
          </p:cNvSpPr>
          <p:nvPr>
            <p:ph type="sldNum" sz="quarter" idx="4"/>
          </p:nvPr>
        </p:nvSpPr>
        <p:spPr>
          <a:xfrm>
            <a:off x="8936278" y="5862418"/>
            <a:ext cx="645168" cy="137799"/>
          </a:xfrm>
        </p:spPr>
        <p:txBody>
          <a:bodyPr/>
          <a:lstStyle/>
          <a:p>
            <a:fld id="{95CC1D26-A9BD-4BDE-BDD9-08EDBAE96860}" type="slidenum">
              <a:rPr lang="es-ES_tradnl" smtClean="0"/>
              <a:pPr/>
              <a:t>17</a:t>
            </a:fld>
            <a:endParaRPr lang="es-ES_tradnl" dirty="0"/>
          </a:p>
        </p:txBody>
      </p:sp>
      <p:sp>
        <p:nvSpPr>
          <p:cNvPr id="46" name="Rectangle 45"/>
          <p:cNvSpPr/>
          <p:nvPr/>
        </p:nvSpPr>
        <p:spPr>
          <a:xfrm>
            <a:off x="6089277" y="1842153"/>
            <a:ext cx="3467827" cy="467061"/>
          </a:xfrm>
          <a:prstGeom prst="rect">
            <a:avLst/>
          </a:prstGeom>
          <a:noFill/>
          <a:ln w="28575">
            <a:solidFill>
              <a:srgbClr val="3C8A2E"/>
            </a:solidFill>
          </a:ln>
        </p:spPr>
        <p:style>
          <a:lnRef idx="2">
            <a:schemeClr val="accent1">
              <a:shade val="50000"/>
            </a:schemeClr>
          </a:lnRef>
          <a:fillRef idx="1">
            <a:schemeClr val="accent1"/>
          </a:fillRef>
          <a:effectRef idx="0">
            <a:schemeClr val="accent1"/>
          </a:effectRef>
          <a:fontRef idx="minor">
            <a:schemeClr val="lt1"/>
          </a:fontRef>
        </p:style>
        <p:txBody>
          <a:bodyPr lIns="0" tIns="38119" rIns="0" bIns="38119" rtlCol="0" anchor="ctr"/>
          <a:lstStyle/>
          <a:p>
            <a:pPr algn="ctr" fontAlgn="base">
              <a:spcBef>
                <a:spcPct val="20000"/>
              </a:spcBef>
              <a:spcAft>
                <a:spcPct val="0"/>
              </a:spcAft>
            </a:pPr>
            <a:r>
              <a:rPr lang="es-ES_tradnl" sz="1140" dirty="0">
                <a:solidFill>
                  <a:srgbClr val="313131"/>
                </a:solidFill>
                <a:latin typeface="Calibri" pitchFamily="34" charset="0"/>
                <a:cs typeface="Calibri" pitchFamily="34" charset="0"/>
              </a:rPr>
              <a:t>BBDD centralizada de clientes</a:t>
            </a:r>
          </a:p>
        </p:txBody>
      </p:sp>
      <p:sp>
        <p:nvSpPr>
          <p:cNvPr id="47" name="Rectangle 46"/>
          <p:cNvSpPr/>
          <p:nvPr/>
        </p:nvSpPr>
        <p:spPr bwMode="gray">
          <a:xfrm>
            <a:off x="5747514" y="1842153"/>
            <a:ext cx="262949" cy="467061"/>
          </a:xfrm>
          <a:prstGeom prst="rect">
            <a:avLst/>
          </a:prstGeom>
          <a:noFill/>
          <a:ln w="28575" cap="rnd" algn="ctr">
            <a:solidFill>
              <a:schemeClr val="accent4"/>
            </a:solidFill>
            <a:miter lim="800000"/>
            <a:headEnd/>
            <a:tailEnd/>
          </a:ln>
        </p:spPr>
        <p:txBody>
          <a:bodyPr lIns="0" rIns="0" rtlCol="0" anchor="ctr" anchorCtr="1"/>
          <a:lstStyle/>
          <a:p>
            <a:pPr algn="ctr" eaLnBrk="0" fontAlgn="base" hangingPunct="0">
              <a:spcBef>
                <a:spcPct val="20000"/>
              </a:spcBef>
              <a:spcAft>
                <a:spcPct val="0"/>
              </a:spcAft>
            </a:pPr>
            <a:r>
              <a:rPr lang="es-ES_tradnl" sz="1140" dirty="0">
                <a:solidFill>
                  <a:srgbClr val="313131"/>
                </a:solidFill>
                <a:latin typeface="Calibri" pitchFamily="34" charset="0"/>
                <a:cs typeface="Calibri" pitchFamily="34" charset="0"/>
              </a:rPr>
              <a:t>…</a:t>
            </a:r>
          </a:p>
        </p:txBody>
      </p:sp>
      <p:sp>
        <p:nvSpPr>
          <p:cNvPr id="48" name="Rectangle 47"/>
          <p:cNvSpPr/>
          <p:nvPr/>
        </p:nvSpPr>
        <p:spPr bwMode="gray">
          <a:xfrm>
            <a:off x="2200872" y="2370116"/>
            <a:ext cx="3467827" cy="467061"/>
          </a:xfrm>
          <a:prstGeom prst="rect">
            <a:avLst/>
          </a:prstGeom>
          <a:noFill/>
          <a:ln w="28575" cap="rnd" algn="ctr">
            <a:solidFill>
              <a:srgbClr val="313131"/>
            </a:solidFill>
            <a:miter lim="800000"/>
            <a:headEnd/>
            <a:tailEnd/>
          </a:ln>
        </p:spPr>
        <p:txBody>
          <a:bodyPr lIns="148579" rtlCol="0" anchor="ctr" anchorCtr="1"/>
          <a:lstStyle/>
          <a:p>
            <a:pPr algn="ctr" eaLnBrk="0" fontAlgn="base" hangingPunct="0">
              <a:spcBef>
                <a:spcPct val="20000"/>
              </a:spcBef>
              <a:spcAft>
                <a:spcPct val="0"/>
              </a:spcAft>
            </a:pPr>
            <a:r>
              <a:rPr lang="es-ES" sz="1140" dirty="0">
                <a:solidFill>
                  <a:srgbClr val="313131"/>
                </a:solidFill>
                <a:latin typeface="Calibri" pitchFamily="34" charset="0"/>
                <a:cs typeface="Calibri" pitchFamily="34" charset="0"/>
              </a:rPr>
              <a:t>Reclamación y denuncia de un individuo</a:t>
            </a:r>
          </a:p>
        </p:txBody>
      </p:sp>
      <p:sp>
        <p:nvSpPr>
          <p:cNvPr id="49" name="Rectangle 48"/>
          <p:cNvSpPr/>
          <p:nvPr/>
        </p:nvSpPr>
        <p:spPr bwMode="gray">
          <a:xfrm>
            <a:off x="6089279" y="2370115"/>
            <a:ext cx="3483096" cy="467061"/>
          </a:xfrm>
          <a:prstGeom prst="rect">
            <a:avLst/>
          </a:prstGeom>
          <a:noFill/>
          <a:ln w="28575" cap="rnd" algn="ctr">
            <a:solidFill>
              <a:srgbClr val="313131"/>
            </a:solidFill>
            <a:miter lim="800000"/>
            <a:headEnd/>
            <a:tailEnd/>
          </a:ln>
        </p:spPr>
        <p:txBody>
          <a:bodyPr lIns="148579" rtlCol="0" anchor="ctr" anchorCtr="1"/>
          <a:lstStyle/>
          <a:p>
            <a:pPr algn="ctr" eaLnBrk="0" fontAlgn="base" hangingPunct="0">
              <a:spcBef>
                <a:spcPct val="20000"/>
              </a:spcBef>
              <a:spcAft>
                <a:spcPct val="0"/>
              </a:spcAft>
            </a:pPr>
            <a:r>
              <a:rPr lang="es-ES" sz="1140">
                <a:solidFill>
                  <a:srgbClr val="313131"/>
                </a:solidFill>
                <a:latin typeface="Calibri" pitchFamily="34" charset="0"/>
                <a:cs typeface="Calibri" pitchFamily="34" charset="0"/>
              </a:rPr>
              <a:t>Robo de información mediante ingeniería social</a:t>
            </a:r>
            <a:endParaRPr lang="es-ES_tradnl" sz="1140" dirty="0">
              <a:solidFill>
                <a:srgbClr val="313131"/>
              </a:solidFill>
              <a:latin typeface="Calibri" pitchFamily="34" charset="0"/>
              <a:cs typeface="Calibri" pitchFamily="34" charset="0"/>
            </a:endParaRPr>
          </a:p>
        </p:txBody>
      </p:sp>
      <p:sp>
        <p:nvSpPr>
          <p:cNvPr id="50" name="Rectangle 49"/>
          <p:cNvSpPr/>
          <p:nvPr/>
        </p:nvSpPr>
        <p:spPr bwMode="gray">
          <a:xfrm>
            <a:off x="5747515" y="2370115"/>
            <a:ext cx="262949" cy="467061"/>
          </a:xfrm>
          <a:prstGeom prst="rect">
            <a:avLst/>
          </a:prstGeom>
          <a:noFill/>
          <a:ln w="28575" cap="rnd" algn="ctr">
            <a:solidFill>
              <a:srgbClr val="313131"/>
            </a:solidFill>
            <a:miter lim="800000"/>
            <a:headEnd/>
            <a:tailEnd/>
          </a:ln>
        </p:spPr>
        <p:txBody>
          <a:bodyPr lIns="0" rIns="0" rtlCol="0" anchor="ctr" anchorCtr="1"/>
          <a:lstStyle/>
          <a:p>
            <a:pPr algn="ctr" eaLnBrk="0" fontAlgn="base" hangingPunct="0">
              <a:spcBef>
                <a:spcPct val="20000"/>
              </a:spcBef>
              <a:spcAft>
                <a:spcPct val="0"/>
              </a:spcAft>
            </a:pPr>
            <a:r>
              <a:rPr lang="es-ES_tradnl" sz="1140" dirty="0">
                <a:solidFill>
                  <a:srgbClr val="313131"/>
                </a:solidFill>
                <a:latin typeface="Calibri" pitchFamily="34" charset="0"/>
                <a:cs typeface="Calibri" pitchFamily="34" charset="0"/>
              </a:rPr>
              <a:t>…</a:t>
            </a:r>
          </a:p>
        </p:txBody>
      </p:sp>
      <p:sp>
        <p:nvSpPr>
          <p:cNvPr id="42" name="Título 2">
            <a:extLst>
              <a:ext uri="{FF2B5EF4-FFF2-40B4-BE49-F238E27FC236}">
                <a16:creationId xmlns:a16="http://schemas.microsoft.com/office/drawing/2014/main" id="{BA5D7A1A-6DEA-4B63-A477-E9E5327C0FDB}"/>
              </a:ext>
            </a:extLst>
          </p:cNvPr>
          <p:cNvSpPr txBox="1">
            <a:spLocks/>
          </p:cNvSpPr>
          <p:nvPr/>
        </p:nvSpPr>
        <p:spPr>
          <a:xfrm>
            <a:off x="477880" y="222462"/>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Nuevos requerimientos</a:t>
            </a:r>
          </a:p>
          <a:p>
            <a:r>
              <a:rPr lang="es-ES" sz="1600" dirty="0" err="1">
                <a:solidFill>
                  <a:srgbClr val="3AC1E1"/>
                </a:solidFill>
              </a:rPr>
              <a:t>Privacy</a:t>
            </a:r>
            <a:r>
              <a:rPr lang="es-ES" sz="1600" dirty="0">
                <a:solidFill>
                  <a:srgbClr val="3AC1E1"/>
                </a:solidFill>
              </a:rPr>
              <a:t> </a:t>
            </a:r>
            <a:r>
              <a:rPr lang="es-ES" sz="1600" dirty="0" err="1">
                <a:solidFill>
                  <a:srgbClr val="3AC1E1"/>
                </a:solidFill>
              </a:rPr>
              <a:t>Impact</a:t>
            </a:r>
            <a:r>
              <a:rPr lang="es-ES" sz="1600" dirty="0">
                <a:solidFill>
                  <a:srgbClr val="3AC1E1"/>
                </a:solidFill>
              </a:rPr>
              <a:t> </a:t>
            </a:r>
            <a:r>
              <a:rPr lang="es-ES" sz="1600" dirty="0" err="1">
                <a:solidFill>
                  <a:srgbClr val="3AC1E1"/>
                </a:solidFill>
              </a:rPr>
              <a:t>Assessment</a:t>
            </a:r>
            <a:r>
              <a:rPr lang="es-ES" sz="1600" dirty="0">
                <a:solidFill>
                  <a:srgbClr val="3AC1E1"/>
                </a:solidFill>
              </a:rPr>
              <a:t> </a:t>
            </a:r>
          </a:p>
        </p:txBody>
      </p:sp>
    </p:spTree>
    <p:extLst>
      <p:ext uri="{BB962C8B-B14F-4D97-AF65-F5344CB8AC3E}">
        <p14:creationId xmlns:p14="http://schemas.microsoft.com/office/powerpoint/2010/main" val="172915689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latin typeface="+mj-lt"/>
              </a:rPr>
              <a:pPr/>
              <a:t>18</a:t>
            </a:fld>
            <a:endParaRPr lang="es-ES" dirty="0">
              <a:latin typeface="+mj-lt"/>
            </a:endParaRPr>
          </a:p>
        </p:txBody>
      </p:sp>
      <p:sp>
        <p:nvSpPr>
          <p:cNvPr id="5" name="Título 2"/>
          <p:cNvSpPr txBox="1">
            <a:spLocks/>
          </p:cNvSpPr>
          <p:nvPr/>
        </p:nvSpPr>
        <p:spPr>
          <a:xfrm>
            <a:off x="477880" y="222462"/>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Nuevos requerimientos</a:t>
            </a:r>
          </a:p>
          <a:p>
            <a:r>
              <a:rPr lang="es-ES" sz="1600" dirty="0"/>
              <a:t>Transferencias de datos y </a:t>
            </a:r>
            <a:r>
              <a:rPr lang="es-ES" sz="1600" dirty="0" err="1"/>
              <a:t>BCRs</a:t>
            </a:r>
            <a:endParaRPr lang="es-ES" sz="1600" dirty="0"/>
          </a:p>
        </p:txBody>
      </p:sp>
      <p:pic>
        <p:nvPicPr>
          <p:cNvPr id="6" name="Imagen 5">
            <a:extLst>
              <a:ext uri="{FF2B5EF4-FFF2-40B4-BE49-F238E27FC236}">
                <a16:creationId xmlns:a16="http://schemas.microsoft.com/office/drawing/2014/main" id="{2E3A90EB-830D-4DA0-8FDB-E575DDDE06D2}"/>
              </a:ext>
            </a:extLst>
          </p:cNvPr>
          <p:cNvPicPr>
            <a:picLocks noChangeAspect="1"/>
          </p:cNvPicPr>
          <p:nvPr/>
        </p:nvPicPr>
        <p:blipFill>
          <a:blip r:embed="rId2"/>
          <a:stretch>
            <a:fillRect/>
          </a:stretch>
        </p:blipFill>
        <p:spPr>
          <a:xfrm>
            <a:off x="868028" y="1516275"/>
            <a:ext cx="8220742" cy="4840077"/>
          </a:xfrm>
          <a:prstGeom prst="rect">
            <a:avLst/>
          </a:prstGeom>
        </p:spPr>
      </p:pic>
      <p:sp>
        <p:nvSpPr>
          <p:cNvPr id="7" name="Text Placeholder 7">
            <a:extLst>
              <a:ext uri="{FF2B5EF4-FFF2-40B4-BE49-F238E27FC236}">
                <a16:creationId xmlns:a16="http://schemas.microsoft.com/office/drawing/2014/main" id="{B5C17D79-A372-4FDD-B048-B47F17501F60}"/>
              </a:ext>
            </a:extLst>
          </p:cNvPr>
          <p:cNvSpPr txBox="1">
            <a:spLocks/>
          </p:cNvSpPr>
          <p:nvPr/>
        </p:nvSpPr>
        <p:spPr>
          <a:xfrm>
            <a:off x="452481" y="887562"/>
            <a:ext cx="9001038" cy="1046843"/>
          </a:xfrm>
          <a:prstGeom prst="rect">
            <a:avLst/>
          </a:prstGeom>
          <a:noFill/>
          <a:ln>
            <a:noFill/>
          </a:ln>
        </p:spPr>
        <p:txBody>
          <a:bodyPr wrap="square" rtlCol="0">
            <a:noAutofit/>
          </a:bodyPr>
          <a:lstStyle>
            <a:defPPr>
              <a:defRPr lang="en-US"/>
            </a:defPPr>
            <a:lvl1pPr marL="171450" indent="-171450" algn="just">
              <a:spcAft>
                <a:spcPts val="0"/>
              </a:spcAft>
              <a:buFont typeface="Arial" panose="020B0604020202020204" pitchFamily="34" charset="0"/>
              <a:buChar char="•"/>
              <a:defRPr sz="1086"/>
            </a:lvl1pPr>
          </a:lstStyle>
          <a:p>
            <a:pPr marL="0" indent="0">
              <a:lnSpc>
                <a:spcPct val="130000"/>
              </a:lnSpc>
              <a:buNone/>
            </a:pPr>
            <a:r>
              <a:rPr lang="es-ES_tradnl" sz="1400" dirty="0">
                <a:latin typeface="Arial" panose="020B0604020202020204" pitchFamily="34" charset="0"/>
                <a:cs typeface="Arial" panose="020B0604020202020204" pitchFamily="34" charset="0"/>
              </a:rPr>
              <a:t>Conjunto de normas para flexibilizar las transferencias internacionales de datos a nivel de grupo desde las sociedades del grupo ubicadas en la UE hacia las sociedades del grupo ubicadas en países que no ofrezcan un nivel de protección de datos adecuado.</a:t>
            </a:r>
          </a:p>
          <a:p>
            <a:pPr marL="0" indent="0">
              <a:lnSpc>
                <a:spcPct val="130000"/>
              </a:lnSpc>
              <a:buNone/>
            </a:pPr>
            <a:endParaRPr lang="es-ES_tradnl"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4460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latin typeface="+mj-lt"/>
              </a:rPr>
              <a:pPr/>
              <a:t>19</a:t>
            </a:fld>
            <a:endParaRPr lang="es-ES" dirty="0">
              <a:latin typeface="+mj-lt"/>
            </a:endParaRPr>
          </a:p>
        </p:txBody>
      </p:sp>
      <p:sp>
        <p:nvSpPr>
          <p:cNvPr id="5" name="Título 2"/>
          <p:cNvSpPr txBox="1">
            <a:spLocks/>
          </p:cNvSpPr>
          <p:nvPr/>
        </p:nvSpPr>
        <p:spPr>
          <a:xfrm>
            <a:off x="477880" y="222462"/>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Nuevos requerimientos</a:t>
            </a:r>
          </a:p>
          <a:p>
            <a:r>
              <a:rPr lang="es-ES" sz="1600" dirty="0">
                <a:solidFill>
                  <a:srgbClr val="3AC1E1"/>
                </a:solidFill>
              </a:rPr>
              <a:t>Terceros que acceden a datos</a:t>
            </a:r>
          </a:p>
        </p:txBody>
      </p:sp>
      <p:sp>
        <p:nvSpPr>
          <p:cNvPr id="6" name="Text Placeholder 7">
            <a:extLst>
              <a:ext uri="{FF2B5EF4-FFF2-40B4-BE49-F238E27FC236}">
                <a16:creationId xmlns:a16="http://schemas.microsoft.com/office/drawing/2014/main" id="{6C9697C5-B122-4852-894A-F8C3F50CB1B9}"/>
              </a:ext>
            </a:extLst>
          </p:cNvPr>
          <p:cNvSpPr txBox="1">
            <a:spLocks/>
          </p:cNvSpPr>
          <p:nvPr/>
        </p:nvSpPr>
        <p:spPr>
          <a:xfrm>
            <a:off x="427398" y="857596"/>
            <a:ext cx="8932186" cy="1046843"/>
          </a:xfrm>
          <a:prstGeom prst="rect">
            <a:avLst/>
          </a:prstGeom>
          <a:noFill/>
          <a:ln>
            <a:noFill/>
          </a:ln>
        </p:spPr>
        <p:txBody>
          <a:bodyPr wrap="square" rtlCol="0">
            <a:noAutofit/>
          </a:bodyPr>
          <a:lstStyle>
            <a:defPPr>
              <a:defRPr lang="en-US"/>
            </a:defPPr>
            <a:lvl1pPr marL="171450" indent="-171450" algn="just">
              <a:spcAft>
                <a:spcPts val="0"/>
              </a:spcAft>
              <a:buFont typeface="Arial" panose="020B0604020202020204" pitchFamily="34" charset="0"/>
              <a:buChar char="•"/>
              <a:defRPr sz="1086"/>
            </a:lvl1pPr>
          </a:lstStyle>
          <a:p>
            <a:pPr marL="0" indent="0" defTabSz="1219170">
              <a:lnSpc>
                <a:spcPct val="130000"/>
              </a:lnSpc>
              <a:buNone/>
            </a:pPr>
            <a:r>
              <a:rPr lang="es-ES" sz="1400" b="1" dirty="0"/>
              <a:t>La selección de encargados de tratamiento </a:t>
            </a:r>
            <a:r>
              <a:rPr lang="es-ES" sz="1400" dirty="0"/>
              <a:t>que aporten garantía a los tratamientos de datos jugaran un papel relevante.</a:t>
            </a:r>
            <a:endParaRPr lang="es-ES_tradnl" sz="1400" dirty="0">
              <a:solidFill>
                <a:prstClr val="black"/>
              </a:solidFill>
              <a:latin typeface="+mj-lt"/>
            </a:endParaRPr>
          </a:p>
        </p:txBody>
      </p:sp>
      <p:sp>
        <p:nvSpPr>
          <p:cNvPr id="8" name="Freeform 7">
            <a:extLst>
              <a:ext uri="{FF2B5EF4-FFF2-40B4-BE49-F238E27FC236}">
                <a16:creationId xmlns:a16="http://schemas.microsoft.com/office/drawing/2014/main" id="{48D85BE9-72EF-4829-B1C9-4ECD0F3C270B}"/>
              </a:ext>
            </a:extLst>
          </p:cNvPr>
          <p:cNvSpPr>
            <a:spLocks/>
          </p:cNvSpPr>
          <p:nvPr/>
        </p:nvSpPr>
        <p:spPr bwMode="auto">
          <a:xfrm>
            <a:off x="3248962" y="1293108"/>
            <a:ext cx="4092742" cy="2675512"/>
          </a:xfrm>
          <a:custGeom>
            <a:avLst/>
            <a:gdLst>
              <a:gd name="T0" fmla="*/ 882 w 882"/>
              <a:gd name="T1" fmla="*/ 185 h 764"/>
              <a:gd name="T2" fmla="*/ 683 w 882"/>
              <a:gd name="T3" fmla="*/ 0 h 764"/>
              <a:gd name="T4" fmla="*/ 200 w 882"/>
              <a:gd name="T5" fmla="*/ 0 h 764"/>
              <a:gd name="T6" fmla="*/ 0 w 882"/>
              <a:gd name="T7" fmla="*/ 200 h 764"/>
              <a:gd name="T8" fmla="*/ 200 w 882"/>
              <a:gd name="T9" fmla="*/ 399 h 764"/>
              <a:gd name="T10" fmla="*/ 650 w 882"/>
              <a:gd name="T11" fmla="*/ 399 h 764"/>
              <a:gd name="T12" fmla="*/ 882 w 882"/>
              <a:gd name="T13" fmla="*/ 764 h 764"/>
              <a:gd name="T14" fmla="*/ 882 w 882"/>
              <a:gd name="T15" fmla="*/ 185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2" h="764">
                <a:moveTo>
                  <a:pt x="882" y="185"/>
                </a:moveTo>
                <a:cubicBezTo>
                  <a:pt x="874" y="82"/>
                  <a:pt x="788" y="0"/>
                  <a:pt x="683" y="0"/>
                </a:cubicBezTo>
                <a:cubicBezTo>
                  <a:pt x="200" y="0"/>
                  <a:pt x="200" y="0"/>
                  <a:pt x="200" y="0"/>
                </a:cubicBezTo>
                <a:cubicBezTo>
                  <a:pt x="90" y="0"/>
                  <a:pt x="0" y="89"/>
                  <a:pt x="0" y="200"/>
                </a:cubicBezTo>
                <a:cubicBezTo>
                  <a:pt x="0" y="310"/>
                  <a:pt x="90" y="399"/>
                  <a:pt x="200" y="399"/>
                </a:cubicBezTo>
                <a:cubicBezTo>
                  <a:pt x="650" y="399"/>
                  <a:pt x="650" y="399"/>
                  <a:pt x="650" y="399"/>
                </a:cubicBezTo>
                <a:cubicBezTo>
                  <a:pt x="759" y="419"/>
                  <a:pt x="835" y="501"/>
                  <a:pt x="882" y="764"/>
                </a:cubicBezTo>
                <a:cubicBezTo>
                  <a:pt x="882" y="185"/>
                  <a:pt x="882" y="185"/>
                  <a:pt x="882" y="185"/>
                </a:cubicBezTo>
                <a:close/>
              </a:path>
            </a:pathLst>
          </a:custGeom>
          <a:solidFill>
            <a:schemeClr val="tx2"/>
          </a:solidFill>
          <a:ln>
            <a:solidFill>
              <a:schemeClr val="tx2"/>
            </a:solidFill>
          </a:ln>
        </p:spPr>
        <p:txBody>
          <a:bodyPr vert="horz" wrap="square" lIns="91440" tIns="91440" rIns="91440" bIns="9144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effectLst/>
              <a:uLnTx/>
              <a:uFillTx/>
              <a:latin typeface="+mj-lt"/>
            </a:endParaRPr>
          </a:p>
        </p:txBody>
      </p:sp>
      <p:sp>
        <p:nvSpPr>
          <p:cNvPr id="11" name="Rectangle 63">
            <a:extLst>
              <a:ext uri="{FF2B5EF4-FFF2-40B4-BE49-F238E27FC236}">
                <a16:creationId xmlns:a16="http://schemas.microsoft.com/office/drawing/2014/main" id="{E8753477-AFA1-4417-9F35-62A9B8400965}"/>
              </a:ext>
            </a:extLst>
          </p:cNvPr>
          <p:cNvSpPr/>
          <p:nvPr/>
        </p:nvSpPr>
        <p:spPr>
          <a:xfrm>
            <a:off x="5951696" y="4751613"/>
            <a:ext cx="1554480" cy="600164"/>
          </a:xfrm>
          <a:prstGeom prst="rect">
            <a:avLst/>
          </a:prstGeom>
        </p:spPr>
        <p:txBody>
          <a:bodyPr wrap="square" lIns="0" tIns="0" rIns="0" bIns="0" anchor="ctr" anchorCtr="0">
            <a:noAutofit/>
          </a:bodyPr>
          <a:lstStyle/>
          <a:p>
            <a:pPr defTabSz="1219170"/>
            <a:r>
              <a:rPr lang="es-ES" sz="1100" dirty="0">
                <a:solidFill>
                  <a:prstClr val="white"/>
                </a:solidFill>
                <a:latin typeface="+mj-lt"/>
              </a:rPr>
              <a:t>Responsabilidad</a:t>
            </a:r>
          </a:p>
        </p:txBody>
      </p:sp>
      <p:sp>
        <p:nvSpPr>
          <p:cNvPr id="15" name="Rectangle 67">
            <a:extLst>
              <a:ext uri="{FF2B5EF4-FFF2-40B4-BE49-F238E27FC236}">
                <a16:creationId xmlns:a16="http://schemas.microsoft.com/office/drawing/2014/main" id="{7F1DF510-70D5-49E1-91A4-57F40AB0DC6E}"/>
              </a:ext>
            </a:extLst>
          </p:cNvPr>
          <p:cNvSpPr/>
          <p:nvPr/>
        </p:nvSpPr>
        <p:spPr>
          <a:xfrm>
            <a:off x="7981443" y="4751613"/>
            <a:ext cx="1554480" cy="600164"/>
          </a:xfrm>
          <a:prstGeom prst="rect">
            <a:avLst/>
          </a:prstGeom>
        </p:spPr>
        <p:txBody>
          <a:bodyPr wrap="square" lIns="0" tIns="0" rIns="0" bIns="0" anchor="ctr" anchorCtr="0">
            <a:noAutofit/>
          </a:bodyPr>
          <a:lstStyle/>
          <a:p>
            <a:pPr algn="r" defTabSz="1219170"/>
            <a:r>
              <a:rPr lang="es-ES" sz="1100" dirty="0">
                <a:solidFill>
                  <a:prstClr val="white"/>
                </a:solidFill>
                <a:latin typeface="+mj-lt"/>
              </a:rPr>
              <a:t>Contrato</a:t>
            </a:r>
          </a:p>
        </p:txBody>
      </p:sp>
      <p:sp>
        <p:nvSpPr>
          <p:cNvPr id="16" name="Rectangle 68">
            <a:extLst>
              <a:ext uri="{FF2B5EF4-FFF2-40B4-BE49-F238E27FC236}">
                <a16:creationId xmlns:a16="http://schemas.microsoft.com/office/drawing/2014/main" id="{F693A940-E13E-425A-AA29-FF93A8F9A518}"/>
              </a:ext>
            </a:extLst>
          </p:cNvPr>
          <p:cNvSpPr/>
          <p:nvPr/>
        </p:nvSpPr>
        <p:spPr>
          <a:xfrm>
            <a:off x="4305779" y="1639105"/>
            <a:ext cx="1554480" cy="550133"/>
          </a:xfrm>
          <a:prstGeom prst="rect">
            <a:avLst/>
          </a:prstGeom>
        </p:spPr>
        <p:txBody>
          <a:bodyPr wrap="square" lIns="0" tIns="0" rIns="0" bIns="0" anchor="ctr" anchorCtr="0">
            <a:noAutofit/>
          </a:bodyPr>
          <a:lstStyle/>
          <a:p>
            <a:pPr defTabSz="1219170"/>
            <a:r>
              <a:rPr lang="es-ES" sz="1100" b="1" dirty="0">
                <a:latin typeface="+mj-lt"/>
              </a:rPr>
              <a:t>Garantías suficientes de cumplimiento</a:t>
            </a:r>
          </a:p>
        </p:txBody>
      </p:sp>
      <p:grpSp>
        <p:nvGrpSpPr>
          <p:cNvPr id="17" name="Group 935">
            <a:extLst>
              <a:ext uri="{FF2B5EF4-FFF2-40B4-BE49-F238E27FC236}">
                <a16:creationId xmlns:a16="http://schemas.microsoft.com/office/drawing/2014/main" id="{70F2FD10-5B8B-492B-98E4-21AAF12C9DF1}"/>
              </a:ext>
            </a:extLst>
          </p:cNvPr>
          <p:cNvGrpSpPr>
            <a:grpSpLocks noChangeAspect="1"/>
          </p:cNvGrpSpPr>
          <p:nvPr/>
        </p:nvGrpSpPr>
        <p:grpSpPr bwMode="auto">
          <a:xfrm>
            <a:off x="8052147" y="3537129"/>
            <a:ext cx="612538" cy="612538"/>
            <a:chOff x="418" y="3436"/>
            <a:chExt cx="340" cy="340"/>
          </a:xfrm>
          <a:solidFill>
            <a:sysClr val="window" lastClr="FFFFFF"/>
          </a:solidFill>
        </p:grpSpPr>
        <p:sp>
          <p:nvSpPr>
            <p:cNvPr id="18" name="Freeform 76">
              <a:extLst>
                <a:ext uri="{FF2B5EF4-FFF2-40B4-BE49-F238E27FC236}">
                  <a16:creationId xmlns:a16="http://schemas.microsoft.com/office/drawing/2014/main" id="{D0FD97CC-3E93-4884-BABC-967CB82BC340}"/>
                </a:ext>
              </a:extLst>
            </p:cNvPr>
            <p:cNvSpPr>
              <a:spLocks/>
            </p:cNvSpPr>
            <p:nvPr/>
          </p:nvSpPr>
          <p:spPr bwMode="auto">
            <a:xfrm>
              <a:off x="509" y="3513"/>
              <a:ext cx="157" cy="199"/>
            </a:xfrm>
            <a:custGeom>
              <a:avLst/>
              <a:gdLst>
                <a:gd name="T0" fmla="*/ 225 w 237"/>
                <a:gd name="T1" fmla="*/ 140 h 300"/>
                <a:gd name="T2" fmla="*/ 133 w 237"/>
                <a:gd name="T3" fmla="*/ 140 h 300"/>
                <a:gd name="T4" fmla="*/ 234 w 237"/>
                <a:gd name="T5" fmla="*/ 18 h 300"/>
                <a:gd name="T6" fmla="*/ 232 w 237"/>
                <a:gd name="T7" fmla="*/ 3 h 300"/>
                <a:gd name="T8" fmla="*/ 217 w 237"/>
                <a:gd name="T9" fmla="*/ 5 h 300"/>
                <a:gd name="T10" fmla="*/ 119 w 237"/>
                <a:gd name="T11" fmla="*/ 123 h 300"/>
                <a:gd name="T12" fmla="*/ 20 w 237"/>
                <a:gd name="T13" fmla="*/ 5 h 300"/>
                <a:gd name="T14" fmla="*/ 5 w 237"/>
                <a:gd name="T15" fmla="*/ 3 h 300"/>
                <a:gd name="T16" fmla="*/ 4 w 237"/>
                <a:gd name="T17" fmla="*/ 18 h 300"/>
                <a:gd name="T18" fmla="*/ 105 w 237"/>
                <a:gd name="T19" fmla="*/ 140 h 300"/>
                <a:gd name="T20" fmla="*/ 12 w 237"/>
                <a:gd name="T21" fmla="*/ 140 h 300"/>
                <a:gd name="T22" fmla="*/ 1 w 237"/>
                <a:gd name="T23" fmla="*/ 150 h 300"/>
                <a:gd name="T24" fmla="*/ 12 w 237"/>
                <a:gd name="T25" fmla="*/ 161 h 300"/>
                <a:gd name="T26" fmla="*/ 108 w 237"/>
                <a:gd name="T27" fmla="*/ 161 h 300"/>
                <a:gd name="T28" fmla="*/ 108 w 237"/>
                <a:gd name="T29" fmla="*/ 289 h 300"/>
                <a:gd name="T30" fmla="*/ 119 w 237"/>
                <a:gd name="T31" fmla="*/ 300 h 300"/>
                <a:gd name="T32" fmla="*/ 129 w 237"/>
                <a:gd name="T33" fmla="*/ 289 h 300"/>
                <a:gd name="T34" fmla="*/ 129 w 237"/>
                <a:gd name="T35" fmla="*/ 161 h 300"/>
                <a:gd name="T36" fmla="*/ 225 w 237"/>
                <a:gd name="T37" fmla="*/ 161 h 300"/>
                <a:gd name="T38" fmla="*/ 236 w 237"/>
                <a:gd name="T39" fmla="*/ 150 h 300"/>
                <a:gd name="T40" fmla="*/ 225 w 237"/>
                <a:gd name="T41" fmla="*/ 14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7" h="300">
                  <a:moveTo>
                    <a:pt x="225" y="140"/>
                  </a:moveTo>
                  <a:cubicBezTo>
                    <a:pt x="133" y="140"/>
                    <a:pt x="133" y="140"/>
                    <a:pt x="133" y="140"/>
                  </a:cubicBezTo>
                  <a:cubicBezTo>
                    <a:pt x="234" y="18"/>
                    <a:pt x="234" y="18"/>
                    <a:pt x="234" y="18"/>
                  </a:cubicBezTo>
                  <a:cubicBezTo>
                    <a:pt x="237" y="14"/>
                    <a:pt x="237" y="7"/>
                    <a:pt x="232" y="3"/>
                  </a:cubicBezTo>
                  <a:cubicBezTo>
                    <a:pt x="228" y="0"/>
                    <a:pt x="221" y="0"/>
                    <a:pt x="217" y="5"/>
                  </a:cubicBezTo>
                  <a:cubicBezTo>
                    <a:pt x="119" y="123"/>
                    <a:pt x="119" y="123"/>
                    <a:pt x="119" y="123"/>
                  </a:cubicBezTo>
                  <a:cubicBezTo>
                    <a:pt x="20" y="5"/>
                    <a:pt x="20" y="5"/>
                    <a:pt x="20" y="5"/>
                  </a:cubicBezTo>
                  <a:cubicBezTo>
                    <a:pt x="16" y="0"/>
                    <a:pt x="10" y="0"/>
                    <a:pt x="5" y="3"/>
                  </a:cubicBezTo>
                  <a:cubicBezTo>
                    <a:pt x="1" y="7"/>
                    <a:pt x="0" y="14"/>
                    <a:pt x="4" y="18"/>
                  </a:cubicBezTo>
                  <a:cubicBezTo>
                    <a:pt x="105" y="140"/>
                    <a:pt x="105" y="140"/>
                    <a:pt x="105" y="140"/>
                  </a:cubicBezTo>
                  <a:cubicBezTo>
                    <a:pt x="12" y="140"/>
                    <a:pt x="12" y="140"/>
                    <a:pt x="12" y="140"/>
                  </a:cubicBezTo>
                  <a:cubicBezTo>
                    <a:pt x="6" y="140"/>
                    <a:pt x="1" y="144"/>
                    <a:pt x="1" y="150"/>
                  </a:cubicBezTo>
                  <a:cubicBezTo>
                    <a:pt x="1" y="156"/>
                    <a:pt x="6" y="161"/>
                    <a:pt x="12" y="161"/>
                  </a:cubicBezTo>
                  <a:cubicBezTo>
                    <a:pt x="108" y="161"/>
                    <a:pt x="108" y="161"/>
                    <a:pt x="108" y="161"/>
                  </a:cubicBezTo>
                  <a:cubicBezTo>
                    <a:pt x="108" y="289"/>
                    <a:pt x="108" y="289"/>
                    <a:pt x="108" y="289"/>
                  </a:cubicBezTo>
                  <a:cubicBezTo>
                    <a:pt x="108" y="295"/>
                    <a:pt x="113" y="300"/>
                    <a:pt x="119" y="300"/>
                  </a:cubicBezTo>
                  <a:cubicBezTo>
                    <a:pt x="125" y="300"/>
                    <a:pt x="129" y="295"/>
                    <a:pt x="129" y="289"/>
                  </a:cubicBezTo>
                  <a:cubicBezTo>
                    <a:pt x="129" y="161"/>
                    <a:pt x="129" y="161"/>
                    <a:pt x="129" y="161"/>
                  </a:cubicBezTo>
                  <a:cubicBezTo>
                    <a:pt x="225" y="161"/>
                    <a:pt x="225" y="161"/>
                    <a:pt x="225" y="161"/>
                  </a:cubicBezTo>
                  <a:cubicBezTo>
                    <a:pt x="231" y="161"/>
                    <a:pt x="236" y="156"/>
                    <a:pt x="236" y="150"/>
                  </a:cubicBezTo>
                  <a:cubicBezTo>
                    <a:pt x="236" y="144"/>
                    <a:pt x="231" y="140"/>
                    <a:pt x="225" y="14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prstClr val="black"/>
                </a:solidFill>
                <a:effectLst/>
                <a:uLnTx/>
                <a:uFillTx/>
                <a:latin typeface="+mj-lt"/>
              </a:endParaRPr>
            </a:p>
          </p:txBody>
        </p:sp>
        <p:sp>
          <p:nvSpPr>
            <p:cNvPr id="19" name="Freeform 77">
              <a:extLst>
                <a:ext uri="{FF2B5EF4-FFF2-40B4-BE49-F238E27FC236}">
                  <a16:creationId xmlns:a16="http://schemas.microsoft.com/office/drawing/2014/main" id="{612DBC37-52C3-45C1-B577-33A33A11F9C9}"/>
                </a:ext>
              </a:extLst>
            </p:cNvPr>
            <p:cNvSpPr>
              <a:spLocks noEditPoints="1"/>
            </p:cNvSpPr>
            <p:nvPr/>
          </p:nvSpPr>
          <p:spPr bwMode="auto">
            <a:xfrm>
              <a:off x="418" y="3436"/>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256 w 512"/>
                <a:gd name="T11" fmla="*/ 490 h 512"/>
                <a:gd name="T12" fmla="*/ 21 w 512"/>
                <a:gd name="T13" fmla="*/ 256 h 512"/>
                <a:gd name="T14" fmla="*/ 256 w 512"/>
                <a:gd name="T15" fmla="*/ 21 h 512"/>
                <a:gd name="T16" fmla="*/ 490 w 512"/>
                <a:gd name="T17" fmla="*/ 256 h 512"/>
                <a:gd name="T18" fmla="*/ 256 w 512"/>
                <a:gd name="T19" fmla="*/ 49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56" y="490"/>
                  </a:moveTo>
                  <a:cubicBezTo>
                    <a:pt x="126" y="490"/>
                    <a:pt x="21" y="385"/>
                    <a:pt x="21" y="256"/>
                  </a:cubicBezTo>
                  <a:cubicBezTo>
                    <a:pt x="21" y="126"/>
                    <a:pt x="126" y="21"/>
                    <a:pt x="256" y="21"/>
                  </a:cubicBezTo>
                  <a:cubicBezTo>
                    <a:pt x="385" y="21"/>
                    <a:pt x="490" y="126"/>
                    <a:pt x="490" y="256"/>
                  </a:cubicBezTo>
                  <a:cubicBezTo>
                    <a:pt x="490" y="385"/>
                    <a:pt x="385" y="490"/>
                    <a:pt x="256" y="49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prstClr val="black"/>
                </a:solidFill>
                <a:effectLst/>
                <a:uLnTx/>
                <a:uFillTx/>
                <a:latin typeface="+mj-lt"/>
              </a:endParaRPr>
            </a:p>
          </p:txBody>
        </p:sp>
      </p:grpSp>
      <p:grpSp>
        <p:nvGrpSpPr>
          <p:cNvPr id="20" name="Group 526">
            <a:extLst>
              <a:ext uri="{FF2B5EF4-FFF2-40B4-BE49-F238E27FC236}">
                <a16:creationId xmlns:a16="http://schemas.microsoft.com/office/drawing/2014/main" id="{8A647E19-CCC9-406C-9F20-1C6F614B94E4}"/>
              </a:ext>
            </a:extLst>
          </p:cNvPr>
          <p:cNvGrpSpPr>
            <a:grpSpLocks noChangeAspect="1"/>
          </p:cNvGrpSpPr>
          <p:nvPr/>
        </p:nvGrpSpPr>
        <p:grpSpPr bwMode="auto">
          <a:xfrm>
            <a:off x="5247311" y="4686683"/>
            <a:ext cx="612000" cy="612000"/>
            <a:chOff x="3581" y="2062"/>
            <a:chExt cx="340" cy="340"/>
          </a:xfrm>
          <a:solidFill>
            <a:sysClr val="window" lastClr="FFFFFF"/>
          </a:solidFill>
        </p:grpSpPr>
        <p:sp>
          <p:nvSpPr>
            <p:cNvPr id="21" name="Freeform 527">
              <a:extLst>
                <a:ext uri="{FF2B5EF4-FFF2-40B4-BE49-F238E27FC236}">
                  <a16:creationId xmlns:a16="http://schemas.microsoft.com/office/drawing/2014/main" id="{6393043C-4DC7-43A5-9C83-C8CAD1928CE0}"/>
                </a:ext>
              </a:extLst>
            </p:cNvPr>
            <p:cNvSpPr>
              <a:spLocks noEditPoints="1"/>
            </p:cNvSpPr>
            <p:nvPr/>
          </p:nvSpPr>
          <p:spPr bwMode="auto">
            <a:xfrm>
              <a:off x="3581" y="2062"/>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mj-lt"/>
              </a:endParaRPr>
            </a:p>
          </p:txBody>
        </p:sp>
        <p:sp>
          <p:nvSpPr>
            <p:cNvPr id="22" name="Freeform 528">
              <a:extLst>
                <a:ext uri="{FF2B5EF4-FFF2-40B4-BE49-F238E27FC236}">
                  <a16:creationId xmlns:a16="http://schemas.microsoft.com/office/drawing/2014/main" id="{E0008871-350A-4DB6-A96C-A9FE16C9F2F2}"/>
                </a:ext>
              </a:extLst>
            </p:cNvPr>
            <p:cNvSpPr>
              <a:spLocks noEditPoints="1"/>
            </p:cNvSpPr>
            <p:nvPr/>
          </p:nvSpPr>
          <p:spPr bwMode="auto">
            <a:xfrm>
              <a:off x="3659" y="2123"/>
              <a:ext cx="185" cy="199"/>
            </a:xfrm>
            <a:custGeom>
              <a:avLst/>
              <a:gdLst>
                <a:gd name="T0" fmla="*/ 268 w 279"/>
                <a:gd name="T1" fmla="*/ 299 h 299"/>
                <a:gd name="T2" fmla="*/ 12 w 279"/>
                <a:gd name="T3" fmla="*/ 299 h 299"/>
                <a:gd name="T4" fmla="*/ 3 w 279"/>
                <a:gd name="T5" fmla="*/ 294 h 299"/>
                <a:gd name="T6" fmla="*/ 2 w 279"/>
                <a:gd name="T7" fmla="*/ 284 h 299"/>
                <a:gd name="T8" fmla="*/ 23 w 279"/>
                <a:gd name="T9" fmla="*/ 241 h 299"/>
                <a:gd name="T10" fmla="*/ 33 w 279"/>
                <a:gd name="T11" fmla="*/ 235 h 299"/>
                <a:gd name="T12" fmla="*/ 246 w 279"/>
                <a:gd name="T13" fmla="*/ 235 h 299"/>
                <a:gd name="T14" fmla="*/ 256 w 279"/>
                <a:gd name="T15" fmla="*/ 241 h 299"/>
                <a:gd name="T16" fmla="*/ 277 w 279"/>
                <a:gd name="T17" fmla="*/ 284 h 299"/>
                <a:gd name="T18" fmla="*/ 277 w 279"/>
                <a:gd name="T19" fmla="*/ 294 h 299"/>
                <a:gd name="T20" fmla="*/ 268 w 279"/>
                <a:gd name="T21" fmla="*/ 299 h 299"/>
                <a:gd name="T22" fmla="*/ 29 w 279"/>
                <a:gd name="T23" fmla="*/ 278 h 299"/>
                <a:gd name="T24" fmla="*/ 250 w 279"/>
                <a:gd name="T25" fmla="*/ 278 h 299"/>
                <a:gd name="T26" fmla="*/ 240 w 279"/>
                <a:gd name="T27" fmla="*/ 257 h 299"/>
                <a:gd name="T28" fmla="*/ 40 w 279"/>
                <a:gd name="T29" fmla="*/ 257 h 299"/>
                <a:gd name="T30" fmla="*/ 29 w 279"/>
                <a:gd name="T31" fmla="*/ 278 h 299"/>
                <a:gd name="T32" fmla="*/ 257 w 279"/>
                <a:gd name="T33" fmla="*/ 86 h 299"/>
                <a:gd name="T34" fmla="*/ 22 w 279"/>
                <a:gd name="T35" fmla="*/ 86 h 299"/>
                <a:gd name="T36" fmla="*/ 12 w 279"/>
                <a:gd name="T37" fmla="*/ 78 h 299"/>
                <a:gd name="T38" fmla="*/ 17 w 279"/>
                <a:gd name="T39" fmla="*/ 66 h 299"/>
                <a:gd name="T40" fmla="*/ 135 w 279"/>
                <a:gd name="T41" fmla="*/ 2 h 299"/>
                <a:gd name="T42" fmla="*/ 145 w 279"/>
                <a:gd name="T43" fmla="*/ 2 h 299"/>
                <a:gd name="T44" fmla="*/ 262 w 279"/>
                <a:gd name="T45" fmla="*/ 66 h 299"/>
                <a:gd name="T46" fmla="*/ 267 w 279"/>
                <a:gd name="T47" fmla="*/ 78 h 299"/>
                <a:gd name="T48" fmla="*/ 257 w 279"/>
                <a:gd name="T49" fmla="*/ 86 h 299"/>
                <a:gd name="T50" fmla="*/ 64 w 279"/>
                <a:gd name="T51" fmla="*/ 65 h 299"/>
                <a:gd name="T52" fmla="*/ 215 w 279"/>
                <a:gd name="T53" fmla="*/ 65 h 299"/>
                <a:gd name="T54" fmla="*/ 140 w 279"/>
                <a:gd name="T55" fmla="*/ 23 h 299"/>
                <a:gd name="T56" fmla="*/ 64 w 279"/>
                <a:gd name="T57" fmla="*/ 65 h 299"/>
                <a:gd name="T58" fmla="*/ 54 w 279"/>
                <a:gd name="T59" fmla="*/ 203 h 299"/>
                <a:gd name="T60" fmla="*/ 54 w 279"/>
                <a:gd name="T61" fmla="*/ 118 h 299"/>
                <a:gd name="T62" fmla="*/ 44 w 279"/>
                <a:gd name="T63" fmla="*/ 107 h 299"/>
                <a:gd name="T64" fmla="*/ 33 w 279"/>
                <a:gd name="T65" fmla="*/ 118 h 299"/>
                <a:gd name="T66" fmla="*/ 33 w 279"/>
                <a:gd name="T67" fmla="*/ 203 h 299"/>
                <a:gd name="T68" fmla="*/ 44 w 279"/>
                <a:gd name="T69" fmla="*/ 214 h 299"/>
                <a:gd name="T70" fmla="*/ 54 w 279"/>
                <a:gd name="T71" fmla="*/ 203 h 299"/>
                <a:gd name="T72" fmla="*/ 118 w 279"/>
                <a:gd name="T73" fmla="*/ 203 h 299"/>
                <a:gd name="T74" fmla="*/ 118 w 279"/>
                <a:gd name="T75" fmla="*/ 118 h 299"/>
                <a:gd name="T76" fmla="*/ 108 w 279"/>
                <a:gd name="T77" fmla="*/ 107 h 299"/>
                <a:gd name="T78" fmla="*/ 97 w 279"/>
                <a:gd name="T79" fmla="*/ 118 h 299"/>
                <a:gd name="T80" fmla="*/ 97 w 279"/>
                <a:gd name="T81" fmla="*/ 203 h 299"/>
                <a:gd name="T82" fmla="*/ 108 w 279"/>
                <a:gd name="T83" fmla="*/ 214 h 299"/>
                <a:gd name="T84" fmla="*/ 118 w 279"/>
                <a:gd name="T85" fmla="*/ 203 h 299"/>
                <a:gd name="T86" fmla="*/ 182 w 279"/>
                <a:gd name="T87" fmla="*/ 203 h 299"/>
                <a:gd name="T88" fmla="*/ 182 w 279"/>
                <a:gd name="T89" fmla="*/ 118 h 299"/>
                <a:gd name="T90" fmla="*/ 172 w 279"/>
                <a:gd name="T91" fmla="*/ 107 h 299"/>
                <a:gd name="T92" fmla="*/ 161 w 279"/>
                <a:gd name="T93" fmla="*/ 118 h 299"/>
                <a:gd name="T94" fmla="*/ 161 w 279"/>
                <a:gd name="T95" fmla="*/ 203 h 299"/>
                <a:gd name="T96" fmla="*/ 172 w 279"/>
                <a:gd name="T97" fmla="*/ 214 h 299"/>
                <a:gd name="T98" fmla="*/ 182 w 279"/>
                <a:gd name="T99" fmla="*/ 203 h 299"/>
                <a:gd name="T100" fmla="*/ 246 w 279"/>
                <a:gd name="T101" fmla="*/ 203 h 299"/>
                <a:gd name="T102" fmla="*/ 246 w 279"/>
                <a:gd name="T103" fmla="*/ 118 h 299"/>
                <a:gd name="T104" fmla="*/ 236 w 279"/>
                <a:gd name="T105" fmla="*/ 107 h 299"/>
                <a:gd name="T106" fmla="*/ 225 w 279"/>
                <a:gd name="T107" fmla="*/ 118 h 299"/>
                <a:gd name="T108" fmla="*/ 225 w 279"/>
                <a:gd name="T109" fmla="*/ 203 h 299"/>
                <a:gd name="T110" fmla="*/ 236 w 279"/>
                <a:gd name="T111" fmla="*/ 214 h 299"/>
                <a:gd name="T112" fmla="*/ 246 w 279"/>
                <a:gd name="T113" fmla="*/ 203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9" h="299">
                  <a:moveTo>
                    <a:pt x="268" y="299"/>
                  </a:moveTo>
                  <a:cubicBezTo>
                    <a:pt x="12" y="299"/>
                    <a:pt x="12" y="299"/>
                    <a:pt x="12" y="299"/>
                  </a:cubicBezTo>
                  <a:cubicBezTo>
                    <a:pt x="8" y="299"/>
                    <a:pt x="5" y="297"/>
                    <a:pt x="3" y="294"/>
                  </a:cubicBezTo>
                  <a:cubicBezTo>
                    <a:pt x="1" y="291"/>
                    <a:pt x="0" y="287"/>
                    <a:pt x="2" y="284"/>
                  </a:cubicBezTo>
                  <a:cubicBezTo>
                    <a:pt x="23" y="241"/>
                    <a:pt x="23" y="241"/>
                    <a:pt x="23" y="241"/>
                  </a:cubicBezTo>
                  <a:cubicBezTo>
                    <a:pt x="25" y="238"/>
                    <a:pt x="29" y="235"/>
                    <a:pt x="33" y="235"/>
                  </a:cubicBezTo>
                  <a:cubicBezTo>
                    <a:pt x="246" y="235"/>
                    <a:pt x="246" y="235"/>
                    <a:pt x="246" y="235"/>
                  </a:cubicBezTo>
                  <a:cubicBezTo>
                    <a:pt x="250" y="235"/>
                    <a:pt x="254" y="238"/>
                    <a:pt x="256" y="241"/>
                  </a:cubicBezTo>
                  <a:cubicBezTo>
                    <a:pt x="277" y="284"/>
                    <a:pt x="277" y="284"/>
                    <a:pt x="277" y="284"/>
                  </a:cubicBezTo>
                  <a:cubicBezTo>
                    <a:pt x="279" y="287"/>
                    <a:pt x="279" y="291"/>
                    <a:pt x="277" y="294"/>
                  </a:cubicBezTo>
                  <a:cubicBezTo>
                    <a:pt x="275" y="297"/>
                    <a:pt x="271" y="299"/>
                    <a:pt x="268" y="299"/>
                  </a:cubicBezTo>
                  <a:close/>
                  <a:moveTo>
                    <a:pt x="29" y="278"/>
                  </a:moveTo>
                  <a:cubicBezTo>
                    <a:pt x="250" y="278"/>
                    <a:pt x="250" y="278"/>
                    <a:pt x="250" y="278"/>
                  </a:cubicBezTo>
                  <a:cubicBezTo>
                    <a:pt x="240" y="257"/>
                    <a:pt x="240" y="257"/>
                    <a:pt x="240" y="257"/>
                  </a:cubicBezTo>
                  <a:cubicBezTo>
                    <a:pt x="40" y="257"/>
                    <a:pt x="40" y="257"/>
                    <a:pt x="40" y="257"/>
                  </a:cubicBezTo>
                  <a:lnTo>
                    <a:pt x="29" y="278"/>
                  </a:lnTo>
                  <a:close/>
                  <a:moveTo>
                    <a:pt x="257" y="86"/>
                  </a:moveTo>
                  <a:cubicBezTo>
                    <a:pt x="22" y="86"/>
                    <a:pt x="22" y="86"/>
                    <a:pt x="22" y="86"/>
                  </a:cubicBezTo>
                  <a:cubicBezTo>
                    <a:pt x="17" y="86"/>
                    <a:pt x="13" y="83"/>
                    <a:pt x="12" y="78"/>
                  </a:cubicBezTo>
                  <a:cubicBezTo>
                    <a:pt x="11" y="73"/>
                    <a:pt x="13" y="68"/>
                    <a:pt x="17" y="66"/>
                  </a:cubicBezTo>
                  <a:cubicBezTo>
                    <a:pt x="135" y="2"/>
                    <a:pt x="135" y="2"/>
                    <a:pt x="135" y="2"/>
                  </a:cubicBezTo>
                  <a:cubicBezTo>
                    <a:pt x="138" y="0"/>
                    <a:pt x="142" y="0"/>
                    <a:pt x="145" y="2"/>
                  </a:cubicBezTo>
                  <a:cubicBezTo>
                    <a:pt x="262" y="66"/>
                    <a:pt x="262" y="66"/>
                    <a:pt x="262" y="66"/>
                  </a:cubicBezTo>
                  <a:cubicBezTo>
                    <a:pt x="266" y="68"/>
                    <a:pt x="269" y="73"/>
                    <a:pt x="267" y="78"/>
                  </a:cubicBezTo>
                  <a:cubicBezTo>
                    <a:pt x="266" y="83"/>
                    <a:pt x="262" y="86"/>
                    <a:pt x="257" y="86"/>
                  </a:cubicBezTo>
                  <a:close/>
                  <a:moveTo>
                    <a:pt x="64" y="65"/>
                  </a:moveTo>
                  <a:cubicBezTo>
                    <a:pt x="215" y="65"/>
                    <a:pt x="215" y="65"/>
                    <a:pt x="215" y="65"/>
                  </a:cubicBezTo>
                  <a:cubicBezTo>
                    <a:pt x="140" y="23"/>
                    <a:pt x="140" y="23"/>
                    <a:pt x="140" y="23"/>
                  </a:cubicBezTo>
                  <a:lnTo>
                    <a:pt x="64" y="65"/>
                  </a:lnTo>
                  <a:close/>
                  <a:moveTo>
                    <a:pt x="54" y="203"/>
                  </a:moveTo>
                  <a:cubicBezTo>
                    <a:pt x="54" y="118"/>
                    <a:pt x="54" y="118"/>
                    <a:pt x="54" y="118"/>
                  </a:cubicBezTo>
                  <a:cubicBezTo>
                    <a:pt x="54" y="112"/>
                    <a:pt x="50" y="107"/>
                    <a:pt x="44" y="107"/>
                  </a:cubicBezTo>
                  <a:cubicBezTo>
                    <a:pt x="38" y="107"/>
                    <a:pt x="33" y="112"/>
                    <a:pt x="33" y="118"/>
                  </a:cubicBezTo>
                  <a:cubicBezTo>
                    <a:pt x="33" y="203"/>
                    <a:pt x="33" y="203"/>
                    <a:pt x="33" y="203"/>
                  </a:cubicBezTo>
                  <a:cubicBezTo>
                    <a:pt x="33" y="209"/>
                    <a:pt x="38" y="214"/>
                    <a:pt x="44" y="214"/>
                  </a:cubicBezTo>
                  <a:cubicBezTo>
                    <a:pt x="50" y="214"/>
                    <a:pt x="54" y="209"/>
                    <a:pt x="54" y="203"/>
                  </a:cubicBezTo>
                  <a:close/>
                  <a:moveTo>
                    <a:pt x="118" y="203"/>
                  </a:moveTo>
                  <a:cubicBezTo>
                    <a:pt x="118" y="118"/>
                    <a:pt x="118" y="118"/>
                    <a:pt x="118" y="118"/>
                  </a:cubicBezTo>
                  <a:cubicBezTo>
                    <a:pt x="118" y="112"/>
                    <a:pt x="114" y="107"/>
                    <a:pt x="108" y="107"/>
                  </a:cubicBezTo>
                  <a:cubicBezTo>
                    <a:pt x="102" y="107"/>
                    <a:pt x="97" y="112"/>
                    <a:pt x="97" y="118"/>
                  </a:cubicBezTo>
                  <a:cubicBezTo>
                    <a:pt x="97" y="203"/>
                    <a:pt x="97" y="203"/>
                    <a:pt x="97" y="203"/>
                  </a:cubicBezTo>
                  <a:cubicBezTo>
                    <a:pt x="97" y="209"/>
                    <a:pt x="102" y="214"/>
                    <a:pt x="108" y="214"/>
                  </a:cubicBezTo>
                  <a:cubicBezTo>
                    <a:pt x="114" y="214"/>
                    <a:pt x="118" y="209"/>
                    <a:pt x="118" y="203"/>
                  </a:cubicBezTo>
                  <a:close/>
                  <a:moveTo>
                    <a:pt x="182" y="203"/>
                  </a:moveTo>
                  <a:cubicBezTo>
                    <a:pt x="182" y="118"/>
                    <a:pt x="182" y="118"/>
                    <a:pt x="182" y="118"/>
                  </a:cubicBezTo>
                  <a:cubicBezTo>
                    <a:pt x="182" y="112"/>
                    <a:pt x="178" y="107"/>
                    <a:pt x="172" y="107"/>
                  </a:cubicBezTo>
                  <a:cubicBezTo>
                    <a:pt x="166" y="107"/>
                    <a:pt x="161" y="112"/>
                    <a:pt x="161" y="118"/>
                  </a:cubicBezTo>
                  <a:cubicBezTo>
                    <a:pt x="161" y="203"/>
                    <a:pt x="161" y="203"/>
                    <a:pt x="161" y="203"/>
                  </a:cubicBezTo>
                  <a:cubicBezTo>
                    <a:pt x="161" y="209"/>
                    <a:pt x="166" y="214"/>
                    <a:pt x="172" y="214"/>
                  </a:cubicBezTo>
                  <a:cubicBezTo>
                    <a:pt x="178" y="214"/>
                    <a:pt x="182" y="209"/>
                    <a:pt x="182" y="203"/>
                  </a:cubicBezTo>
                  <a:close/>
                  <a:moveTo>
                    <a:pt x="246" y="203"/>
                  </a:moveTo>
                  <a:cubicBezTo>
                    <a:pt x="246" y="118"/>
                    <a:pt x="246" y="118"/>
                    <a:pt x="246" y="118"/>
                  </a:cubicBezTo>
                  <a:cubicBezTo>
                    <a:pt x="246" y="112"/>
                    <a:pt x="242" y="107"/>
                    <a:pt x="236" y="107"/>
                  </a:cubicBezTo>
                  <a:cubicBezTo>
                    <a:pt x="230" y="107"/>
                    <a:pt x="225" y="112"/>
                    <a:pt x="225" y="118"/>
                  </a:cubicBezTo>
                  <a:cubicBezTo>
                    <a:pt x="225" y="203"/>
                    <a:pt x="225" y="203"/>
                    <a:pt x="225" y="203"/>
                  </a:cubicBezTo>
                  <a:cubicBezTo>
                    <a:pt x="225" y="209"/>
                    <a:pt x="230" y="214"/>
                    <a:pt x="236" y="214"/>
                  </a:cubicBezTo>
                  <a:cubicBezTo>
                    <a:pt x="242" y="214"/>
                    <a:pt x="246" y="209"/>
                    <a:pt x="246" y="20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mj-lt"/>
              </a:endParaRPr>
            </a:p>
          </p:txBody>
        </p:sp>
      </p:grpSp>
      <p:grpSp>
        <p:nvGrpSpPr>
          <p:cNvPr id="23" name="Group 675">
            <a:extLst>
              <a:ext uri="{FF2B5EF4-FFF2-40B4-BE49-F238E27FC236}">
                <a16:creationId xmlns:a16="http://schemas.microsoft.com/office/drawing/2014/main" id="{74B4DC28-097F-4003-BF7D-47AE8CC1B87A}"/>
              </a:ext>
            </a:extLst>
          </p:cNvPr>
          <p:cNvGrpSpPr>
            <a:grpSpLocks noChangeAspect="1"/>
          </p:cNvGrpSpPr>
          <p:nvPr/>
        </p:nvGrpSpPr>
        <p:grpSpPr bwMode="auto">
          <a:xfrm>
            <a:off x="3491300" y="1618303"/>
            <a:ext cx="612000" cy="612000"/>
            <a:chOff x="6583" y="2681"/>
            <a:chExt cx="340" cy="340"/>
          </a:xfrm>
          <a:solidFill>
            <a:sysClr val="window" lastClr="FFFFFF"/>
          </a:solidFill>
        </p:grpSpPr>
        <p:sp>
          <p:nvSpPr>
            <p:cNvPr id="24" name="Freeform 676">
              <a:extLst>
                <a:ext uri="{FF2B5EF4-FFF2-40B4-BE49-F238E27FC236}">
                  <a16:creationId xmlns:a16="http://schemas.microsoft.com/office/drawing/2014/main" id="{DDDCD600-1B93-4224-8DF1-8658E4CDCAAF}"/>
                </a:ext>
              </a:extLst>
            </p:cNvPr>
            <p:cNvSpPr>
              <a:spLocks noEditPoints="1"/>
            </p:cNvSpPr>
            <p:nvPr/>
          </p:nvSpPr>
          <p:spPr bwMode="auto">
            <a:xfrm>
              <a:off x="6583" y="2681"/>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prstClr val="black"/>
                </a:solidFill>
                <a:effectLst/>
                <a:uLnTx/>
                <a:uFillTx/>
                <a:latin typeface="+mj-lt"/>
              </a:endParaRPr>
            </a:p>
          </p:txBody>
        </p:sp>
        <p:sp>
          <p:nvSpPr>
            <p:cNvPr id="25" name="Freeform 677">
              <a:extLst>
                <a:ext uri="{FF2B5EF4-FFF2-40B4-BE49-F238E27FC236}">
                  <a16:creationId xmlns:a16="http://schemas.microsoft.com/office/drawing/2014/main" id="{EEFB2578-18B7-4768-8806-166BCAA2FFCC}"/>
                </a:ext>
              </a:extLst>
            </p:cNvPr>
            <p:cNvSpPr>
              <a:spLocks noEditPoints="1"/>
            </p:cNvSpPr>
            <p:nvPr/>
          </p:nvSpPr>
          <p:spPr bwMode="auto">
            <a:xfrm>
              <a:off x="6672" y="2741"/>
              <a:ext cx="162" cy="224"/>
            </a:xfrm>
            <a:custGeom>
              <a:avLst/>
              <a:gdLst>
                <a:gd name="T0" fmla="*/ 233 w 244"/>
                <a:gd name="T1" fmla="*/ 122 h 336"/>
                <a:gd name="T2" fmla="*/ 241 w 244"/>
                <a:gd name="T3" fmla="*/ 90 h 336"/>
                <a:gd name="T4" fmla="*/ 218 w 244"/>
                <a:gd name="T5" fmla="*/ 67 h 336"/>
                <a:gd name="T6" fmla="*/ 209 w 244"/>
                <a:gd name="T7" fmla="*/ 35 h 336"/>
                <a:gd name="T8" fmla="*/ 177 w 244"/>
                <a:gd name="T9" fmla="*/ 26 h 336"/>
                <a:gd name="T10" fmla="*/ 154 w 244"/>
                <a:gd name="T11" fmla="*/ 2 h 336"/>
                <a:gd name="T12" fmla="*/ 122 w 244"/>
                <a:gd name="T13" fmla="*/ 11 h 336"/>
                <a:gd name="T14" fmla="*/ 90 w 244"/>
                <a:gd name="T15" fmla="*/ 2 h 336"/>
                <a:gd name="T16" fmla="*/ 66 w 244"/>
                <a:gd name="T17" fmla="*/ 26 h 336"/>
                <a:gd name="T18" fmla="*/ 34 w 244"/>
                <a:gd name="T19" fmla="*/ 35 h 336"/>
                <a:gd name="T20" fmla="*/ 26 w 244"/>
                <a:gd name="T21" fmla="*/ 67 h 336"/>
                <a:gd name="T22" fmla="*/ 2 w 244"/>
                <a:gd name="T23" fmla="*/ 90 h 336"/>
                <a:gd name="T24" fmla="*/ 11 w 244"/>
                <a:gd name="T25" fmla="*/ 122 h 336"/>
                <a:gd name="T26" fmla="*/ 2 w 244"/>
                <a:gd name="T27" fmla="*/ 154 h 336"/>
                <a:gd name="T28" fmla="*/ 26 w 244"/>
                <a:gd name="T29" fmla="*/ 177 h 336"/>
                <a:gd name="T30" fmla="*/ 34 w 244"/>
                <a:gd name="T31" fmla="*/ 209 h 336"/>
                <a:gd name="T32" fmla="*/ 58 w 244"/>
                <a:gd name="T33" fmla="*/ 217 h 336"/>
                <a:gd name="T34" fmla="*/ 63 w 244"/>
                <a:gd name="T35" fmla="*/ 334 h 336"/>
                <a:gd name="T36" fmla="*/ 122 w 244"/>
                <a:gd name="T37" fmla="*/ 305 h 336"/>
                <a:gd name="T38" fmla="*/ 175 w 244"/>
                <a:gd name="T39" fmla="*/ 335 h 336"/>
                <a:gd name="T40" fmla="*/ 186 w 244"/>
                <a:gd name="T41" fmla="*/ 325 h 336"/>
                <a:gd name="T42" fmla="*/ 186 w 244"/>
                <a:gd name="T43" fmla="*/ 217 h 336"/>
                <a:gd name="T44" fmla="*/ 217 w 244"/>
                <a:gd name="T45" fmla="*/ 187 h 336"/>
                <a:gd name="T46" fmla="*/ 225 w 244"/>
                <a:gd name="T47" fmla="*/ 172 h 336"/>
                <a:gd name="T48" fmla="*/ 236 w 244"/>
                <a:gd name="T49" fmla="*/ 131 h 336"/>
                <a:gd name="T50" fmla="*/ 116 w 244"/>
                <a:gd name="T51" fmla="*/ 284 h 336"/>
                <a:gd name="T52" fmla="*/ 79 w 244"/>
                <a:gd name="T53" fmla="*/ 235 h 336"/>
                <a:gd name="T54" fmla="*/ 95 w 244"/>
                <a:gd name="T55" fmla="*/ 242 h 336"/>
                <a:gd name="T56" fmla="*/ 122 w 244"/>
                <a:gd name="T57" fmla="*/ 233 h 336"/>
                <a:gd name="T58" fmla="*/ 154 w 244"/>
                <a:gd name="T59" fmla="*/ 242 h 336"/>
                <a:gd name="T60" fmla="*/ 164 w 244"/>
                <a:gd name="T61" fmla="*/ 306 h 336"/>
                <a:gd name="T62" fmla="*/ 213 w 244"/>
                <a:gd name="T63" fmla="*/ 154 h 336"/>
                <a:gd name="T64" fmla="*/ 195 w 244"/>
                <a:gd name="T65" fmla="*/ 185 h 336"/>
                <a:gd name="T66" fmla="*/ 185 w 244"/>
                <a:gd name="T67" fmla="*/ 195 h 336"/>
                <a:gd name="T68" fmla="*/ 154 w 244"/>
                <a:gd name="T69" fmla="*/ 212 h 336"/>
                <a:gd name="T70" fmla="*/ 148 w 244"/>
                <a:gd name="T71" fmla="*/ 218 h 336"/>
                <a:gd name="T72" fmla="*/ 122 w 244"/>
                <a:gd name="T73" fmla="*/ 212 h 336"/>
                <a:gd name="T74" fmla="*/ 95 w 244"/>
                <a:gd name="T75" fmla="*/ 221 h 336"/>
                <a:gd name="T76" fmla="*/ 77 w 244"/>
                <a:gd name="T77" fmla="*/ 200 h 336"/>
                <a:gd name="T78" fmla="*/ 49 w 244"/>
                <a:gd name="T79" fmla="*/ 195 h 336"/>
                <a:gd name="T80" fmla="*/ 44 w 244"/>
                <a:gd name="T81" fmla="*/ 167 h 336"/>
                <a:gd name="T82" fmla="*/ 23 w 244"/>
                <a:gd name="T83" fmla="*/ 149 h 336"/>
                <a:gd name="T84" fmla="*/ 32 w 244"/>
                <a:gd name="T85" fmla="*/ 122 h 336"/>
                <a:gd name="T86" fmla="*/ 23 w 244"/>
                <a:gd name="T87" fmla="*/ 96 h 336"/>
                <a:gd name="T88" fmla="*/ 44 w 244"/>
                <a:gd name="T89" fmla="*/ 77 h 336"/>
                <a:gd name="T90" fmla="*/ 49 w 244"/>
                <a:gd name="T91" fmla="*/ 50 h 336"/>
                <a:gd name="T92" fmla="*/ 77 w 244"/>
                <a:gd name="T93" fmla="*/ 45 h 336"/>
                <a:gd name="T94" fmla="*/ 95 w 244"/>
                <a:gd name="T95" fmla="*/ 26 h 336"/>
                <a:gd name="T96" fmla="*/ 103 w 244"/>
                <a:gd name="T97" fmla="*/ 28 h 336"/>
                <a:gd name="T98" fmla="*/ 140 w 244"/>
                <a:gd name="T99" fmla="*/ 27 h 336"/>
                <a:gd name="T100" fmla="*/ 154 w 244"/>
                <a:gd name="T101" fmla="*/ 30 h 336"/>
                <a:gd name="T102" fmla="*/ 185 w 244"/>
                <a:gd name="T103" fmla="*/ 48 h 336"/>
                <a:gd name="T104" fmla="*/ 195 w 244"/>
                <a:gd name="T105" fmla="*/ 59 h 336"/>
                <a:gd name="T106" fmla="*/ 213 w 244"/>
                <a:gd name="T107" fmla="*/ 90 h 336"/>
                <a:gd name="T108" fmla="*/ 217 w 244"/>
                <a:gd name="T109" fmla="*/ 104 h 336"/>
                <a:gd name="T110" fmla="*/ 217 w 244"/>
                <a:gd name="T111" fmla="*/ 140 h 336"/>
                <a:gd name="T112" fmla="*/ 213 w 244"/>
                <a:gd name="T113" fmla="*/ 15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44" h="336">
                  <a:moveTo>
                    <a:pt x="236" y="131"/>
                  </a:moveTo>
                  <a:cubicBezTo>
                    <a:pt x="235" y="128"/>
                    <a:pt x="233" y="124"/>
                    <a:pt x="233" y="122"/>
                  </a:cubicBezTo>
                  <a:cubicBezTo>
                    <a:pt x="233" y="120"/>
                    <a:pt x="235" y="116"/>
                    <a:pt x="236" y="113"/>
                  </a:cubicBezTo>
                  <a:cubicBezTo>
                    <a:pt x="239" y="107"/>
                    <a:pt x="244" y="99"/>
                    <a:pt x="241" y="90"/>
                  </a:cubicBezTo>
                  <a:cubicBezTo>
                    <a:pt x="239" y="81"/>
                    <a:pt x="231" y="76"/>
                    <a:pt x="225" y="72"/>
                  </a:cubicBezTo>
                  <a:cubicBezTo>
                    <a:pt x="222" y="70"/>
                    <a:pt x="219" y="68"/>
                    <a:pt x="218" y="67"/>
                  </a:cubicBezTo>
                  <a:cubicBezTo>
                    <a:pt x="217" y="65"/>
                    <a:pt x="217" y="61"/>
                    <a:pt x="217" y="57"/>
                  </a:cubicBezTo>
                  <a:cubicBezTo>
                    <a:pt x="216" y="50"/>
                    <a:pt x="216" y="41"/>
                    <a:pt x="209" y="35"/>
                  </a:cubicBezTo>
                  <a:cubicBezTo>
                    <a:pt x="203" y="28"/>
                    <a:pt x="194" y="28"/>
                    <a:pt x="186" y="27"/>
                  </a:cubicBezTo>
                  <a:cubicBezTo>
                    <a:pt x="183" y="27"/>
                    <a:pt x="179" y="27"/>
                    <a:pt x="177" y="26"/>
                  </a:cubicBezTo>
                  <a:cubicBezTo>
                    <a:pt x="176" y="25"/>
                    <a:pt x="173" y="21"/>
                    <a:pt x="172" y="19"/>
                  </a:cubicBezTo>
                  <a:cubicBezTo>
                    <a:pt x="168" y="13"/>
                    <a:pt x="163" y="5"/>
                    <a:pt x="154" y="2"/>
                  </a:cubicBezTo>
                  <a:cubicBezTo>
                    <a:pt x="145" y="0"/>
                    <a:pt x="137" y="4"/>
                    <a:pt x="130" y="8"/>
                  </a:cubicBezTo>
                  <a:cubicBezTo>
                    <a:pt x="128" y="9"/>
                    <a:pt x="123" y="11"/>
                    <a:pt x="122" y="11"/>
                  </a:cubicBezTo>
                  <a:cubicBezTo>
                    <a:pt x="120" y="11"/>
                    <a:pt x="116" y="9"/>
                    <a:pt x="113" y="8"/>
                  </a:cubicBezTo>
                  <a:cubicBezTo>
                    <a:pt x="106" y="4"/>
                    <a:pt x="98" y="0"/>
                    <a:pt x="90" y="2"/>
                  </a:cubicBezTo>
                  <a:cubicBezTo>
                    <a:pt x="81" y="5"/>
                    <a:pt x="76" y="13"/>
                    <a:pt x="72" y="19"/>
                  </a:cubicBezTo>
                  <a:cubicBezTo>
                    <a:pt x="70" y="21"/>
                    <a:pt x="68" y="25"/>
                    <a:pt x="66" y="26"/>
                  </a:cubicBezTo>
                  <a:cubicBezTo>
                    <a:pt x="65" y="27"/>
                    <a:pt x="60" y="27"/>
                    <a:pt x="57" y="27"/>
                  </a:cubicBezTo>
                  <a:cubicBezTo>
                    <a:pt x="50" y="28"/>
                    <a:pt x="41" y="28"/>
                    <a:pt x="34" y="35"/>
                  </a:cubicBezTo>
                  <a:cubicBezTo>
                    <a:pt x="28" y="41"/>
                    <a:pt x="27" y="50"/>
                    <a:pt x="27" y="57"/>
                  </a:cubicBezTo>
                  <a:cubicBezTo>
                    <a:pt x="27" y="61"/>
                    <a:pt x="26" y="65"/>
                    <a:pt x="26" y="67"/>
                  </a:cubicBezTo>
                  <a:cubicBezTo>
                    <a:pt x="25" y="68"/>
                    <a:pt x="21" y="70"/>
                    <a:pt x="18" y="72"/>
                  </a:cubicBezTo>
                  <a:cubicBezTo>
                    <a:pt x="12" y="76"/>
                    <a:pt x="5" y="81"/>
                    <a:pt x="2" y="90"/>
                  </a:cubicBezTo>
                  <a:cubicBezTo>
                    <a:pt x="0" y="99"/>
                    <a:pt x="4" y="107"/>
                    <a:pt x="7" y="113"/>
                  </a:cubicBezTo>
                  <a:cubicBezTo>
                    <a:pt x="9" y="116"/>
                    <a:pt x="11" y="120"/>
                    <a:pt x="11" y="122"/>
                  </a:cubicBezTo>
                  <a:cubicBezTo>
                    <a:pt x="11" y="124"/>
                    <a:pt x="9" y="128"/>
                    <a:pt x="7" y="131"/>
                  </a:cubicBezTo>
                  <a:cubicBezTo>
                    <a:pt x="4" y="137"/>
                    <a:pt x="0" y="145"/>
                    <a:pt x="2" y="154"/>
                  </a:cubicBezTo>
                  <a:cubicBezTo>
                    <a:pt x="5" y="163"/>
                    <a:pt x="12" y="168"/>
                    <a:pt x="18" y="172"/>
                  </a:cubicBezTo>
                  <a:cubicBezTo>
                    <a:pt x="21" y="174"/>
                    <a:pt x="25" y="176"/>
                    <a:pt x="26" y="177"/>
                  </a:cubicBezTo>
                  <a:cubicBezTo>
                    <a:pt x="26" y="179"/>
                    <a:pt x="27" y="183"/>
                    <a:pt x="27" y="187"/>
                  </a:cubicBezTo>
                  <a:cubicBezTo>
                    <a:pt x="27" y="194"/>
                    <a:pt x="28" y="203"/>
                    <a:pt x="34" y="209"/>
                  </a:cubicBezTo>
                  <a:cubicBezTo>
                    <a:pt x="41" y="216"/>
                    <a:pt x="50" y="216"/>
                    <a:pt x="57" y="217"/>
                  </a:cubicBezTo>
                  <a:cubicBezTo>
                    <a:pt x="57" y="217"/>
                    <a:pt x="57" y="217"/>
                    <a:pt x="58" y="217"/>
                  </a:cubicBezTo>
                  <a:cubicBezTo>
                    <a:pt x="58" y="325"/>
                    <a:pt x="58" y="325"/>
                    <a:pt x="58" y="325"/>
                  </a:cubicBezTo>
                  <a:cubicBezTo>
                    <a:pt x="58" y="329"/>
                    <a:pt x="60" y="332"/>
                    <a:pt x="63" y="334"/>
                  </a:cubicBezTo>
                  <a:cubicBezTo>
                    <a:pt x="66" y="336"/>
                    <a:pt x="71" y="336"/>
                    <a:pt x="74" y="334"/>
                  </a:cubicBezTo>
                  <a:cubicBezTo>
                    <a:pt x="122" y="305"/>
                    <a:pt x="122" y="305"/>
                    <a:pt x="122" y="305"/>
                  </a:cubicBezTo>
                  <a:cubicBezTo>
                    <a:pt x="170" y="334"/>
                    <a:pt x="170" y="334"/>
                    <a:pt x="170" y="334"/>
                  </a:cubicBezTo>
                  <a:cubicBezTo>
                    <a:pt x="171" y="335"/>
                    <a:pt x="173" y="335"/>
                    <a:pt x="175" y="335"/>
                  </a:cubicBezTo>
                  <a:cubicBezTo>
                    <a:pt x="177" y="335"/>
                    <a:pt x="179" y="335"/>
                    <a:pt x="180" y="334"/>
                  </a:cubicBezTo>
                  <a:cubicBezTo>
                    <a:pt x="184" y="332"/>
                    <a:pt x="186" y="329"/>
                    <a:pt x="186" y="325"/>
                  </a:cubicBezTo>
                  <a:cubicBezTo>
                    <a:pt x="186" y="217"/>
                    <a:pt x="186" y="217"/>
                    <a:pt x="186" y="217"/>
                  </a:cubicBezTo>
                  <a:cubicBezTo>
                    <a:pt x="186" y="217"/>
                    <a:pt x="186" y="217"/>
                    <a:pt x="186" y="217"/>
                  </a:cubicBezTo>
                  <a:cubicBezTo>
                    <a:pt x="194" y="216"/>
                    <a:pt x="203" y="216"/>
                    <a:pt x="209" y="209"/>
                  </a:cubicBezTo>
                  <a:cubicBezTo>
                    <a:pt x="216" y="203"/>
                    <a:pt x="216" y="194"/>
                    <a:pt x="217" y="187"/>
                  </a:cubicBezTo>
                  <a:cubicBezTo>
                    <a:pt x="217" y="183"/>
                    <a:pt x="217" y="179"/>
                    <a:pt x="218" y="177"/>
                  </a:cubicBezTo>
                  <a:cubicBezTo>
                    <a:pt x="219" y="176"/>
                    <a:pt x="222" y="174"/>
                    <a:pt x="225" y="172"/>
                  </a:cubicBezTo>
                  <a:cubicBezTo>
                    <a:pt x="231" y="168"/>
                    <a:pt x="239" y="163"/>
                    <a:pt x="241" y="154"/>
                  </a:cubicBezTo>
                  <a:cubicBezTo>
                    <a:pt x="244" y="145"/>
                    <a:pt x="239" y="137"/>
                    <a:pt x="236" y="131"/>
                  </a:cubicBezTo>
                  <a:close/>
                  <a:moveTo>
                    <a:pt x="127" y="284"/>
                  </a:moveTo>
                  <a:cubicBezTo>
                    <a:pt x="124" y="282"/>
                    <a:pt x="120" y="282"/>
                    <a:pt x="116" y="284"/>
                  </a:cubicBezTo>
                  <a:cubicBezTo>
                    <a:pt x="79" y="306"/>
                    <a:pt x="79" y="306"/>
                    <a:pt x="79" y="306"/>
                  </a:cubicBezTo>
                  <a:cubicBezTo>
                    <a:pt x="79" y="235"/>
                    <a:pt x="79" y="235"/>
                    <a:pt x="79" y="235"/>
                  </a:cubicBezTo>
                  <a:cubicBezTo>
                    <a:pt x="82" y="238"/>
                    <a:pt x="85" y="240"/>
                    <a:pt x="90" y="242"/>
                  </a:cubicBezTo>
                  <a:cubicBezTo>
                    <a:pt x="91" y="242"/>
                    <a:pt x="93" y="242"/>
                    <a:pt x="95" y="242"/>
                  </a:cubicBezTo>
                  <a:cubicBezTo>
                    <a:pt x="102" y="242"/>
                    <a:pt x="108" y="239"/>
                    <a:pt x="113" y="236"/>
                  </a:cubicBezTo>
                  <a:cubicBezTo>
                    <a:pt x="116" y="235"/>
                    <a:pt x="120" y="233"/>
                    <a:pt x="122" y="233"/>
                  </a:cubicBezTo>
                  <a:cubicBezTo>
                    <a:pt x="123" y="233"/>
                    <a:pt x="128" y="235"/>
                    <a:pt x="130" y="236"/>
                  </a:cubicBezTo>
                  <a:cubicBezTo>
                    <a:pt x="137" y="240"/>
                    <a:pt x="145" y="244"/>
                    <a:pt x="154" y="242"/>
                  </a:cubicBezTo>
                  <a:cubicBezTo>
                    <a:pt x="158" y="240"/>
                    <a:pt x="161" y="238"/>
                    <a:pt x="164" y="235"/>
                  </a:cubicBezTo>
                  <a:cubicBezTo>
                    <a:pt x="164" y="306"/>
                    <a:pt x="164" y="306"/>
                    <a:pt x="164" y="306"/>
                  </a:cubicBezTo>
                  <a:lnTo>
                    <a:pt x="127" y="284"/>
                  </a:lnTo>
                  <a:close/>
                  <a:moveTo>
                    <a:pt x="213" y="154"/>
                  </a:moveTo>
                  <a:cubicBezTo>
                    <a:pt x="208" y="157"/>
                    <a:pt x="203" y="161"/>
                    <a:pt x="199" y="167"/>
                  </a:cubicBezTo>
                  <a:cubicBezTo>
                    <a:pt x="196" y="173"/>
                    <a:pt x="196" y="179"/>
                    <a:pt x="195" y="185"/>
                  </a:cubicBezTo>
                  <a:cubicBezTo>
                    <a:pt x="195" y="188"/>
                    <a:pt x="195" y="193"/>
                    <a:pt x="194" y="194"/>
                  </a:cubicBezTo>
                  <a:cubicBezTo>
                    <a:pt x="193" y="195"/>
                    <a:pt x="188" y="195"/>
                    <a:pt x="185" y="195"/>
                  </a:cubicBezTo>
                  <a:cubicBezTo>
                    <a:pt x="179" y="195"/>
                    <a:pt x="172" y="195"/>
                    <a:pt x="166" y="199"/>
                  </a:cubicBezTo>
                  <a:cubicBezTo>
                    <a:pt x="161" y="202"/>
                    <a:pt x="157" y="207"/>
                    <a:pt x="154" y="212"/>
                  </a:cubicBezTo>
                  <a:cubicBezTo>
                    <a:pt x="152" y="215"/>
                    <a:pt x="149" y="218"/>
                    <a:pt x="148" y="218"/>
                  </a:cubicBezTo>
                  <a:cubicBezTo>
                    <a:pt x="148" y="218"/>
                    <a:pt x="148" y="218"/>
                    <a:pt x="148" y="218"/>
                  </a:cubicBezTo>
                  <a:cubicBezTo>
                    <a:pt x="147" y="218"/>
                    <a:pt x="143" y="217"/>
                    <a:pt x="140" y="216"/>
                  </a:cubicBezTo>
                  <a:cubicBezTo>
                    <a:pt x="135" y="213"/>
                    <a:pt x="129" y="212"/>
                    <a:pt x="122" y="212"/>
                  </a:cubicBezTo>
                  <a:cubicBezTo>
                    <a:pt x="115" y="212"/>
                    <a:pt x="109" y="215"/>
                    <a:pt x="103" y="217"/>
                  </a:cubicBezTo>
                  <a:cubicBezTo>
                    <a:pt x="101" y="219"/>
                    <a:pt x="96" y="221"/>
                    <a:pt x="95" y="221"/>
                  </a:cubicBezTo>
                  <a:cubicBezTo>
                    <a:pt x="94" y="220"/>
                    <a:pt x="91" y="216"/>
                    <a:pt x="90" y="214"/>
                  </a:cubicBezTo>
                  <a:cubicBezTo>
                    <a:pt x="86" y="209"/>
                    <a:pt x="83" y="203"/>
                    <a:pt x="77" y="200"/>
                  </a:cubicBezTo>
                  <a:cubicBezTo>
                    <a:pt x="71" y="196"/>
                    <a:pt x="64" y="196"/>
                    <a:pt x="58" y="196"/>
                  </a:cubicBezTo>
                  <a:cubicBezTo>
                    <a:pt x="55" y="195"/>
                    <a:pt x="50" y="195"/>
                    <a:pt x="49" y="195"/>
                  </a:cubicBezTo>
                  <a:cubicBezTo>
                    <a:pt x="49" y="193"/>
                    <a:pt x="48" y="188"/>
                    <a:pt x="48" y="185"/>
                  </a:cubicBezTo>
                  <a:cubicBezTo>
                    <a:pt x="48" y="179"/>
                    <a:pt x="47" y="173"/>
                    <a:pt x="44" y="167"/>
                  </a:cubicBezTo>
                  <a:cubicBezTo>
                    <a:pt x="41" y="161"/>
                    <a:pt x="35" y="157"/>
                    <a:pt x="30" y="154"/>
                  </a:cubicBezTo>
                  <a:cubicBezTo>
                    <a:pt x="28" y="152"/>
                    <a:pt x="23" y="150"/>
                    <a:pt x="23" y="149"/>
                  </a:cubicBezTo>
                  <a:cubicBezTo>
                    <a:pt x="23" y="147"/>
                    <a:pt x="25" y="143"/>
                    <a:pt x="26" y="140"/>
                  </a:cubicBezTo>
                  <a:cubicBezTo>
                    <a:pt x="29" y="135"/>
                    <a:pt x="32" y="129"/>
                    <a:pt x="32" y="122"/>
                  </a:cubicBezTo>
                  <a:cubicBezTo>
                    <a:pt x="32" y="115"/>
                    <a:pt x="29" y="109"/>
                    <a:pt x="26" y="104"/>
                  </a:cubicBezTo>
                  <a:cubicBezTo>
                    <a:pt x="25" y="101"/>
                    <a:pt x="23" y="97"/>
                    <a:pt x="23" y="96"/>
                  </a:cubicBezTo>
                  <a:cubicBezTo>
                    <a:pt x="23" y="94"/>
                    <a:pt x="28" y="92"/>
                    <a:pt x="30" y="90"/>
                  </a:cubicBezTo>
                  <a:cubicBezTo>
                    <a:pt x="35" y="87"/>
                    <a:pt x="41" y="83"/>
                    <a:pt x="44" y="77"/>
                  </a:cubicBezTo>
                  <a:cubicBezTo>
                    <a:pt x="47" y="71"/>
                    <a:pt x="48" y="65"/>
                    <a:pt x="48" y="59"/>
                  </a:cubicBezTo>
                  <a:cubicBezTo>
                    <a:pt x="48" y="56"/>
                    <a:pt x="49" y="51"/>
                    <a:pt x="49" y="50"/>
                  </a:cubicBezTo>
                  <a:cubicBezTo>
                    <a:pt x="50" y="49"/>
                    <a:pt x="55" y="49"/>
                    <a:pt x="58" y="49"/>
                  </a:cubicBezTo>
                  <a:cubicBezTo>
                    <a:pt x="64" y="49"/>
                    <a:pt x="71" y="49"/>
                    <a:pt x="77" y="45"/>
                  </a:cubicBezTo>
                  <a:cubicBezTo>
                    <a:pt x="83" y="42"/>
                    <a:pt x="86" y="37"/>
                    <a:pt x="90" y="32"/>
                  </a:cubicBezTo>
                  <a:cubicBezTo>
                    <a:pt x="91" y="29"/>
                    <a:pt x="94" y="26"/>
                    <a:pt x="95" y="26"/>
                  </a:cubicBezTo>
                  <a:cubicBezTo>
                    <a:pt x="95" y="26"/>
                    <a:pt x="95" y="26"/>
                    <a:pt x="95" y="26"/>
                  </a:cubicBezTo>
                  <a:cubicBezTo>
                    <a:pt x="96" y="26"/>
                    <a:pt x="101" y="27"/>
                    <a:pt x="103" y="28"/>
                  </a:cubicBezTo>
                  <a:cubicBezTo>
                    <a:pt x="109" y="31"/>
                    <a:pt x="115" y="32"/>
                    <a:pt x="122" y="32"/>
                  </a:cubicBezTo>
                  <a:cubicBezTo>
                    <a:pt x="129" y="32"/>
                    <a:pt x="135" y="29"/>
                    <a:pt x="140" y="27"/>
                  </a:cubicBezTo>
                  <a:cubicBezTo>
                    <a:pt x="143" y="25"/>
                    <a:pt x="147" y="23"/>
                    <a:pt x="148" y="23"/>
                  </a:cubicBezTo>
                  <a:cubicBezTo>
                    <a:pt x="149" y="24"/>
                    <a:pt x="152" y="28"/>
                    <a:pt x="154" y="30"/>
                  </a:cubicBezTo>
                  <a:cubicBezTo>
                    <a:pt x="157" y="35"/>
                    <a:pt x="161" y="41"/>
                    <a:pt x="166" y="44"/>
                  </a:cubicBezTo>
                  <a:cubicBezTo>
                    <a:pt x="172" y="48"/>
                    <a:pt x="179" y="48"/>
                    <a:pt x="185" y="48"/>
                  </a:cubicBezTo>
                  <a:cubicBezTo>
                    <a:pt x="188" y="49"/>
                    <a:pt x="193" y="49"/>
                    <a:pt x="194" y="49"/>
                  </a:cubicBezTo>
                  <a:cubicBezTo>
                    <a:pt x="195" y="51"/>
                    <a:pt x="195" y="56"/>
                    <a:pt x="195" y="59"/>
                  </a:cubicBezTo>
                  <a:cubicBezTo>
                    <a:pt x="196" y="65"/>
                    <a:pt x="196" y="71"/>
                    <a:pt x="199" y="77"/>
                  </a:cubicBezTo>
                  <a:cubicBezTo>
                    <a:pt x="203" y="83"/>
                    <a:pt x="208" y="87"/>
                    <a:pt x="213" y="90"/>
                  </a:cubicBezTo>
                  <a:cubicBezTo>
                    <a:pt x="216" y="92"/>
                    <a:pt x="220" y="94"/>
                    <a:pt x="221" y="95"/>
                  </a:cubicBezTo>
                  <a:cubicBezTo>
                    <a:pt x="221" y="97"/>
                    <a:pt x="218" y="101"/>
                    <a:pt x="217" y="104"/>
                  </a:cubicBezTo>
                  <a:cubicBezTo>
                    <a:pt x="214" y="109"/>
                    <a:pt x="211" y="115"/>
                    <a:pt x="211" y="122"/>
                  </a:cubicBezTo>
                  <a:cubicBezTo>
                    <a:pt x="211" y="129"/>
                    <a:pt x="214" y="135"/>
                    <a:pt x="217" y="140"/>
                  </a:cubicBezTo>
                  <a:cubicBezTo>
                    <a:pt x="218" y="143"/>
                    <a:pt x="221" y="147"/>
                    <a:pt x="221" y="148"/>
                  </a:cubicBezTo>
                  <a:cubicBezTo>
                    <a:pt x="220" y="150"/>
                    <a:pt x="216" y="152"/>
                    <a:pt x="213" y="15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mj-lt"/>
              </a:endParaRPr>
            </a:p>
          </p:txBody>
        </p:sp>
        <p:sp>
          <p:nvSpPr>
            <p:cNvPr id="26" name="Freeform 678">
              <a:extLst>
                <a:ext uri="{FF2B5EF4-FFF2-40B4-BE49-F238E27FC236}">
                  <a16:creationId xmlns:a16="http://schemas.microsoft.com/office/drawing/2014/main" id="{A5C7CC6C-8A37-46A3-8F67-399540331EBA}"/>
                </a:ext>
              </a:extLst>
            </p:cNvPr>
            <p:cNvSpPr>
              <a:spLocks noEditPoints="1"/>
            </p:cNvSpPr>
            <p:nvPr/>
          </p:nvSpPr>
          <p:spPr bwMode="auto">
            <a:xfrm>
              <a:off x="6717" y="2787"/>
              <a:ext cx="71" cy="71"/>
            </a:xfrm>
            <a:custGeom>
              <a:avLst/>
              <a:gdLst>
                <a:gd name="T0" fmla="*/ 54 w 107"/>
                <a:gd name="T1" fmla="*/ 0 h 106"/>
                <a:gd name="T2" fmla="*/ 0 w 107"/>
                <a:gd name="T3" fmla="*/ 53 h 106"/>
                <a:gd name="T4" fmla="*/ 54 w 107"/>
                <a:gd name="T5" fmla="*/ 106 h 106"/>
                <a:gd name="T6" fmla="*/ 107 w 107"/>
                <a:gd name="T7" fmla="*/ 53 h 106"/>
                <a:gd name="T8" fmla="*/ 54 w 107"/>
                <a:gd name="T9" fmla="*/ 0 h 106"/>
                <a:gd name="T10" fmla="*/ 54 w 107"/>
                <a:gd name="T11" fmla="*/ 85 h 106"/>
                <a:gd name="T12" fmla="*/ 22 w 107"/>
                <a:gd name="T13" fmla="*/ 53 h 106"/>
                <a:gd name="T14" fmla="*/ 54 w 107"/>
                <a:gd name="T15" fmla="*/ 21 h 106"/>
                <a:gd name="T16" fmla="*/ 86 w 107"/>
                <a:gd name="T17" fmla="*/ 53 h 106"/>
                <a:gd name="T18" fmla="*/ 54 w 107"/>
                <a:gd name="T19" fmla="*/ 8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06">
                  <a:moveTo>
                    <a:pt x="54" y="0"/>
                  </a:moveTo>
                  <a:cubicBezTo>
                    <a:pt x="24" y="0"/>
                    <a:pt x="0" y="24"/>
                    <a:pt x="0" y="53"/>
                  </a:cubicBezTo>
                  <a:cubicBezTo>
                    <a:pt x="0" y="82"/>
                    <a:pt x="24" y="106"/>
                    <a:pt x="54" y="106"/>
                  </a:cubicBezTo>
                  <a:cubicBezTo>
                    <a:pt x="83" y="106"/>
                    <a:pt x="107" y="82"/>
                    <a:pt x="107" y="53"/>
                  </a:cubicBezTo>
                  <a:cubicBezTo>
                    <a:pt x="107" y="24"/>
                    <a:pt x="83" y="0"/>
                    <a:pt x="54" y="0"/>
                  </a:cubicBezTo>
                  <a:close/>
                  <a:moveTo>
                    <a:pt x="54" y="85"/>
                  </a:moveTo>
                  <a:cubicBezTo>
                    <a:pt x="36" y="85"/>
                    <a:pt x="22" y="71"/>
                    <a:pt x="22" y="53"/>
                  </a:cubicBezTo>
                  <a:cubicBezTo>
                    <a:pt x="22" y="35"/>
                    <a:pt x="36" y="21"/>
                    <a:pt x="54" y="21"/>
                  </a:cubicBezTo>
                  <a:cubicBezTo>
                    <a:pt x="71" y="21"/>
                    <a:pt x="86" y="35"/>
                    <a:pt x="86" y="53"/>
                  </a:cubicBezTo>
                  <a:cubicBezTo>
                    <a:pt x="86" y="71"/>
                    <a:pt x="71" y="85"/>
                    <a:pt x="54" y="8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mj-lt"/>
              </a:endParaRPr>
            </a:p>
          </p:txBody>
        </p:sp>
      </p:grpSp>
      <p:grpSp>
        <p:nvGrpSpPr>
          <p:cNvPr id="27" name="Group 243">
            <a:extLst>
              <a:ext uri="{FF2B5EF4-FFF2-40B4-BE49-F238E27FC236}">
                <a16:creationId xmlns:a16="http://schemas.microsoft.com/office/drawing/2014/main" id="{57C094D7-1107-4366-A90B-970ADDF02769}"/>
              </a:ext>
            </a:extLst>
          </p:cNvPr>
          <p:cNvGrpSpPr>
            <a:grpSpLocks noChangeAspect="1"/>
          </p:cNvGrpSpPr>
          <p:nvPr/>
        </p:nvGrpSpPr>
        <p:grpSpPr bwMode="auto">
          <a:xfrm>
            <a:off x="8096197" y="4684695"/>
            <a:ext cx="610203" cy="612000"/>
            <a:chOff x="3476" y="785"/>
            <a:chExt cx="340" cy="341"/>
          </a:xfrm>
          <a:solidFill>
            <a:sysClr val="window" lastClr="FFFFFF"/>
          </a:solidFill>
        </p:grpSpPr>
        <p:sp>
          <p:nvSpPr>
            <p:cNvPr id="28" name="Freeform 244">
              <a:extLst>
                <a:ext uri="{FF2B5EF4-FFF2-40B4-BE49-F238E27FC236}">
                  <a16:creationId xmlns:a16="http://schemas.microsoft.com/office/drawing/2014/main" id="{F61FC39E-8DCF-4480-B467-48B4D4526F4D}"/>
                </a:ext>
              </a:extLst>
            </p:cNvPr>
            <p:cNvSpPr>
              <a:spLocks noEditPoints="1"/>
            </p:cNvSpPr>
            <p:nvPr/>
          </p:nvSpPr>
          <p:spPr bwMode="auto">
            <a:xfrm>
              <a:off x="3539" y="888"/>
              <a:ext cx="214" cy="146"/>
            </a:xfrm>
            <a:custGeom>
              <a:avLst/>
              <a:gdLst>
                <a:gd name="T0" fmla="*/ 48 w 322"/>
                <a:gd name="T1" fmla="*/ 172 h 219"/>
                <a:gd name="T2" fmla="*/ 60 w 322"/>
                <a:gd name="T3" fmla="*/ 188 h 219"/>
                <a:gd name="T4" fmla="*/ 63 w 322"/>
                <a:gd name="T5" fmla="*/ 203 h 219"/>
                <a:gd name="T6" fmla="*/ 54 w 322"/>
                <a:gd name="T7" fmla="*/ 207 h 219"/>
                <a:gd name="T8" fmla="*/ 48 w 322"/>
                <a:gd name="T9" fmla="*/ 205 h 219"/>
                <a:gd name="T10" fmla="*/ 27 w 322"/>
                <a:gd name="T11" fmla="*/ 171 h 219"/>
                <a:gd name="T12" fmla="*/ 50 w 322"/>
                <a:gd name="T13" fmla="*/ 144 h 219"/>
                <a:gd name="T14" fmla="*/ 79 w 322"/>
                <a:gd name="T15" fmla="*/ 114 h 219"/>
                <a:gd name="T16" fmla="*/ 12 w 322"/>
                <a:gd name="T17" fmla="*/ 101 h 219"/>
                <a:gd name="T18" fmla="*/ 1 w 322"/>
                <a:gd name="T19" fmla="*/ 91 h 219"/>
                <a:gd name="T20" fmla="*/ 10 w 322"/>
                <a:gd name="T21" fmla="*/ 79 h 219"/>
                <a:gd name="T22" fmla="*/ 99 w 322"/>
                <a:gd name="T23" fmla="*/ 108 h 219"/>
                <a:gd name="T24" fmla="*/ 58 w 322"/>
                <a:gd name="T25" fmla="*/ 164 h 219"/>
                <a:gd name="T26" fmla="*/ 48 w 322"/>
                <a:gd name="T27" fmla="*/ 172 h 219"/>
                <a:gd name="T28" fmla="*/ 301 w 322"/>
                <a:gd name="T29" fmla="*/ 50 h 219"/>
                <a:gd name="T30" fmla="*/ 151 w 322"/>
                <a:gd name="T31" fmla="*/ 201 h 219"/>
                <a:gd name="T32" fmla="*/ 146 w 322"/>
                <a:gd name="T33" fmla="*/ 203 h 219"/>
                <a:gd name="T34" fmla="*/ 101 w 322"/>
                <a:gd name="T35" fmla="*/ 218 h 219"/>
                <a:gd name="T36" fmla="*/ 98 w 322"/>
                <a:gd name="T37" fmla="*/ 219 h 219"/>
                <a:gd name="T38" fmla="*/ 90 w 322"/>
                <a:gd name="T39" fmla="*/ 216 h 219"/>
                <a:gd name="T40" fmla="*/ 88 w 322"/>
                <a:gd name="T41" fmla="*/ 205 h 219"/>
                <a:gd name="T42" fmla="*/ 103 w 322"/>
                <a:gd name="T43" fmla="*/ 159 h 219"/>
                <a:gd name="T44" fmla="*/ 105 w 322"/>
                <a:gd name="T45" fmla="*/ 155 h 219"/>
                <a:gd name="T46" fmla="*/ 256 w 322"/>
                <a:gd name="T47" fmla="*/ 4 h 219"/>
                <a:gd name="T48" fmla="*/ 271 w 322"/>
                <a:gd name="T49" fmla="*/ 4 h 219"/>
                <a:gd name="T50" fmla="*/ 301 w 322"/>
                <a:gd name="T51" fmla="*/ 35 h 219"/>
                <a:gd name="T52" fmla="*/ 305 w 322"/>
                <a:gd name="T53" fmla="*/ 42 h 219"/>
                <a:gd name="T54" fmla="*/ 301 w 322"/>
                <a:gd name="T55" fmla="*/ 50 h 219"/>
                <a:gd name="T56" fmla="*/ 218 w 322"/>
                <a:gd name="T57" fmla="*/ 102 h 219"/>
                <a:gd name="T58" fmla="*/ 203 w 322"/>
                <a:gd name="T59" fmla="*/ 87 h 219"/>
                <a:gd name="T60" fmla="*/ 122 w 322"/>
                <a:gd name="T61" fmla="*/ 169 h 219"/>
                <a:gd name="T62" fmla="*/ 115 w 322"/>
                <a:gd name="T63" fmla="*/ 191 h 219"/>
                <a:gd name="T64" fmla="*/ 137 w 322"/>
                <a:gd name="T65" fmla="*/ 184 h 219"/>
                <a:gd name="T66" fmla="*/ 218 w 322"/>
                <a:gd name="T67" fmla="*/ 102 h 219"/>
                <a:gd name="T68" fmla="*/ 279 w 322"/>
                <a:gd name="T69" fmla="*/ 42 h 219"/>
                <a:gd name="T70" fmla="*/ 264 w 322"/>
                <a:gd name="T71" fmla="*/ 27 h 219"/>
                <a:gd name="T72" fmla="*/ 218 w 322"/>
                <a:gd name="T73" fmla="*/ 72 h 219"/>
                <a:gd name="T74" fmla="*/ 234 w 322"/>
                <a:gd name="T75" fmla="*/ 87 h 219"/>
                <a:gd name="T76" fmla="*/ 279 w 322"/>
                <a:gd name="T77" fmla="*/ 42 h 219"/>
                <a:gd name="T78" fmla="*/ 318 w 322"/>
                <a:gd name="T79" fmla="*/ 82 h 219"/>
                <a:gd name="T80" fmla="*/ 302 w 322"/>
                <a:gd name="T81" fmla="*/ 82 h 219"/>
                <a:gd name="T82" fmla="*/ 260 w 322"/>
                <a:gd name="T83" fmla="*/ 125 h 219"/>
                <a:gd name="T84" fmla="*/ 260 w 322"/>
                <a:gd name="T85" fmla="*/ 140 h 219"/>
                <a:gd name="T86" fmla="*/ 267 w 322"/>
                <a:gd name="T87" fmla="*/ 143 h 219"/>
                <a:gd name="T88" fmla="*/ 275 w 322"/>
                <a:gd name="T89" fmla="*/ 140 h 219"/>
                <a:gd name="T90" fmla="*/ 318 w 322"/>
                <a:gd name="T91" fmla="*/ 98 h 219"/>
                <a:gd name="T92" fmla="*/ 318 w 322"/>
                <a:gd name="T93" fmla="*/ 8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219">
                  <a:moveTo>
                    <a:pt x="48" y="172"/>
                  </a:moveTo>
                  <a:cubicBezTo>
                    <a:pt x="48" y="177"/>
                    <a:pt x="56" y="185"/>
                    <a:pt x="60" y="188"/>
                  </a:cubicBezTo>
                  <a:cubicBezTo>
                    <a:pt x="65" y="191"/>
                    <a:pt x="66" y="198"/>
                    <a:pt x="63" y="203"/>
                  </a:cubicBezTo>
                  <a:cubicBezTo>
                    <a:pt x="61" y="206"/>
                    <a:pt x="57" y="207"/>
                    <a:pt x="54" y="207"/>
                  </a:cubicBezTo>
                  <a:cubicBezTo>
                    <a:pt x="52" y="207"/>
                    <a:pt x="50" y="207"/>
                    <a:pt x="48" y="205"/>
                  </a:cubicBezTo>
                  <a:cubicBezTo>
                    <a:pt x="46" y="204"/>
                    <a:pt x="25" y="189"/>
                    <a:pt x="27" y="171"/>
                  </a:cubicBezTo>
                  <a:cubicBezTo>
                    <a:pt x="28" y="160"/>
                    <a:pt x="35" y="151"/>
                    <a:pt x="50" y="144"/>
                  </a:cubicBezTo>
                  <a:cubicBezTo>
                    <a:pt x="70" y="135"/>
                    <a:pt x="81" y="121"/>
                    <a:pt x="79" y="114"/>
                  </a:cubicBezTo>
                  <a:cubicBezTo>
                    <a:pt x="77" y="107"/>
                    <a:pt x="61" y="96"/>
                    <a:pt x="12" y="101"/>
                  </a:cubicBezTo>
                  <a:cubicBezTo>
                    <a:pt x="6" y="101"/>
                    <a:pt x="1" y="97"/>
                    <a:pt x="1" y="91"/>
                  </a:cubicBezTo>
                  <a:cubicBezTo>
                    <a:pt x="0" y="85"/>
                    <a:pt x="5" y="80"/>
                    <a:pt x="10" y="79"/>
                  </a:cubicBezTo>
                  <a:cubicBezTo>
                    <a:pt x="80" y="73"/>
                    <a:pt x="96" y="95"/>
                    <a:pt x="99" y="108"/>
                  </a:cubicBezTo>
                  <a:cubicBezTo>
                    <a:pt x="105" y="128"/>
                    <a:pt x="88" y="150"/>
                    <a:pt x="58" y="164"/>
                  </a:cubicBezTo>
                  <a:cubicBezTo>
                    <a:pt x="52" y="167"/>
                    <a:pt x="48" y="170"/>
                    <a:pt x="48" y="172"/>
                  </a:cubicBezTo>
                  <a:close/>
                  <a:moveTo>
                    <a:pt x="301" y="50"/>
                  </a:moveTo>
                  <a:cubicBezTo>
                    <a:pt x="151" y="201"/>
                    <a:pt x="151" y="201"/>
                    <a:pt x="151" y="201"/>
                  </a:cubicBezTo>
                  <a:cubicBezTo>
                    <a:pt x="149" y="202"/>
                    <a:pt x="148" y="203"/>
                    <a:pt x="146" y="203"/>
                  </a:cubicBezTo>
                  <a:cubicBezTo>
                    <a:pt x="101" y="218"/>
                    <a:pt x="101" y="218"/>
                    <a:pt x="101" y="218"/>
                  </a:cubicBezTo>
                  <a:cubicBezTo>
                    <a:pt x="100" y="219"/>
                    <a:pt x="99" y="219"/>
                    <a:pt x="98" y="219"/>
                  </a:cubicBezTo>
                  <a:cubicBezTo>
                    <a:pt x="95" y="219"/>
                    <a:pt x="92" y="218"/>
                    <a:pt x="90" y="216"/>
                  </a:cubicBezTo>
                  <a:cubicBezTo>
                    <a:pt x="87" y="213"/>
                    <a:pt x="86" y="209"/>
                    <a:pt x="88" y="205"/>
                  </a:cubicBezTo>
                  <a:cubicBezTo>
                    <a:pt x="103" y="159"/>
                    <a:pt x="103" y="159"/>
                    <a:pt x="103" y="159"/>
                  </a:cubicBezTo>
                  <a:cubicBezTo>
                    <a:pt x="103" y="158"/>
                    <a:pt x="104" y="156"/>
                    <a:pt x="105" y="155"/>
                  </a:cubicBezTo>
                  <a:cubicBezTo>
                    <a:pt x="256" y="4"/>
                    <a:pt x="256" y="4"/>
                    <a:pt x="256" y="4"/>
                  </a:cubicBezTo>
                  <a:cubicBezTo>
                    <a:pt x="260" y="0"/>
                    <a:pt x="267" y="0"/>
                    <a:pt x="271" y="4"/>
                  </a:cubicBezTo>
                  <a:cubicBezTo>
                    <a:pt x="301" y="35"/>
                    <a:pt x="301" y="35"/>
                    <a:pt x="301" y="35"/>
                  </a:cubicBezTo>
                  <a:cubicBezTo>
                    <a:pt x="303" y="37"/>
                    <a:pt x="305" y="39"/>
                    <a:pt x="305" y="42"/>
                  </a:cubicBezTo>
                  <a:cubicBezTo>
                    <a:pt x="305" y="45"/>
                    <a:pt x="303" y="48"/>
                    <a:pt x="301" y="50"/>
                  </a:cubicBezTo>
                  <a:close/>
                  <a:moveTo>
                    <a:pt x="218" y="102"/>
                  </a:moveTo>
                  <a:cubicBezTo>
                    <a:pt x="203" y="87"/>
                    <a:pt x="203" y="87"/>
                    <a:pt x="203" y="87"/>
                  </a:cubicBezTo>
                  <a:cubicBezTo>
                    <a:pt x="122" y="169"/>
                    <a:pt x="122" y="169"/>
                    <a:pt x="122" y="169"/>
                  </a:cubicBezTo>
                  <a:cubicBezTo>
                    <a:pt x="115" y="191"/>
                    <a:pt x="115" y="191"/>
                    <a:pt x="115" y="191"/>
                  </a:cubicBezTo>
                  <a:cubicBezTo>
                    <a:pt x="137" y="184"/>
                    <a:pt x="137" y="184"/>
                    <a:pt x="137" y="184"/>
                  </a:cubicBezTo>
                  <a:lnTo>
                    <a:pt x="218" y="102"/>
                  </a:lnTo>
                  <a:close/>
                  <a:moveTo>
                    <a:pt x="279" y="42"/>
                  </a:moveTo>
                  <a:cubicBezTo>
                    <a:pt x="264" y="27"/>
                    <a:pt x="264" y="27"/>
                    <a:pt x="264" y="27"/>
                  </a:cubicBezTo>
                  <a:cubicBezTo>
                    <a:pt x="218" y="72"/>
                    <a:pt x="218" y="72"/>
                    <a:pt x="218" y="72"/>
                  </a:cubicBezTo>
                  <a:cubicBezTo>
                    <a:pt x="234" y="87"/>
                    <a:pt x="234" y="87"/>
                    <a:pt x="234" y="87"/>
                  </a:cubicBezTo>
                  <a:lnTo>
                    <a:pt x="279" y="42"/>
                  </a:lnTo>
                  <a:close/>
                  <a:moveTo>
                    <a:pt x="318" y="82"/>
                  </a:moveTo>
                  <a:cubicBezTo>
                    <a:pt x="313" y="78"/>
                    <a:pt x="307" y="78"/>
                    <a:pt x="302" y="82"/>
                  </a:cubicBezTo>
                  <a:cubicBezTo>
                    <a:pt x="260" y="125"/>
                    <a:pt x="260" y="125"/>
                    <a:pt x="260" y="125"/>
                  </a:cubicBezTo>
                  <a:cubicBezTo>
                    <a:pt x="256" y="129"/>
                    <a:pt x="256" y="136"/>
                    <a:pt x="260" y="140"/>
                  </a:cubicBezTo>
                  <a:cubicBezTo>
                    <a:pt x="262" y="142"/>
                    <a:pt x="265" y="143"/>
                    <a:pt x="267" y="143"/>
                  </a:cubicBezTo>
                  <a:cubicBezTo>
                    <a:pt x="270" y="143"/>
                    <a:pt x="273" y="142"/>
                    <a:pt x="275" y="140"/>
                  </a:cubicBezTo>
                  <a:cubicBezTo>
                    <a:pt x="318" y="98"/>
                    <a:pt x="318" y="98"/>
                    <a:pt x="318" y="98"/>
                  </a:cubicBezTo>
                  <a:cubicBezTo>
                    <a:pt x="322" y="93"/>
                    <a:pt x="322" y="87"/>
                    <a:pt x="318" y="8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prstClr val="black"/>
                </a:solidFill>
                <a:effectLst/>
                <a:uLnTx/>
                <a:uFillTx/>
                <a:latin typeface="+mj-lt"/>
              </a:endParaRPr>
            </a:p>
          </p:txBody>
        </p:sp>
        <p:sp>
          <p:nvSpPr>
            <p:cNvPr id="29" name="Freeform 245">
              <a:extLst>
                <a:ext uri="{FF2B5EF4-FFF2-40B4-BE49-F238E27FC236}">
                  <a16:creationId xmlns:a16="http://schemas.microsoft.com/office/drawing/2014/main" id="{A0B461AA-3F1C-4263-9F99-2855A63726A5}"/>
                </a:ext>
              </a:extLst>
            </p:cNvPr>
            <p:cNvSpPr>
              <a:spLocks noEditPoints="1"/>
            </p:cNvSpPr>
            <p:nvPr/>
          </p:nvSpPr>
          <p:spPr bwMode="auto">
            <a:xfrm>
              <a:off x="3476" y="785"/>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prstClr val="black"/>
                </a:solidFill>
                <a:effectLst/>
                <a:uLnTx/>
                <a:uFillTx/>
                <a:latin typeface="+mj-lt"/>
              </a:endParaRPr>
            </a:p>
          </p:txBody>
        </p:sp>
      </p:grpSp>
      <p:grpSp>
        <p:nvGrpSpPr>
          <p:cNvPr id="30" name="Group 387">
            <a:extLst>
              <a:ext uri="{FF2B5EF4-FFF2-40B4-BE49-F238E27FC236}">
                <a16:creationId xmlns:a16="http://schemas.microsoft.com/office/drawing/2014/main" id="{E83059FD-0E81-477B-823A-EB3DA6D27CCF}"/>
              </a:ext>
            </a:extLst>
          </p:cNvPr>
          <p:cNvGrpSpPr>
            <a:grpSpLocks noChangeAspect="1"/>
          </p:cNvGrpSpPr>
          <p:nvPr/>
        </p:nvGrpSpPr>
        <p:grpSpPr bwMode="auto">
          <a:xfrm>
            <a:off x="5240918" y="3441539"/>
            <a:ext cx="612000" cy="612000"/>
            <a:chOff x="7355" y="1558"/>
            <a:chExt cx="340" cy="340"/>
          </a:xfrm>
          <a:solidFill>
            <a:sysClr val="window" lastClr="FFFFFF"/>
          </a:solidFill>
        </p:grpSpPr>
        <p:sp>
          <p:nvSpPr>
            <p:cNvPr id="31" name="Freeform 388">
              <a:extLst>
                <a:ext uri="{FF2B5EF4-FFF2-40B4-BE49-F238E27FC236}">
                  <a16:creationId xmlns:a16="http://schemas.microsoft.com/office/drawing/2014/main" id="{A8E4B2C1-4605-4BB0-A951-B0D3050ABBD4}"/>
                </a:ext>
              </a:extLst>
            </p:cNvPr>
            <p:cNvSpPr>
              <a:spLocks noEditPoints="1"/>
            </p:cNvSpPr>
            <p:nvPr/>
          </p:nvSpPr>
          <p:spPr bwMode="auto">
            <a:xfrm>
              <a:off x="7355" y="1558"/>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mj-lt"/>
              </a:endParaRPr>
            </a:p>
          </p:txBody>
        </p:sp>
        <p:sp>
          <p:nvSpPr>
            <p:cNvPr id="32" name="Freeform 389">
              <a:extLst>
                <a:ext uri="{FF2B5EF4-FFF2-40B4-BE49-F238E27FC236}">
                  <a16:creationId xmlns:a16="http://schemas.microsoft.com/office/drawing/2014/main" id="{20D286C3-1D1C-4E13-A453-63F9375C31D3}"/>
                </a:ext>
              </a:extLst>
            </p:cNvPr>
            <p:cNvSpPr>
              <a:spLocks noEditPoints="1"/>
            </p:cNvSpPr>
            <p:nvPr/>
          </p:nvSpPr>
          <p:spPr bwMode="auto">
            <a:xfrm>
              <a:off x="7418" y="1664"/>
              <a:ext cx="213" cy="149"/>
            </a:xfrm>
            <a:custGeom>
              <a:avLst/>
              <a:gdLst>
                <a:gd name="T0" fmla="*/ 321 w 321"/>
                <a:gd name="T1" fmla="*/ 160 h 224"/>
                <a:gd name="T2" fmla="*/ 129 w 321"/>
                <a:gd name="T3" fmla="*/ 170 h 224"/>
                <a:gd name="T4" fmla="*/ 129 w 321"/>
                <a:gd name="T5" fmla="*/ 149 h 224"/>
                <a:gd name="T6" fmla="*/ 299 w 321"/>
                <a:gd name="T7" fmla="*/ 21 h 224"/>
                <a:gd name="T8" fmla="*/ 75 w 321"/>
                <a:gd name="T9" fmla="*/ 32 h 224"/>
                <a:gd name="T10" fmla="*/ 54 w 321"/>
                <a:gd name="T11" fmla="*/ 32 h 224"/>
                <a:gd name="T12" fmla="*/ 65 w 321"/>
                <a:gd name="T13" fmla="*/ 0 h 224"/>
                <a:gd name="T14" fmla="*/ 321 w 321"/>
                <a:gd name="T15" fmla="*/ 10 h 224"/>
                <a:gd name="T16" fmla="*/ 90 w 321"/>
                <a:gd name="T17" fmla="*/ 193 h 224"/>
                <a:gd name="T18" fmla="*/ 101 w 321"/>
                <a:gd name="T19" fmla="*/ 136 h 224"/>
                <a:gd name="T20" fmla="*/ 54 w 321"/>
                <a:gd name="T21" fmla="*/ 58 h 224"/>
                <a:gd name="T22" fmla="*/ 54 w 321"/>
                <a:gd name="T23" fmla="*/ 58 h 224"/>
                <a:gd name="T24" fmla="*/ 54 w 321"/>
                <a:gd name="T25" fmla="*/ 58 h 224"/>
                <a:gd name="T26" fmla="*/ 6 w 321"/>
                <a:gd name="T27" fmla="*/ 136 h 224"/>
                <a:gd name="T28" fmla="*/ 18 w 321"/>
                <a:gd name="T29" fmla="*/ 192 h 224"/>
                <a:gd name="T30" fmla="*/ 22 w 321"/>
                <a:gd name="T31" fmla="*/ 213 h 224"/>
                <a:gd name="T32" fmla="*/ 42 w 321"/>
                <a:gd name="T33" fmla="*/ 190 h 224"/>
                <a:gd name="T34" fmla="*/ 27 w 321"/>
                <a:gd name="T35" fmla="*/ 131 h 224"/>
                <a:gd name="T36" fmla="*/ 54 w 321"/>
                <a:gd name="T37" fmla="*/ 80 h 224"/>
                <a:gd name="T38" fmla="*/ 54 w 321"/>
                <a:gd name="T39" fmla="*/ 80 h 224"/>
                <a:gd name="T40" fmla="*/ 81 w 321"/>
                <a:gd name="T41" fmla="*/ 131 h 224"/>
                <a:gd name="T42" fmla="*/ 65 w 321"/>
                <a:gd name="T43" fmla="*/ 190 h 224"/>
                <a:gd name="T44" fmla="*/ 99 w 321"/>
                <a:gd name="T45" fmla="*/ 216 h 224"/>
                <a:gd name="T46" fmla="*/ 128 w 321"/>
                <a:gd name="T47" fmla="*/ 224 h 224"/>
                <a:gd name="T48" fmla="*/ 135 w 321"/>
                <a:gd name="T49" fmla="*/ 206 h 224"/>
                <a:gd name="T50" fmla="*/ 139 w 321"/>
                <a:gd name="T51" fmla="*/ 74 h 224"/>
                <a:gd name="T52" fmla="*/ 278 w 321"/>
                <a:gd name="T53" fmla="*/ 64 h 224"/>
                <a:gd name="T54" fmla="*/ 139 w 321"/>
                <a:gd name="T55" fmla="*/ 53 h 224"/>
                <a:gd name="T56" fmla="*/ 139 w 321"/>
                <a:gd name="T57" fmla="*/ 74 h 224"/>
                <a:gd name="T58" fmla="*/ 267 w 321"/>
                <a:gd name="T59" fmla="*/ 117 h 224"/>
                <a:gd name="T60" fmla="*/ 267 w 321"/>
                <a:gd name="T61" fmla="*/ 96 h 224"/>
                <a:gd name="T62" fmla="*/ 129 w 321"/>
                <a:gd name="T63" fmla="*/ 106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1" h="224">
                  <a:moveTo>
                    <a:pt x="321" y="10"/>
                  </a:moveTo>
                  <a:cubicBezTo>
                    <a:pt x="321" y="160"/>
                    <a:pt x="321" y="160"/>
                    <a:pt x="321" y="160"/>
                  </a:cubicBezTo>
                  <a:cubicBezTo>
                    <a:pt x="321" y="166"/>
                    <a:pt x="316" y="170"/>
                    <a:pt x="310" y="170"/>
                  </a:cubicBezTo>
                  <a:cubicBezTo>
                    <a:pt x="129" y="170"/>
                    <a:pt x="129" y="170"/>
                    <a:pt x="129" y="170"/>
                  </a:cubicBezTo>
                  <a:cubicBezTo>
                    <a:pt x="123" y="170"/>
                    <a:pt x="118" y="166"/>
                    <a:pt x="118" y="160"/>
                  </a:cubicBezTo>
                  <a:cubicBezTo>
                    <a:pt x="118" y="154"/>
                    <a:pt x="123" y="149"/>
                    <a:pt x="129" y="149"/>
                  </a:cubicBezTo>
                  <a:cubicBezTo>
                    <a:pt x="299" y="149"/>
                    <a:pt x="299" y="149"/>
                    <a:pt x="299" y="149"/>
                  </a:cubicBezTo>
                  <a:cubicBezTo>
                    <a:pt x="299" y="21"/>
                    <a:pt x="299" y="21"/>
                    <a:pt x="299" y="21"/>
                  </a:cubicBezTo>
                  <a:cubicBezTo>
                    <a:pt x="75" y="21"/>
                    <a:pt x="75" y="21"/>
                    <a:pt x="75" y="21"/>
                  </a:cubicBezTo>
                  <a:cubicBezTo>
                    <a:pt x="75" y="32"/>
                    <a:pt x="75" y="32"/>
                    <a:pt x="75" y="32"/>
                  </a:cubicBezTo>
                  <a:cubicBezTo>
                    <a:pt x="75" y="38"/>
                    <a:pt x="71" y="42"/>
                    <a:pt x="65" y="42"/>
                  </a:cubicBezTo>
                  <a:cubicBezTo>
                    <a:pt x="59" y="42"/>
                    <a:pt x="54" y="38"/>
                    <a:pt x="54" y="32"/>
                  </a:cubicBezTo>
                  <a:cubicBezTo>
                    <a:pt x="54" y="10"/>
                    <a:pt x="54" y="10"/>
                    <a:pt x="54" y="10"/>
                  </a:cubicBezTo>
                  <a:cubicBezTo>
                    <a:pt x="54" y="4"/>
                    <a:pt x="59" y="0"/>
                    <a:pt x="65" y="0"/>
                  </a:cubicBezTo>
                  <a:cubicBezTo>
                    <a:pt x="310" y="0"/>
                    <a:pt x="310" y="0"/>
                    <a:pt x="310" y="0"/>
                  </a:cubicBezTo>
                  <a:cubicBezTo>
                    <a:pt x="316" y="0"/>
                    <a:pt x="321" y="4"/>
                    <a:pt x="321" y="10"/>
                  </a:cubicBezTo>
                  <a:close/>
                  <a:moveTo>
                    <a:pt x="103" y="195"/>
                  </a:moveTo>
                  <a:cubicBezTo>
                    <a:pt x="98" y="194"/>
                    <a:pt x="92" y="193"/>
                    <a:pt x="90" y="193"/>
                  </a:cubicBezTo>
                  <a:cubicBezTo>
                    <a:pt x="88" y="191"/>
                    <a:pt x="84" y="180"/>
                    <a:pt x="85" y="176"/>
                  </a:cubicBezTo>
                  <a:cubicBezTo>
                    <a:pt x="91" y="166"/>
                    <a:pt x="98" y="150"/>
                    <a:pt x="101" y="136"/>
                  </a:cubicBezTo>
                  <a:cubicBezTo>
                    <a:pt x="108" y="110"/>
                    <a:pt x="105" y="90"/>
                    <a:pt x="94" y="77"/>
                  </a:cubicBezTo>
                  <a:cubicBezTo>
                    <a:pt x="80" y="59"/>
                    <a:pt x="58" y="58"/>
                    <a:pt x="54" y="58"/>
                  </a:cubicBezTo>
                  <a:cubicBezTo>
                    <a:pt x="54" y="58"/>
                    <a:pt x="54" y="58"/>
                    <a:pt x="54" y="58"/>
                  </a:cubicBezTo>
                  <a:cubicBezTo>
                    <a:pt x="54" y="58"/>
                    <a:pt x="54" y="58"/>
                    <a:pt x="54" y="58"/>
                  </a:cubicBezTo>
                  <a:cubicBezTo>
                    <a:pt x="54" y="58"/>
                    <a:pt x="54" y="58"/>
                    <a:pt x="54" y="58"/>
                  </a:cubicBezTo>
                  <a:cubicBezTo>
                    <a:pt x="54" y="58"/>
                    <a:pt x="54" y="58"/>
                    <a:pt x="54" y="58"/>
                  </a:cubicBezTo>
                  <a:cubicBezTo>
                    <a:pt x="51" y="58"/>
                    <a:pt x="28" y="59"/>
                    <a:pt x="14" y="77"/>
                  </a:cubicBezTo>
                  <a:cubicBezTo>
                    <a:pt x="3" y="90"/>
                    <a:pt x="0" y="110"/>
                    <a:pt x="6" y="136"/>
                  </a:cubicBezTo>
                  <a:cubicBezTo>
                    <a:pt x="10" y="150"/>
                    <a:pt x="17" y="166"/>
                    <a:pt x="23" y="176"/>
                  </a:cubicBezTo>
                  <a:cubicBezTo>
                    <a:pt x="24" y="180"/>
                    <a:pt x="20" y="191"/>
                    <a:pt x="18" y="192"/>
                  </a:cubicBezTo>
                  <a:cubicBezTo>
                    <a:pt x="13" y="194"/>
                    <a:pt x="10" y="201"/>
                    <a:pt x="12" y="206"/>
                  </a:cubicBezTo>
                  <a:cubicBezTo>
                    <a:pt x="14" y="210"/>
                    <a:pt x="18" y="213"/>
                    <a:pt x="22" y="213"/>
                  </a:cubicBezTo>
                  <a:cubicBezTo>
                    <a:pt x="23" y="213"/>
                    <a:pt x="25" y="213"/>
                    <a:pt x="26" y="212"/>
                  </a:cubicBezTo>
                  <a:cubicBezTo>
                    <a:pt x="36" y="209"/>
                    <a:pt x="40" y="197"/>
                    <a:pt x="42" y="190"/>
                  </a:cubicBezTo>
                  <a:cubicBezTo>
                    <a:pt x="44" y="184"/>
                    <a:pt x="47" y="172"/>
                    <a:pt x="41" y="164"/>
                  </a:cubicBezTo>
                  <a:cubicBezTo>
                    <a:pt x="36" y="157"/>
                    <a:pt x="30" y="142"/>
                    <a:pt x="27" y="131"/>
                  </a:cubicBezTo>
                  <a:cubicBezTo>
                    <a:pt x="23" y="112"/>
                    <a:pt x="24" y="99"/>
                    <a:pt x="30" y="90"/>
                  </a:cubicBezTo>
                  <a:cubicBezTo>
                    <a:pt x="39" y="80"/>
                    <a:pt x="53" y="80"/>
                    <a:pt x="54" y="80"/>
                  </a:cubicBezTo>
                  <a:cubicBezTo>
                    <a:pt x="54" y="80"/>
                    <a:pt x="54" y="80"/>
                    <a:pt x="54" y="80"/>
                  </a:cubicBezTo>
                  <a:cubicBezTo>
                    <a:pt x="54" y="80"/>
                    <a:pt x="54" y="80"/>
                    <a:pt x="54" y="80"/>
                  </a:cubicBezTo>
                  <a:cubicBezTo>
                    <a:pt x="54" y="80"/>
                    <a:pt x="69" y="80"/>
                    <a:pt x="77" y="90"/>
                  </a:cubicBezTo>
                  <a:cubicBezTo>
                    <a:pt x="84" y="98"/>
                    <a:pt x="85" y="112"/>
                    <a:pt x="81" y="131"/>
                  </a:cubicBezTo>
                  <a:cubicBezTo>
                    <a:pt x="78" y="142"/>
                    <a:pt x="72" y="157"/>
                    <a:pt x="66" y="164"/>
                  </a:cubicBezTo>
                  <a:cubicBezTo>
                    <a:pt x="61" y="172"/>
                    <a:pt x="64" y="183"/>
                    <a:pt x="65" y="190"/>
                  </a:cubicBezTo>
                  <a:cubicBezTo>
                    <a:pt x="67" y="197"/>
                    <a:pt x="72" y="209"/>
                    <a:pt x="82" y="212"/>
                  </a:cubicBezTo>
                  <a:cubicBezTo>
                    <a:pt x="86" y="214"/>
                    <a:pt x="92" y="215"/>
                    <a:pt x="99" y="216"/>
                  </a:cubicBezTo>
                  <a:cubicBezTo>
                    <a:pt x="105" y="217"/>
                    <a:pt x="118" y="219"/>
                    <a:pt x="121" y="222"/>
                  </a:cubicBezTo>
                  <a:cubicBezTo>
                    <a:pt x="123" y="223"/>
                    <a:pt x="126" y="224"/>
                    <a:pt x="128" y="224"/>
                  </a:cubicBezTo>
                  <a:cubicBezTo>
                    <a:pt x="131" y="224"/>
                    <a:pt x="134" y="223"/>
                    <a:pt x="136" y="221"/>
                  </a:cubicBezTo>
                  <a:cubicBezTo>
                    <a:pt x="140" y="216"/>
                    <a:pt x="140" y="210"/>
                    <a:pt x="135" y="206"/>
                  </a:cubicBezTo>
                  <a:cubicBezTo>
                    <a:pt x="128" y="199"/>
                    <a:pt x="115" y="197"/>
                    <a:pt x="103" y="195"/>
                  </a:cubicBezTo>
                  <a:close/>
                  <a:moveTo>
                    <a:pt x="139" y="74"/>
                  </a:moveTo>
                  <a:cubicBezTo>
                    <a:pt x="267" y="74"/>
                    <a:pt x="267" y="74"/>
                    <a:pt x="267" y="74"/>
                  </a:cubicBezTo>
                  <a:cubicBezTo>
                    <a:pt x="273" y="74"/>
                    <a:pt x="278" y="70"/>
                    <a:pt x="278" y="64"/>
                  </a:cubicBezTo>
                  <a:cubicBezTo>
                    <a:pt x="278" y="58"/>
                    <a:pt x="273" y="53"/>
                    <a:pt x="267" y="53"/>
                  </a:cubicBezTo>
                  <a:cubicBezTo>
                    <a:pt x="139" y="53"/>
                    <a:pt x="139" y="53"/>
                    <a:pt x="139" y="53"/>
                  </a:cubicBezTo>
                  <a:cubicBezTo>
                    <a:pt x="133" y="53"/>
                    <a:pt x="129" y="58"/>
                    <a:pt x="129" y="64"/>
                  </a:cubicBezTo>
                  <a:cubicBezTo>
                    <a:pt x="129" y="70"/>
                    <a:pt x="133" y="74"/>
                    <a:pt x="139" y="74"/>
                  </a:cubicBezTo>
                  <a:close/>
                  <a:moveTo>
                    <a:pt x="139" y="117"/>
                  </a:moveTo>
                  <a:cubicBezTo>
                    <a:pt x="267" y="117"/>
                    <a:pt x="267" y="117"/>
                    <a:pt x="267" y="117"/>
                  </a:cubicBezTo>
                  <a:cubicBezTo>
                    <a:pt x="273" y="117"/>
                    <a:pt x="278" y="112"/>
                    <a:pt x="278" y="106"/>
                  </a:cubicBezTo>
                  <a:cubicBezTo>
                    <a:pt x="278" y="100"/>
                    <a:pt x="273" y="96"/>
                    <a:pt x="267" y="96"/>
                  </a:cubicBezTo>
                  <a:cubicBezTo>
                    <a:pt x="139" y="96"/>
                    <a:pt x="139" y="96"/>
                    <a:pt x="139" y="96"/>
                  </a:cubicBezTo>
                  <a:cubicBezTo>
                    <a:pt x="133" y="96"/>
                    <a:pt x="129" y="100"/>
                    <a:pt x="129" y="106"/>
                  </a:cubicBezTo>
                  <a:cubicBezTo>
                    <a:pt x="129" y="112"/>
                    <a:pt x="133" y="117"/>
                    <a:pt x="139" y="11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mj-lt"/>
              </a:endParaRPr>
            </a:p>
          </p:txBody>
        </p:sp>
      </p:grpSp>
      <p:sp>
        <p:nvSpPr>
          <p:cNvPr id="33" name="Text Placeholder 7">
            <a:extLst>
              <a:ext uri="{FF2B5EF4-FFF2-40B4-BE49-F238E27FC236}">
                <a16:creationId xmlns:a16="http://schemas.microsoft.com/office/drawing/2014/main" id="{9E8C712D-F252-4C52-B621-647C301736A9}"/>
              </a:ext>
            </a:extLst>
          </p:cNvPr>
          <p:cNvSpPr txBox="1">
            <a:spLocks/>
          </p:cNvSpPr>
          <p:nvPr/>
        </p:nvSpPr>
        <p:spPr>
          <a:xfrm>
            <a:off x="3403246" y="2773818"/>
            <a:ext cx="4578197" cy="3436465"/>
          </a:xfrm>
          <a:prstGeom prst="rect">
            <a:avLst/>
          </a:prstGeom>
          <a:noFill/>
          <a:ln>
            <a:noFill/>
          </a:ln>
        </p:spPr>
        <p:txBody>
          <a:bodyPr wrap="square" rtlCol="0">
            <a:noAutofit/>
          </a:bodyPr>
          <a:lstStyle>
            <a:defPPr>
              <a:defRPr lang="en-US"/>
            </a:defPPr>
            <a:lvl1pPr marL="171450" indent="-171450" algn="just">
              <a:spcAft>
                <a:spcPts val="0"/>
              </a:spcAft>
              <a:buFont typeface="Arial" panose="020B0604020202020204" pitchFamily="34" charset="0"/>
              <a:buChar char="•"/>
              <a:defRPr sz="1086"/>
            </a:lvl1pPr>
          </a:lstStyle>
          <a:p>
            <a:pPr marL="0" indent="0" defTabSz="1219170">
              <a:lnSpc>
                <a:spcPct val="130000"/>
              </a:lnSpc>
              <a:buFont typeface="Arial" panose="020B0604020202020204" pitchFamily="34" charset="0"/>
              <a:buNone/>
            </a:pPr>
            <a:r>
              <a:rPr lang="es-ES" sz="1400" dirty="0"/>
              <a:t>Necesidad de:</a:t>
            </a:r>
          </a:p>
          <a:p>
            <a:pPr defTabSz="1219170">
              <a:lnSpc>
                <a:spcPct val="130000"/>
              </a:lnSpc>
              <a:buFont typeface="Wingdings" panose="05000000000000000000" pitchFamily="2" charset="2"/>
              <a:buChar char="Ø"/>
            </a:pPr>
            <a:r>
              <a:rPr lang="es-ES" sz="1400" dirty="0"/>
              <a:t>Seleccionar conforme a criterios de PD</a:t>
            </a:r>
          </a:p>
          <a:p>
            <a:pPr defTabSz="1219170">
              <a:lnSpc>
                <a:spcPct val="130000"/>
              </a:lnSpc>
              <a:buFont typeface="Wingdings" panose="05000000000000000000" pitchFamily="2" charset="2"/>
              <a:buChar char="Ø"/>
            </a:pPr>
            <a:r>
              <a:rPr lang="es-ES" sz="1400" dirty="0"/>
              <a:t>Control y seguimiento</a:t>
            </a:r>
          </a:p>
          <a:p>
            <a:pPr defTabSz="1219170">
              <a:lnSpc>
                <a:spcPct val="130000"/>
              </a:lnSpc>
              <a:buFont typeface="Wingdings" panose="05000000000000000000" pitchFamily="2" charset="2"/>
              <a:buChar char="Ø"/>
            </a:pPr>
            <a:endParaRPr lang="es-ES" sz="1400" dirty="0"/>
          </a:p>
          <a:p>
            <a:pPr marL="0" indent="0" defTabSz="1219170">
              <a:lnSpc>
                <a:spcPct val="130000"/>
              </a:lnSpc>
              <a:buFont typeface="Arial" panose="020B0604020202020204" pitchFamily="34" charset="0"/>
              <a:buNone/>
            </a:pPr>
            <a:r>
              <a:rPr lang="es-ES" sz="1400" dirty="0"/>
              <a:t>La relación quedará regulada por un contrato:</a:t>
            </a:r>
          </a:p>
          <a:p>
            <a:pPr defTabSz="1219170">
              <a:lnSpc>
                <a:spcPct val="130000"/>
              </a:lnSpc>
              <a:buFont typeface="Wingdings" panose="05000000000000000000" pitchFamily="2" charset="2"/>
              <a:buChar char="ü"/>
            </a:pPr>
            <a:r>
              <a:rPr lang="es-ES" sz="1400" dirty="0"/>
              <a:t>Instrucciones documentadas del responsable</a:t>
            </a:r>
          </a:p>
          <a:p>
            <a:pPr defTabSz="1219170">
              <a:lnSpc>
                <a:spcPct val="130000"/>
              </a:lnSpc>
              <a:buFont typeface="Wingdings" panose="05000000000000000000" pitchFamily="2" charset="2"/>
              <a:buChar char="ü"/>
            </a:pPr>
            <a:r>
              <a:rPr lang="es-ES" sz="1400" dirty="0"/>
              <a:t>Confidencialidad</a:t>
            </a:r>
          </a:p>
          <a:p>
            <a:pPr algn="l" defTabSz="1219170">
              <a:lnSpc>
                <a:spcPct val="130000"/>
              </a:lnSpc>
              <a:buFont typeface="Wingdings" panose="05000000000000000000" pitchFamily="2" charset="2"/>
              <a:buChar char="ü"/>
            </a:pPr>
            <a:r>
              <a:rPr lang="es-ES" sz="1400" dirty="0"/>
              <a:t>Otros encargados</a:t>
            </a:r>
          </a:p>
          <a:p>
            <a:pPr algn="l" defTabSz="1219170">
              <a:lnSpc>
                <a:spcPct val="130000"/>
              </a:lnSpc>
              <a:buFont typeface="Wingdings" panose="05000000000000000000" pitchFamily="2" charset="2"/>
              <a:buChar char="ü"/>
            </a:pPr>
            <a:r>
              <a:rPr lang="es-ES_tradnl" sz="1400" dirty="0"/>
              <a:t>Ejercicios de los derechos de los interesados</a:t>
            </a:r>
          </a:p>
          <a:p>
            <a:pPr defTabSz="1219170">
              <a:lnSpc>
                <a:spcPct val="130000"/>
              </a:lnSpc>
              <a:buFont typeface="Wingdings" panose="05000000000000000000" pitchFamily="2" charset="2"/>
              <a:buChar char="ü"/>
            </a:pPr>
            <a:r>
              <a:rPr lang="es-ES" sz="1400" dirty="0"/>
              <a:t>Suprimirá o devolverá todos los datos una vez </a:t>
            </a:r>
          </a:p>
          <a:p>
            <a:pPr marL="0" indent="0" defTabSz="1219170">
              <a:lnSpc>
                <a:spcPct val="130000"/>
              </a:lnSpc>
              <a:buNone/>
            </a:pPr>
            <a:r>
              <a:rPr lang="es-ES" sz="1400" dirty="0"/>
              <a:t>finalice el servicios</a:t>
            </a:r>
            <a:endParaRPr lang="es-ES" sz="1400" dirty="0">
              <a:latin typeface="+mj-lt"/>
            </a:endParaRPr>
          </a:p>
          <a:p>
            <a:pPr marL="0" indent="0" defTabSz="1219170">
              <a:lnSpc>
                <a:spcPct val="130000"/>
              </a:lnSpc>
              <a:buNone/>
            </a:pPr>
            <a:endParaRPr lang="es-ES" sz="1400" dirty="0">
              <a:latin typeface="+mj-lt"/>
            </a:endParaRPr>
          </a:p>
          <a:p>
            <a:pPr marL="0" indent="0" defTabSz="1219170">
              <a:lnSpc>
                <a:spcPct val="130000"/>
              </a:lnSpc>
              <a:buNone/>
            </a:pPr>
            <a:r>
              <a:rPr lang="es-ES" sz="1400" dirty="0">
                <a:latin typeface="+mj-lt"/>
              </a:rPr>
              <a:t>Corresponsabilidad en algunos supuestos </a:t>
            </a:r>
          </a:p>
        </p:txBody>
      </p:sp>
    </p:spTree>
    <p:extLst>
      <p:ext uri="{BB962C8B-B14F-4D97-AF65-F5344CB8AC3E}">
        <p14:creationId xmlns:p14="http://schemas.microsoft.com/office/powerpoint/2010/main" val="481979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pPr/>
              <a:t>2</a:t>
            </a:fld>
            <a:endParaRPr lang="es-ES" dirty="0"/>
          </a:p>
        </p:txBody>
      </p:sp>
      <p:sp>
        <p:nvSpPr>
          <p:cNvPr id="9" name="Oval 10">
            <a:extLst>
              <a:ext uri="{FF2B5EF4-FFF2-40B4-BE49-F238E27FC236}">
                <a16:creationId xmlns:a16="http://schemas.microsoft.com/office/drawing/2014/main" id="{AE983C23-79EF-4FC4-A1C2-E103AFF20684}"/>
              </a:ext>
            </a:extLst>
          </p:cNvPr>
          <p:cNvSpPr>
            <a:spLocks noChangeAspect="1"/>
          </p:cNvSpPr>
          <p:nvPr/>
        </p:nvSpPr>
        <p:spPr>
          <a:xfrm>
            <a:off x="784009" y="1594499"/>
            <a:ext cx="369178" cy="369859"/>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b="1" dirty="0">
                <a:solidFill>
                  <a:schemeClr val="tx1"/>
                </a:solidFill>
              </a:rPr>
              <a:t>1</a:t>
            </a:r>
          </a:p>
        </p:txBody>
      </p:sp>
      <p:sp>
        <p:nvSpPr>
          <p:cNvPr id="10" name="TextBox 11">
            <a:extLst>
              <a:ext uri="{FF2B5EF4-FFF2-40B4-BE49-F238E27FC236}">
                <a16:creationId xmlns:a16="http://schemas.microsoft.com/office/drawing/2014/main" id="{3E235C91-FD43-4862-81DE-C7855C1B4247}"/>
              </a:ext>
            </a:extLst>
          </p:cNvPr>
          <p:cNvSpPr txBox="1"/>
          <p:nvPr/>
        </p:nvSpPr>
        <p:spPr>
          <a:xfrm>
            <a:off x="1389855" y="1597954"/>
            <a:ext cx="4017446" cy="371640"/>
          </a:xfrm>
          <a:prstGeom prst="rect">
            <a:avLst/>
          </a:prstGeom>
          <a:noFill/>
        </p:spPr>
        <p:txBody>
          <a:bodyPr wrap="none" rtlCol="0">
            <a:spAutoFit/>
          </a:bodyPr>
          <a:lstStyle>
            <a:defPPr>
              <a:defRPr lang="en-US"/>
            </a:defPPr>
            <a:lvl1pPr>
              <a:defRPr sz="1400"/>
            </a:lvl1pPr>
          </a:lstStyle>
          <a:p>
            <a:r>
              <a:rPr lang="es-ES_tradnl" sz="1815" b="1" dirty="0"/>
              <a:t>Introducción y contexto normativo</a:t>
            </a:r>
          </a:p>
        </p:txBody>
      </p:sp>
      <p:sp>
        <p:nvSpPr>
          <p:cNvPr id="11" name="Oval 12">
            <a:extLst>
              <a:ext uri="{FF2B5EF4-FFF2-40B4-BE49-F238E27FC236}">
                <a16:creationId xmlns:a16="http://schemas.microsoft.com/office/drawing/2014/main" id="{FE2B1DE2-DD13-46BD-8A4B-AF47E36D9E2B}"/>
              </a:ext>
            </a:extLst>
          </p:cNvPr>
          <p:cNvSpPr>
            <a:spLocks noChangeAspect="1"/>
          </p:cNvSpPr>
          <p:nvPr/>
        </p:nvSpPr>
        <p:spPr>
          <a:xfrm>
            <a:off x="781060" y="2373181"/>
            <a:ext cx="369178" cy="369859"/>
          </a:xfrm>
          <a:prstGeom prst="ellipse">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dirty="0">
                <a:solidFill>
                  <a:schemeClr val="tx1"/>
                </a:solidFill>
              </a:rPr>
              <a:t>2</a:t>
            </a:r>
          </a:p>
        </p:txBody>
      </p:sp>
      <p:sp>
        <p:nvSpPr>
          <p:cNvPr id="12" name="Oval 13">
            <a:extLst>
              <a:ext uri="{FF2B5EF4-FFF2-40B4-BE49-F238E27FC236}">
                <a16:creationId xmlns:a16="http://schemas.microsoft.com/office/drawing/2014/main" id="{0A433A69-77AF-41EF-AB39-A5970E8EE399}"/>
              </a:ext>
            </a:extLst>
          </p:cNvPr>
          <p:cNvSpPr>
            <a:spLocks noChangeAspect="1"/>
          </p:cNvSpPr>
          <p:nvPr/>
        </p:nvSpPr>
        <p:spPr>
          <a:xfrm>
            <a:off x="781060" y="3193693"/>
            <a:ext cx="369178" cy="369859"/>
          </a:xfrm>
          <a:prstGeom prst="ellipse">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dirty="0">
                <a:solidFill>
                  <a:schemeClr val="tx1"/>
                </a:solidFill>
              </a:rPr>
              <a:t>3</a:t>
            </a:r>
          </a:p>
        </p:txBody>
      </p:sp>
      <p:sp>
        <p:nvSpPr>
          <p:cNvPr id="13" name="TextBox 14">
            <a:extLst>
              <a:ext uri="{FF2B5EF4-FFF2-40B4-BE49-F238E27FC236}">
                <a16:creationId xmlns:a16="http://schemas.microsoft.com/office/drawing/2014/main" id="{C68C2305-CDFF-413A-A272-8FC1D2B89A48}"/>
              </a:ext>
            </a:extLst>
          </p:cNvPr>
          <p:cNvSpPr txBox="1"/>
          <p:nvPr/>
        </p:nvSpPr>
        <p:spPr>
          <a:xfrm>
            <a:off x="1389855" y="2375485"/>
            <a:ext cx="3433953" cy="371640"/>
          </a:xfrm>
          <a:prstGeom prst="rect">
            <a:avLst/>
          </a:prstGeom>
          <a:noFill/>
        </p:spPr>
        <p:txBody>
          <a:bodyPr wrap="none" rtlCol="0">
            <a:spAutoFit/>
          </a:bodyPr>
          <a:lstStyle>
            <a:defPPr>
              <a:defRPr lang="en-US"/>
            </a:defPPr>
            <a:lvl1pPr>
              <a:defRPr sz="1400"/>
            </a:lvl1pPr>
          </a:lstStyle>
          <a:p>
            <a:r>
              <a:rPr lang="es-ES_tradnl" sz="1815" dirty="0"/>
              <a:t>Principales impactos del RGPD</a:t>
            </a:r>
          </a:p>
        </p:txBody>
      </p:sp>
      <p:sp>
        <p:nvSpPr>
          <p:cNvPr id="14" name="TextBox 15">
            <a:extLst>
              <a:ext uri="{FF2B5EF4-FFF2-40B4-BE49-F238E27FC236}">
                <a16:creationId xmlns:a16="http://schemas.microsoft.com/office/drawing/2014/main" id="{CEC3BBE0-97AA-4F25-A4D2-E70171CCDBED}"/>
              </a:ext>
            </a:extLst>
          </p:cNvPr>
          <p:cNvSpPr txBox="1"/>
          <p:nvPr/>
        </p:nvSpPr>
        <p:spPr>
          <a:xfrm>
            <a:off x="1389855" y="3194846"/>
            <a:ext cx="2892433" cy="372562"/>
          </a:xfrm>
          <a:prstGeom prst="rect">
            <a:avLst/>
          </a:prstGeom>
          <a:noFill/>
        </p:spPr>
        <p:txBody>
          <a:bodyPr wrap="none" rtlCol="0">
            <a:spAutoFit/>
          </a:bodyPr>
          <a:lstStyle>
            <a:defPPr>
              <a:defRPr lang="en-US"/>
            </a:defPPr>
            <a:lvl1pPr>
              <a:defRPr sz="1400"/>
            </a:lvl1pPr>
          </a:lstStyle>
          <a:p>
            <a:r>
              <a:rPr lang="es-ES_tradnl" sz="1815" dirty="0"/>
              <a:t>Nuevos requerimientos</a:t>
            </a:r>
          </a:p>
        </p:txBody>
      </p:sp>
      <p:sp>
        <p:nvSpPr>
          <p:cNvPr id="15" name="Oval 16">
            <a:extLst>
              <a:ext uri="{FF2B5EF4-FFF2-40B4-BE49-F238E27FC236}">
                <a16:creationId xmlns:a16="http://schemas.microsoft.com/office/drawing/2014/main" id="{9088C527-1FFB-4944-A466-AFF058FB5760}"/>
              </a:ext>
            </a:extLst>
          </p:cNvPr>
          <p:cNvSpPr>
            <a:spLocks noChangeAspect="1"/>
          </p:cNvSpPr>
          <p:nvPr/>
        </p:nvSpPr>
        <p:spPr>
          <a:xfrm>
            <a:off x="781060" y="4025375"/>
            <a:ext cx="369178" cy="369859"/>
          </a:xfrm>
          <a:prstGeom prst="ellipse">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dirty="0">
                <a:solidFill>
                  <a:schemeClr val="tx1"/>
                </a:solidFill>
              </a:rPr>
              <a:t>4</a:t>
            </a:r>
          </a:p>
        </p:txBody>
      </p:sp>
      <p:sp>
        <p:nvSpPr>
          <p:cNvPr id="16" name="TextBox 17">
            <a:extLst>
              <a:ext uri="{FF2B5EF4-FFF2-40B4-BE49-F238E27FC236}">
                <a16:creationId xmlns:a16="http://schemas.microsoft.com/office/drawing/2014/main" id="{7486E92C-1A8A-4D9C-A95C-D2FBA4BB6098}"/>
              </a:ext>
            </a:extLst>
          </p:cNvPr>
          <p:cNvSpPr txBox="1"/>
          <p:nvPr/>
        </p:nvSpPr>
        <p:spPr>
          <a:xfrm>
            <a:off x="1389855" y="4025375"/>
            <a:ext cx="4836580" cy="371640"/>
          </a:xfrm>
          <a:prstGeom prst="rect">
            <a:avLst/>
          </a:prstGeom>
          <a:noFill/>
        </p:spPr>
        <p:txBody>
          <a:bodyPr wrap="none" rtlCol="0">
            <a:spAutoFit/>
          </a:bodyPr>
          <a:lstStyle>
            <a:defPPr>
              <a:defRPr lang="en-US"/>
            </a:defPPr>
            <a:lvl1pPr>
              <a:defRPr sz="1400"/>
            </a:lvl1pPr>
          </a:lstStyle>
          <a:p>
            <a:r>
              <a:rPr lang="es-ES_tradnl" sz="1815" dirty="0"/>
              <a:t>Aspectos prácticos relacionados con la salud</a:t>
            </a:r>
          </a:p>
        </p:txBody>
      </p:sp>
    </p:spTree>
    <p:extLst>
      <p:ext uri="{BB962C8B-B14F-4D97-AF65-F5344CB8AC3E}">
        <p14:creationId xmlns:p14="http://schemas.microsoft.com/office/powerpoint/2010/main" val="2205619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pPr/>
              <a:t>20</a:t>
            </a:fld>
            <a:endParaRPr lang="es-ES" dirty="0"/>
          </a:p>
        </p:txBody>
      </p:sp>
      <p:sp>
        <p:nvSpPr>
          <p:cNvPr id="9" name="Oval 10">
            <a:extLst>
              <a:ext uri="{FF2B5EF4-FFF2-40B4-BE49-F238E27FC236}">
                <a16:creationId xmlns:a16="http://schemas.microsoft.com/office/drawing/2014/main" id="{AE983C23-79EF-4FC4-A1C2-E103AFF20684}"/>
              </a:ext>
            </a:extLst>
          </p:cNvPr>
          <p:cNvSpPr>
            <a:spLocks noChangeAspect="1"/>
          </p:cNvSpPr>
          <p:nvPr/>
        </p:nvSpPr>
        <p:spPr>
          <a:xfrm>
            <a:off x="784009" y="1594499"/>
            <a:ext cx="369178" cy="369859"/>
          </a:xfrm>
          <a:prstGeom prst="ellipse">
            <a:avLst/>
          </a:prstGeom>
          <a:solidFill>
            <a:schemeClr val="bg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dirty="0">
                <a:solidFill>
                  <a:schemeClr val="tx1"/>
                </a:solidFill>
              </a:rPr>
              <a:t>1</a:t>
            </a:r>
          </a:p>
        </p:txBody>
      </p:sp>
      <p:sp>
        <p:nvSpPr>
          <p:cNvPr id="10" name="TextBox 11">
            <a:extLst>
              <a:ext uri="{FF2B5EF4-FFF2-40B4-BE49-F238E27FC236}">
                <a16:creationId xmlns:a16="http://schemas.microsoft.com/office/drawing/2014/main" id="{3E235C91-FD43-4862-81DE-C7855C1B4247}"/>
              </a:ext>
            </a:extLst>
          </p:cNvPr>
          <p:cNvSpPr txBox="1"/>
          <p:nvPr/>
        </p:nvSpPr>
        <p:spPr>
          <a:xfrm>
            <a:off x="1389855" y="1597954"/>
            <a:ext cx="3667992" cy="371640"/>
          </a:xfrm>
          <a:prstGeom prst="rect">
            <a:avLst/>
          </a:prstGeom>
          <a:noFill/>
        </p:spPr>
        <p:txBody>
          <a:bodyPr wrap="none" rtlCol="0">
            <a:spAutoFit/>
          </a:bodyPr>
          <a:lstStyle>
            <a:defPPr>
              <a:defRPr lang="en-US"/>
            </a:defPPr>
            <a:lvl1pPr>
              <a:defRPr sz="1400"/>
            </a:lvl1pPr>
          </a:lstStyle>
          <a:p>
            <a:r>
              <a:rPr lang="es-ES_tradnl" sz="1815" dirty="0"/>
              <a:t>Introducción y contexto normativo</a:t>
            </a:r>
          </a:p>
        </p:txBody>
      </p:sp>
      <p:sp>
        <p:nvSpPr>
          <p:cNvPr id="11" name="Oval 12">
            <a:extLst>
              <a:ext uri="{FF2B5EF4-FFF2-40B4-BE49-F238E27FC236}">
                <a16:creationId xmlns:a16="http://schemas.microsoft.com/office/drawing/2014/main" id="{FE2B1DE2-DD13-46BD-8A4B-AF47E36D9E2B}"/>
              </a:ext>
            </a:extLst>
          </p:cNvPr>
          <p:cNvSpPr>
            <a:spLocks noChangeAspect="1"/>
          </p:cNvSpPr>
          <p:nvPr/>
        </p:nvSpPr>
        <p:spPr>
          <a:xfrm>
            <a:off x="781060" y="2373181"/>
            <a:ext cx="369178" cy="369859"/>
          </a:xfrm>
          <a:prstGeom prst="ellipse">
            <a:avLst/>
          </a:prstGeom>
          <a:solidFill>
            <a:schemeClr val="bg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dirty="0">
                <a:solidFill>
                  <a:schemeClr val="tx1"/>
                </a:solidFill>
              </a:rPr>
              <a:t>2</a:t>
            </a:r>
          </a:p>
        </p:txBody>
      </p:sp>
      <p:sp>
        <p:nvSpPr>
          <p:cNvPr id="12" name="Oval 13">
            <a:extLst>
              <a:ext uri="{FF2B5EF4-FFF2-40B4-BE49-F238E27FC236}">
                <a16:creationId xmlns:a16="http://schemas.microsoft.com/office/drawing/2014/main" id="{0A433A69-77AF-41EF-AB39-A5970E8EE399}"/>
              </a:ext>
            </a:extLst>
          </p:cNvPr>
          <p:cNvSpPr>
            <a:spLocks noChangeAspect="1"/>
          </p:cNvSpPr>
          <p:nvPr/>
        </p:nvSpPr>
        <p:spPr>
          <a:xfrm>
            <a:off x="781060" y="3193693"/>
            <a:ext cx="369178" cy="369859"/>
          </a:xfrm>
          <a:prstGeom prst="ellipse">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dirty="0">
                <a:solidFill>
                  <a:schemeClr val="tx1"/>
                </a:solidFill>
              </a:rPr>
              <a:t>3</a:t>
            </a:r>
          </a:p>
        </p:txBody>
      </p:sp>
      <p:sp>
        <p:nvSpPr>
          <p:cNvPr id="13" name="TextBox 14">
            <a:extLst>
              <a:ext uri="{FF2B5EF4-FFF2-40B4-BE49-F238E27FC236}">
                <a16:creationId xmlns:a16="http://schemas.microsoft.com/office/drawing/2014/main" id="{C68C2305-CDFF-413A-A272-8FC1D2B89A48}"/>
              </a:ext>
            </a:extLst>
          </p:cNvPr>
          <p:cNvSpPr txBox="1"/>
          <p:nvPr/>
        </p:nvSpPr>
        <p:spPr>
          <a:xfrm>
            <a:off x="1389855" y="2375485"/>
            <a:ext cx="3433953" cy="371640"/>
          </a:xfrm>
          <a:prstGeom prst="rect">
            <a:avLst/>
          </a:prstGeom>
          <a:noFill/>
        </p:spPr>
        <p:txBody>
          <a:bodyPr wrap="none" rtlCol="0">
            <a:spAutoFit/>
          </a:bodyPr>
          <a:lstStyle>
            <a:defPPr>
              <a:defRPr lang="en-US"/>
            </a:defPPr>
            <a:lvl1pPr>
              <a:defRPr sz="1400"/>
            </a:lvl1pPr>
          </a:lstStyle>
          <a:p>
            <a:r>
              <a:rPr lang="es-ES_tradnl" sz="1815" dirty="0"/>
              <a:t>Principales impactos del RGPD</a:t>
            </a:r>
          </a:p>
        </p:txBody>
      </p:sp>
      <p:sp>
        <p:nvSpPr>
          <p:cNvPr id="14" name="TextBox 15">
            <a:extLst>
              <a:ext uri="{FF2B5EF4-FFF2-40B4-BE49-F238E27FC236}">
                <a16:creationId xmlns:a16="http://schemas.microsoft.com/office/drawing/2014/main" id="{CEC3BBE0-97AA-4F25-A4D2-E70171CCDBED}"/>
              </a:ext>
            </a:extLst>
          </p:cNvPr>
          <p:cNvSpPr txBox="1"/>
          <p:nvPr/>
        </p:nvSpPr>
        <p:spPr>
          <a:xfrm>
            <a:off x="1389855" y="3194846"/>
            <a:ext cx="2892433" cy="372562"/>
          </a:xfrm>
          <a:prstGeom prst="rect">
            <a:avLst/>
          </a:prstGeom>
          <a:noFill/>
        </p:spPr>
        <p:txBody>
          <a:bodyPr wrap="none" rtlCol="0">
            <a:spAutoFit/>
          </a:bodyPr>
          <a:lstStyle>
            <a:defPPr>
              <a:defRPr lang="en-US"/>
            </a:defPPr>
            <a:lvl1pPr>
              <a:defRPr sz="1400"/>
            </a:lvl1pPr>
          </a:lstStyle>
          <a:p>
            <a:r>
              <a:rPr lang="es-ES_tradnl" sz="1815" dirty="0"/>
              <a:t>Nuevos requerimientos</a:t>
            </a:r>
          </a:p>
        </p:txBody>
      </p:sp>
      <p:sp>
        <p:nvSpPr>
          <p:cNvPr id="15" name="Oval 16">
            <a:extLst>
              <a:ext uri="{FF2B5EF4-FFF2-40B4-BE49-F238E27FC236}">
                <a16:creationId xmlns:a16="http://schemas.microsoft.com/office/drawing/2014/main" id="{9088C527-1FFB-4944-A466-AFF058FB5760}"/>
              </a:ext>
            </a:extLst>
          </p:cNvPr>
          <p:cNvSpPr>
            <a:spLocks noChangeAspect="1"/>
          </p:cNvSpPr>
          <p:nvPr/>
        </p:nvSpPr>
        <p:spPr>
          <a:xfrm>
            <a:off x="781060" y="4025375"/>
            <a:ext cx="369178" cy="369859"/>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b="1" dirty="0">
                <a:solidFill>
                  <a:schemeClr val="tx1"/>
                </a:solidFill>
              </a:rPr>
              <a:t>4</a:t>
            </a:r>
          </a:p>
        </p:txBody>
      </p:sp>
      <p:sp>
        <p:nvSpPr>
          <p:cNvPr id="17" name="TextBox 17">
            <a:extLst>
              <a:ext uri="{FF2B5EF4-FFF2-40B4-BE49-F238E27FC236}">
                <a16:creationId xmlns:a16="http://schemas.microsoft.com/office/drawing/2014/main" id="{CBCF1255-6595-4B70-A98A-47533FDEB708}"/>
              </a:ext>
            </a:extLst>
          </p:cNvPr>
          <p:cNvSpPr txBox="1"/>
          <p:nvPr/>
        </p:nvSpPr>
        <p:spPr>
          <a:xfrm>
            <a:off x="1389855" y="4025375"/>
            <a:ext cx="5250155" cy="371640"/>
          </a:xfrm>
          <a:prstGeom prst="rect">
            <a:avLst/>
          </a:prstGeom>
          <a:noFill/>
        </p:spPr>
        <p:txBody>
          <a:bodyPr wrap="none" rtlCol="0">
            <a:spAutoFit/>
          </a:bodyPr>
          <a:lstStyle>
            <a:defPPr>
              <a:defRPr lang="en-US"/>
            </a:defPPr>
            <a:lvl1pPr>
              <a:defRPr sz="1400"/>
            </a:lvl1pPr>
          </a:lstStyle>
          <a:p>
            <a:r>
              <a:rPr lang="es-ES_tradnl" sz="1815" b="1" dirty="0"/>
              <a:t>Aspectos prácticos relacionados con la salud</a:t>
            </a:r>
          </a:p>
        </p:txBody>
      </p:sp>
    </p:spTree>
    <p:extLst>
      <p:ext uri="{BB962C8B-B14F-4D97-AF65-F5344CB8AC3E}">
        <p14:creationId xmlns:p14="http://schemas.microsoft.com/office/powerpoint/2010/main" val="859277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pPr/>
              <a:t>21</a:t>
            </a:fld>
            <a:endParaRPr lang="es-ES" dirty="0"/>
          </a:p>
        </p:txBody>
      </p:sp>
      <p:grpSp>
        <p:nvGrpSpPr>
          <p:cNvPr id="17" name="Grupo 16">
            <a:extLst>
              <a:ext uri="{FF2B5EF4-FFF2-40B4-BE49-F238E27FC236}">
                <a16:creationId xmlns:a16="http://schemas.microsoft.com/office/drawing/2014/main" id="{29180216-B67F-4458-A8D2-DCE0590A80C3}"/>
              </a:ext>
            </a:extLst>
          </p:cNvPr>
          <p:cNvGrpSpPr/>
          <p:nvPr/>
        </p:nvGrpSpPr>
        <p:grpSpPr>
          <a:xfrm>
            <a:off x="491165" y="1111102"/>
            <a:ext cx="8905869" cy="1064062"/>
            <a:chOff x="629711" y="113574"/>
            <a:chExt cx="8905869" cy="1064062"/>
          </a:xfrm>
        </p:grpSpPr>
        <p:sp>
          <p:nvSpPr>
            <p:cNvPr id="10" name="Flecha: pentágono 9">
              <a:extLst>
                <a:ext uri="{FF2B5EF4-FFF2-40B4-BE49-F238E27FC236}">
                  <a16:creationId xmlns:a16="http://schemas.microsoft.com/office/drawing/2014/main" id="{894C594D-9155-4D68-8F24-4E012790B0A9}"/>
                </a:ext>
              </a:extLst>
            </p:cNvPr>
            <p:cNvSpPr/>
            <p:nvPr/>
          </p:nvSpPr>
          <p:spPr>
            <a:xfrm>
              <a:off x="629711" y="113574"/>
              <a:ext cx="5617535" cy="1064062"/>
            </a:xfrm>
            <a:prstGeom prst="homePlate">
              <a:avLst/>
            </a:prstGeom>
            <a:solidFill>
              <a:schemeClr val="tx1">
                <a:lumMod val="10000"/>
                <a:lumOff val="90000"/>
              </a:schemeClr>
            </a:solidFill>
            <a:ln w="25400" cap="flat" cmpd="sng" algn="ctr">
              <a:solidFill>
                <a:srgbClr val="EAAA00"/>
              </a:solidFill>
              <a:prstDash val="solid"/>
            </a:ln>
            <a:effectLst/>
          </p:spPr>
          <p:txBody>
            <a:bodyPr rot="0" spcFirstLastPara="0" vertOverflow="overflow" horzOverflow="overflow" vert="horz" wrap="square" lIns="72000" tIns="72000" rIns="72000" bIns="72000" numCol="1" spcCol="1270" rtlCol="0" fromWordArt="0" anchor="ctr" anchorCtr="0" forceAA="0" compatLnSpc="1">
              <a:prstTxWarp prst="textNoShape">
                <a:avLst/>
              </a:prstTxWarp>
              <a:noAutofit/>
            </a:bodyPr>
            <a:lstStyle/>
            <a:p>
              <a:pPr algn="ctr" defTabSz="495285">
                <a:lnSpc>
                  <a:spcPct val="120000"/>
                </a:lnSpc>
              </a:pPr>
              <a:r>
                <a:rPr lang="es-ES" sz="1400" b="1" dirty="0"/>
                <a:t>Tratamiento de categorías especiales de datos. Art.9 RGPD</a:t>
              </a:r>
            </a:p>
          </p:txBody>
        </p:sp>
        <p:sp>
          <p:nvSpPr>
            <p:cNvPr id="11" name="Flecha: cheurón 10">
              <a:extLst>
                <a:ext uri="{FF2B5EF4-FFF2-40B4-BE49-F238E27FC236}">
                  <a16:creationId xmlns:a16="http://schemas.microsoft.com/office/drawing/2014/main" id="{1DD1E29D-AE22-4844-90FF-0C53588BE2D9}"/>
                </a:ext>
              </a:extLst>
            </p:cNvPr>
            <p:cNvSpPr/>
            <p:nvPr/>
          </p:nvSpPr>
          <p:spPr>
            <a:xfrm>
              <a:off x="6121349" y="171493"/>
              <a:ext cx="3414231" cy="948223"/>
            </a:xfrm>
            <a:prstGeom prst="chevron">
              <a:avLst/>
            </a:prstGeom>
            <a:noFill/>
            <a:ln w="25400" cap="flat" cmpd="sng" algn="ctr">
              <a:solidFill>
                <a:srgbClr val="EAAA00"/>
              </a:solidFill>
              <a:prstDash val="solid"/>
            </a:ln>
            <a:effectLst/>
          </p:spPr>
          <p:txBody>
            <a:bodyPr rot="0" spcFirstLastPara="0" vertOverflow="overflow" horzOverflow="overflow" vert="horz" wrap="square" lIns="72000" tIns="72000" rIns="72000" bIns="72000" numCol="1" spcCol="1270" rtlCol="0" fromWordArt="0" anchor="ctr" anchorCtr="0" forceAA="0" compatLnSpc="1">
              <a:prstTxWarp prst="textNoShape">
                <a:avLst/>
              </a:prstTxWarp>
              <a:noAutofit/>
            </a:bodyPr>
            <a:lstStyle/>
            <a:p>
              <a:pPr marL="285750" indent="-285750" algn="ctr" defTabSz="495285">
                <a:lnSpc>
                  <a:spcPct val="120000"/>
                </a:lnSpc>
                <a:buFont typeface="Arial" panose="020B0604020202020204" pitchFamily="34" charset="0"/>
                <a:buChar char="•"/>
              </a:pPr>
              <a:r>
                <a:rPr lang="es-ES" sz="1200" b="1" dirty="0"/>
                <a:t>Consentimiento explícito</a:t>
              </a:r>
            </a:p>
            <a:p>
              <a:pPr marL="285750" indent="-285750" algn="ctr" defTabSz="495285">
                <a:lnSpc>
                  <a:spcPct val="120000"/>
                </a:lnSpc>
                <a:buFont typeface="Arial" panose="020B0604020202020204" pitchFamily="34" charset="0"/>
                <a:buChar char="•"/>
              </a:pPr>
              <a:r>
                <a:rPr lang="es-ES" sz="1200" b="1" dirty="0"/>
                <a:t>Necesario para proteger interés vital</a:t>
              </a:r>
            </a:p>
          </p:txBody>
        </p:sp>
      </p:grpSp>
      <p:sp>
        <p:nvSpPr>
          <p:cNvPr id="18" name="Título 2">
            <a:extLst>
              <a:ext uri="{FF2B5EF4-FFF2-40B4-BE49-F238E27FC236}">
                <a16:creationId xmlns:a16="http://schemas.microsoft.com/office/drawing/2014/main" id="{6A6DE953-8AFB-47E1-9656-4FF3F8CF064F}"/>
              </a:ext>
            </a:extLst>
          </p:cNvPr>
          <p:cNvSpPr txBox="1">
            <a:spLocks/>
          </p:cNvSpPr>
          <p:nvPr/>
        </p:nvSpPr>
        <p:spPr>
          <a:xfrm>
            <a:off x="477880" y="127980"/>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Aspectos prácticos relacionados con la salud</a:t>
            </a:r>
          </a:p>
        </p:txBody>
      </p:sp>
      <p:grpSp>
        <p:nvGrpSpPr>
          <p:cNvPr id="20" name="Grupo 19">
            <a:extLst>
              <a:ext uri="{FF2B5EF4-FFF2-40B4-BE49-F238E27FC236}">
                <a16:creationId xmlns:a16="http://schemas.microsoft.com/office/drawing/2014/main" id="{9814085A-47DD-40D0-8D23-B3535738F14F}"/>
              </a:ext>
            </a:extLst>
          </p:cNvPr>
          <p:cNvGrpSpPr/>
          <p:nvPr/>
        </p:nvGrpSpPr>
        <p:grpSpPr>
          <a:xfrm>
            <a:off x="477880" y="2460476"/>
            <a:ext cx="9119368" cy="1805281"/>
            <a:chOff x="629711" y="113574"/>
            <a:chExt cx="8614220" cy="1064062"/>
          </a:xfrm>
        </p:grpSpPr>
        <p:sp>
          <p:nvSpPr>
            <p:cNvPr id="21" name="Flecha: pentágono 20">
              <a:extLst>
                <a:ext uri="{FF2B5EF4-FFF2-40B4-BE49-F238E27FC236}">
                  <a16:creationId xmlns:a16="http://schemas.microsoft.com/office/drawing/2014/main" id="{9496D5D0-9526-4042-936A-C9F05204E54D}"/>
                </a:ext>
              </a:extLst>
            </p:cNvPr>
            <p:cNvSpPr/>
            <p:nvPr/>
          </p:nvSpPr>
          <p:spPr>
            <a:xfrm>
              <a:off x="629711" y="113574"/>
              <a:ext cx="5617535" cy="1064062"/>
            </a:xfrm>
            <a:prstGeom prst="homePlate">
              <a:avLst/>
            </a:prstGeom>
            <a:solidFill>
              <a:schemeClr val="tx1">
                <a:lumMod val="10000"/>
                <a:lumOff val="90000"/>
              </a:schemeClr>
            </a:solidFill>
            <a:ln w="25400" cap="flat" cmpd="sng" algn="ctr">
              <a:solidFill>
                <a:srgbClr val="EAAA00"/>
              </a:solidFill>
              <a:prstDash val="solid"/>
            </a:ln>
            <a:effectLst/>
          </p:spPr>
          <p:txBody>
            <a:bodyPr rot="0" spcFirstLastPara="0" vertOverflow="overflow" horzOverflow="overflow" vert="horz" wrap="square" lIns="72000" tIns="72000" rIns="72000" bIns="72000" numCol="1" spcCol="1270" rtlCol="0" fromWordArt="0" anchor="ctr" anchorCtr="0" forceAA="0" compatLnSpc="1">
              <a:prstTxWarp prst="textNoShape">
                <a:avLst/>
              </a:prstTxWarp>
              <a:noAutofit/>
            </a:bodyPr>
            <a:lstStyle/>
            <a:p>
              <a:pPr algn="ctr" defTabSz="495285">
                <a:lnSpc>
                  <a:spcPct val="120000"/>
                </a:lnSpc>
              </a:pPr>
              <a:r>
                <a:rPr lang="es-ES" sz="1400" b="1" dirty="0"/>
                <a:t>Designación de un DPO</a:t>
              </a:r>
            </a:p>
          </p:txBody>
        </p:sp>
        <p:sp>
          <p:nvSpPr>
            <p:cNvPr id="22" name="Flecha: cheurón 21">
              <a:extLst>
                <a:ext uri="{FF2B5EF4-FFF2-40B4-BE49-F238E27FC236}">
                  <a16:creationId xmlns:a16="http://schemas.microsoft.com/office/drawing/2014/main" id="{254D4914-3D9F-4A3E-B9B0-056A3D7E1EE3}"/>
                </a:ext>
              </a:extLst>
            </p:cNvPr>
            <p:cNvSpPr/>
            <p:nvPr/>
          </p:nvSpPr>
          <p:spPr>
            <a:xfrm>
              <a:off x="5829700" y="133400"/>
              <a:ext cx="3414231" cy="1006143"/>
            </a:xfrm>
            <a:prstGeom prst="chevron">
              <a:avLst/>
            </a:prstGeom>
            <a:noFill/>
            <a:ln w="25400" cap="flat" cmpd="sng" algn="ctr">
              <a:solidFill>
                <a:srgbClr val="EAAA00"/>
              </a:solidFill>
              <a:prstDash val="solid"/>
            </a:ln>
            <a:effectLst/>
          </p:spPr>
          <p:txBody>
            <a:bodyPr rot="0" spcFirstLastPara="0" vertOverflow="overflow" horzOverflow="overflow" vert="horz" wrap="square" lIns="72000" tIns="72000" rIns="72000" bIns="72000" numCol="1" spcCol="1270" rtlCol="0" fromWordArt="0" anchor="ctr" anchorCtr="0" forceAA="0" compatLnSpc="1">
              <a:prstTxWarp prst="textNoShape">
                <a:avLst/>
              </a:prstTxWarp>
              <a:noAutofit/>
            </a:bodyPr>
            <a:lstStyle/>
            <a:p>
              <a:pPr marL="285750" indent="-285750" algn="ctr" defTabSz="495285">
                <a:lnSpc>
                  <a:spcPct val="120000"/>
                </a:lnSpc>
                <a:buFont typeface="Arial" panose="020B0604020202020204" pitchFamily="34" charset="0"/>
                <a:buChar char="•"/>
              </a:pPr>
              <a:r>
                <a:rPr lang="es-ES" sz="1200" b="1" dirty="0"/>
                <a:t>Tratamiento a gran escala de categorías especiales de datos</a:t>
              </a:r>
            </a:p>
            <a:p>
              <a:pPr marL="285750" indent="-285750" algn="ctr" defTabSz="495285">
                <a:lnSpc>
                  <a:spcPct val="120000"/>
                </a:lnSpc>
                <a:buFont typeface="Arial" panose="020B0604020202020204" pitchFamily="34" charset="0"/>
                <a:buChar char="•"/>
              </a:pPr>
              <a:r>
                <a:rPr lang="es-ES" sz="1200" b="1" dirty="0"/>
                <a:t>Centros sanitarios. Proyecto de LOPD</a:t>
              </a:r>
            </a:p>
          </p:txBody>
        </p:sp>
      </p:grpSp>
      <p:grpSp>
        <p:nvGrpSpPr>
          <p:cNvPr id="23" name="Grupo 22">
            <a:extLst>
              <a:ext uri="{FF2B5EF4-FFF2-40B4-BE49-F238E27FC236}">
                <a16:creationId xmlns:a16="http://schemas.microsoft.com/office/drawing/2014/main" id="{1F9B8987-AE6F-41D2-990A-D685157696DB}"/>
              </a:ext>
            </a:extLst>
          </p:cNvPr>
          <p:cNvGrpSpPr/>
          <p:nvPr/>
        </p:nvGrpSpPr>
        <p:grpSpPr>
          <a:xfrm>
            <a:off x="477880" y="4487034"/>
            <a:ext cx="8905869" cy="1415001"/>
            <a:chOff x="629711" y="113574"/>
            <a:chExt cx="8905869" cy="1064062"/>
          </a:xfrm>
        </p:grpSpPr>
        <p:sp>
          <p:nvSpPr>
            <p:cNvPr id="24" name="Flecha: pentágono 23">
              <a:extLst>
                <a:ext uri="{FF2B5EF4-FFF2-40B4-BE49-F238E27FC236}">
                  <a16:creationId xmlns:a16="http://schemas.microsoft.com/office/drawing/2014/main" id="{BF38D483-9FD5-48E4-A921-230A30520A17}"/>
                </a:ext>
              </a:extLst>
            </p:cNvPr>
            <p:cNvSpPr/>
            <p:nvPr/>
          </p:nvSpPr>
          <p:spPr>
            <a:xfrm>
              <a:off x="629711" y="113574"/>
              <a:ext cx="5617535" cy="1064062"/>
            </a:xfrm>
            <a:prstGeom prst="homePlate">
              <a:avLst/>
            </a:prstGeom>
            <a:solidFill>
              <a:schemeClr val="tx1">
                <a:lumMod val="10000"/>
                <a:lumOff val="90000"/>
              </a:schemeClr>
            </a:solidFill>
            <a:ln w="25400" cap="flat" cmpd="sng" algn="ctr">
              <a:solidFill>
                <a:srgbClr val="EAAA00"/>
              </a:solidFill>
              <a:prstDash val="solid"/>
            </a:ln>
            <a:effectLst/>
          </p:spPr>
          <p:txBody>
            <a:bodyPr rot="0" spcFirstLastPara="0" vertOverflow="overflow" horzOverflow="overflow" vert="horz" wrap="square" lIns="72000" tIns="72000" rIns="72000" bIns="72000" numCol="1" spcCol="1270" rtlCol="0" fromWordArt="0" anchor="ctr" anchorCtr="0" forceAA="0" compatLnSpc="1">
              <a:prstTxWarp prst="textNoShape">
                <a:avLst/>
              </a:prstTxWarp>
              <a:noAutofit/>
            </a:bodyPr>
            <a:lstStyle/>
            <a:p>
              <a:pPr algn="ctr" defTabSz="495285">
                <a:lnSpc>
                  <a:spcPct val="120000"/>
                </a:lnSpc>
              </a:pPr>
              <a:r>
                <a:rPr lang="es-ES" sz="1400" b="1" dirty="0"/>
                <a:t>Análisis de riesgos y </a:t>
              </a:r>
              <a:r>
                <a:rPr lang="es-ES" sz="1400" b="1" dirty="0" err="1"/>
                <a:t>PIAs</a:t>
              </a:r>
              <a:endParaRPr lang="es-ES" sz="1400" b="1" dirty="0"/>
            </a:p>
          </p:txBody>
        </p:sp>
        <p:sp>
          <p:nvSpPr>
            <p:cNvPr id="25" name="Flecha: cheurón 24">
              <a:extLst>
                <a:ext uri="{FF2B5EF4-FFF2-40B4-BE49-F238E27FC236}">
                  <a16:creationId xmlns:a16="http://schemas.microsoft.com/office/drawing/2014/main" id="{A3040E2B-A875-4563-B2CC-403960FC366E}"/>
                </a:ext>
              </a:extLst>
            </p:cNvPr>
            <p:cNvSpPr/>
            <p:nvPr/>
          </p:nvSpPr>
          <p:spPr>
            <a:xfrm>
              <a:off x="6121349" y="171493"/>
              <a:ext cx="3414231" cy="948223"/>
            </a:xfrm>
            <a:prstGeom prst="chevron">
              <a:avLst/>
            </a:prstGeom>
            <a:noFill/>
            <a:ln w="25400" cap="flat" cmpd="sng" algn="ctr">
              <a:solidFill>
                <a:srgbClr val="EAAA00"/>
              </a:solidFill>
              <a:prstDash val="solid"/>
            </a:ln>
            <a:effectLst/>
          </p:spPr>
          <p:txBody>
            <a:bodyPr rot="0" spcFirstLastPara="0" vertOverflow="overflow" horzOverflow="overflow" vert="horz" wrap="square" lIns="72000" tIns="72000" rIns="72000" bIns="72000" numCol="1" spcCol="1270" rtlCol="0" fromWordArt="0" anchor="ctr" anchorCtr="0" forceAA="0" compatLnSpc="1">
              <a:prstTxWarp prst="textNoShape">
                <a:avLst/>
              </a:prstTxWarp>
              <a:noAutofit/>
            </a:bodyPr>
            <a:lstStyle/>
            <a:p>
              <a:pPr marL="285750" indent="-285750" algn="ctr" defTabSz="495285">
                <a:lnSpc>
                  <a:spcPct val="120000"/>
                </a:lnSpc>
                <a:buFont typeface="Arial" panose="020B0604020202020204" pitchFamily="34" charset="0"/>
                <a:buChar char="•"/>
              </a:pPr>
              <a:r>
                <a:rPr lang="es-ES" sz="1200" b="1" dirty="0"/>
                <a:t>Realización de análisis de riesgos de todos los tratamientos</a:t>
              </a:r>
            </a:p>
            <a:p>
              <a:pPr marL="285750" indent="-285750" algn="ctr" defTabSz="495285">
                <a:lnSpc>
                  <a:spcPct val="120000"/>
                </a:lnSpc>
                <a:buFont typeface="Arial" panose="020B0604020202020204" pitchFamily="34" charset="0"/>
                <a:buChar char="•"/>
              </a:pPr>
              <a:r>
                <a:rPr lang="es-ES" sz="1200" b="1" dirty="0"/>
                <a:t>PIA respecto al tratamiento a gran escala. </a:t>
              </a:r>
            </a:p>
          </p:txBody>
        </p:sp>
      </p:grpSp>
    </p:spTree>
    <p:extLst>
      <p:ext uri="{BB962C8B-B14F-4D97-AF65-F5344CB8AC3E}">
        <p14:creationId xmlns:p14="http://schemas.microsoft.com/office/powerpoint/2010/main" val="3273685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pPr/>
              <a:t>22</a:t>
            </a:fld>
            <a:endParaRPr lang="es-ES" dirty="0"/>
          </a:p>
        </p:txBody>
      </p:sp>
      <p:grpSp>
        <p:nvGrpSpPr>
          <p:cNvPr id="17" name="Grupo 16">
            <a:extLst>
              <a:ext uri="{FF2B5EF4-FFF2-40B4-BE49-F238E27FC236}">
                <a16:creationId xmlns:a16="http://schemas.microsoft.com/office/drawing/2014/main" id="{29180216-B67F-4458-A8D2-DCE0590A80C3}"/>
              </a:ext>
            </a:extLst>
          </p:cNvPr>
          <p:cNvGrpSpPr/>
          <p:nvPr/>
        </p:nvGrpSpPr>
        <p:grpSpPr>
          <a:xfrm>
            <a:off x="491165" y="1111101"/>
            <a:ext cx="8923669" cy="2477225"/>
            <a:chOff x="629711" y="113574"/>
            <a:chExt cx="8923669" cy="1064062"/>
          </a:xfrm>
        </p:grpSpPr>
        <p:sp>
          <p:nvSpPr>
            <p:cNvPr id="10" name="Flecha: pentágono 9">
              <a:extLst>
                <a:ext uri="{FF2B5EF4-FFF2-40B4-BE49-F238E27FC236}">
                  <a16:creationId xmlns:a16="http://schemas.microsoft.com/office/drawing/2014/main" id="{894C594D-9155-4D68-8F24-4E012790B0A9}"/>
                </a:ext>
              </a:extLst>
            </p:cNvPr>
            <p:cNvSpPr/>
            <p:nvPr/>
          </p:nvSpPr>
          <p:spPr>
            <a:xfrm>
              <a:off x="629711" y="113574"/>
              <a:ext cx="5617535" cy="1064062"/>
            </a:xfrm>
            <a:prstGeom prst="homePlate">
              <a:avLst/>
            </a:prstGeom>
            <a:solidFill>
              <a:schemeClr val="tx1">
                <a:lumMod val="10000"/>
                <a:lumOff val="90000"/>
              </a:schemeClr>
            </a:solidFill>
            <a:ln w="25400" cap="flat" cmpd="sng" algn="ctr">
              <a:solidFill>
                <a:srgbClr val="EAAA00"/>
              </a:solidFill>
              <a:prstDash val="solid"/>
            </a:ln>
            <a:effectLst/>
          </p:spPr>
          <p:txBody>
            <a:bodyPr rot="0" spcFirstLastPara="0" vertOverflow="overflow" horzOverflow="overflow" vert="horz" wrap="square" lIns="72000" tIns="72000" rIns="72000" bIns="72000" numCol="1" spcCol="1270" rtlCol="0" fromWordArt="0" anchor="ctr" anchorCtr="0" forceAA="0" compatLnSpc="1">
              <a:prstTxWarp prst="textNoShape">
                <a:avLst/>
              </a:prstTxWarp>
              <a:noAutofit/>
            </a:bodyPr>
            <a:lstStyle/>
            <a:p>
              <a:pPr algn="ctr" defTabSz="495285">
                <a:lnSpc>
                  <a:spcPct val="120000"/>
                </a:lnSpc>
              </a:pPr>
              <a:r>
                <a:rPr lang="es-ES" sz="1400" b="1" dirty="0"/>
                <a:t>Medidas de Seguridad</a:t>
              </a:r>
            </a:p>
          </p:txBody>
        </p:sp>
        <p:sp>
          <p:nvSpPr>
            <p:cNvPr id="11" name="Flecha: cheurón 10">
              <a:extLst>
                <a:ext uri="{FF2B5EF4-FFF2-40B4-BE49-F238E27FC236}">
                  <a16:creationId xmlns:a16="http://schemas.microsoft.com/office/drawing/2014/main" id="{1DD1E29D-AE22-4844-90FF-0C53588BE2D9}"/>
                </a:ext>
              </a:extLst>
            </p:cNvPr>
            <p:cNvSpPr/>
            <p:nvPr/>
          </p:nvSpPr>
          <p:spPr>
            <a:xfrm>
              <a:off x="5622585" y="160977"/>
              <a:ext cx="3930795" cy="948223"/>
            </a:xfrm>
            <a:prstGeom prst="chevron">
              <a:avLst/>
            </a:prstGeom>
            <a:noFill/>
            <a:ln w="25400" cap="flat" cmpd="sng" algn="ctr">
              <a:solidFill>
                <a:srgbClr val="EAAA00"/>
              </a:solidFill>
              <a:prstDash val="solid"/>
            </a:ln>
            <a:effectLst/>
          </p:spPr>
          <p:txBody>
            <a:bodyPr rot="0" spcFirstLastPara="0" vertOverflow="overflow" horzOverflow="overflow" vert="horz" wrap="square" lIns="72000" tIns="72000" rIns="72000" bIns="72000" numCol="1" spcCol="1270" rtlCol="0" fromWordArt="0" anchor="ctr" anchorCtr="0" forceAA="0" compatLnSpc="1">
              <a:prstTxWarp prst="textNoShape">
                <a:avLst/>
              </a:prstTxWarp>
              <a:noAutofit/>
            </a:bodyPr>
            <a:lstStyle/>
            <a:p>
              <a:pPr algn="ctr" defTabSz="495285">
                <a:lnSpc>
                  <a:spcPct val="120000"/>
                </a:lnSpc>
              </a:pPr>
              <a:r>
                <a:rPr lang="es-ES" sz="1200" b="1" dirty="0"/>
                <a:t>Al menos: </a:t>
              </a:r>
            </a:p>
            <a:p>
              <a:pPr marL="171450" indent="-171450" algn="ctr" defTabSz="495285">
                <a:lnSpc>
                  <a:spcPct val="120000"/>
                </a:lnSpc>
                <a:buFont typeface="Arial" panose="020B0604020202020204" pitchFamily="34" charset="0"/>
                <a:buChar char="•"/>
              </a:pPr>
              <a:r>
                <a:rPr lang="es-ES" sz="1200" b="1" dirty="0"/>
                <a:t>Control de accesos. Autenticación.</a:t>
              </a:r>
            </a:p>
            <a:p>
              <a:pPr marL="285750" indent="-285750" algn="ctr" defTabSz="495285">
                <a:lnSpc>
                  <a:spcPct val="120000"/>
                </a:lnSpc>
                <a:buFont typeface="Arial" panose="020B0604020202020204" pitchFamily="34" charset="0"/>
                <a:buChar char="•"/>
              </a:pPr>
              <a:r>
                <a:rPr lang="es-ES" sz="1200" b="1" dirty="0"/>
                <a:t>Auditorías</a:t>
              </a:r>
            </a:p>
            <a:p>
              <a:pPr marL="285750" indent="-285750" algn="ctr" defTabSz="495285">
                <a:lnSpc>
                  <a:spcPct val="120000"/>
                </a:lnSpc>
                <a:buFont typeface="Arial" panose="020B0604020202020204" pitchFamily="34" charset="0"/>
                <a:buChar char="•"/>
              </a:pPr>
              <a:r>
                <a:rPr lang="es-ES" sz="1200" b="1" dirty="0"/>
                <a:t>Cifrado</a:t>
              </a:r>
            </a:p>
            <a:p>
              <a:pPr marL="285750" indent="-285750" algn="ctr" defTabSz="495285">
                <a:lnSpc>
                  <a:spcPct val="120000"/>
                </a:lnSpc>
                <a:buFont typeface="Arial" panose="020B0604020202020204" pitchFamily="34" charset="0"/>
                <a:buChar char="•"/>
              </a:pPr>
              <a:r>
                <a:rPr lang="es-ES" sz="1200" b="1" dirty="0"/>
                <a:t>Back ups</a:t>
              </a:r>
            </a:p>
            <a:p>
              <a:pPr marL="285750" indent="-285750" algn="ctr" defTabSz="495285">
                <a:lnSpc>
                  <a:spcPct val="120000"/>
                </a:lnSpc>
                <a:buFont typeface="Arial" panose="020B0604020202020204" pitchFamily="34" charset="0"/>
                <a:buChar char="•"/>
              </a:pPr>
              <a:r>
                <a:rPr lang="es-ES" sz="1200" b="1" dirty="0"/>
                <a:t>Minimización y </a:t>
              </a:r>
              <a:r>
                <a:rPr lang="es-ES" sz="1200" b="1" dirty="0" err="1"/>
                <a:t>seudonimización</a:t>
              </a:r>
              <a:endParaRPr lang="es-ES" sz="1200" b="1" dirty="0"/>
            </a:p>
          </p:txBody>
        </p:sp>
      </p:grpSp>
      <p:sp>
        <p:nvSpPr>
          <p:cNvPr id="18" name="Título 2">
            <a:extLst>
              <a:ext uri="{FF2B5EF4-FFF2-40B4-BE49-F238E27FC236}">
                <a16:creationId xmlns:a16="http://schemas.microsoft.com/office/drawing/2014/main" id="{6A6DE953-8AFB-47E1-9656-4FF3F8CF064F}"/>
              </a:ext>
            </a:extLst>
          </p:cNvPr>
          <p:cNvSpPr txBox="1">
            <a:spLocks/>
          </p:cNvSpPr>
          <p:nvPr/>
        </p:nvSpPr>
        <p:spPr>
          <a:xfrm>
            <a:off x="477880" y="127980"/>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Aspectos prácticos relacionados con la salud</a:t>
            </a:r>
          </a:p>
        </p:txBody>
      </p:sp>
    </p:spTree>
    <p:extLst>
      <p:ext uri="{BB962C8B-B14F-4D97-AF65-F5344CB8AC3E}">
        <p14:creationId xmlns:p14="http://schemas.microsoft.com/office/powerpoint/2010/main" val="2593552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144" y="0"/>
            <a:ext cx="9704934" cy="6858000"/>
          </a:xfrm>
          <a:prstGeom prst="rect">
            <a:avLst/>
          </a:prstGeom>
        </p:spPr>
      </p:pic>
    </p:spTree>
    <p:extLst>
      <p:ext uri="{BB962C8B-B14F-4D97-AF65-F5344CB8AC3E}">
        <p14:creationId xmlns:p14="http://schemas.microsoft.com/office/powerpoint/2010/main" val="1235810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pPr/>
              <a:t>3</a:t>
            </a:fld>
            <a:endParaRPr lang="es-ES" dirty="0"/>
          </a:p>
        </p:txBody>
      </p:sp>
      <p:sp>
        <p:nvSpPr>
          <p:cNvPr id="6" name="Título 2"/>
          <p:cNvSpPr txBox="1">
            <a:spLocks/>
          </p:cNvSpPr>
          <p:nvPr/>
        </p:nvSpPr>
        <p:spPr>
          <a:xfrm>
            <a:off x="452439" y="128181"/>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Introducción y contexto normativo</a:t>
            </a:r>
            <a:endParaRPr lang="es-ES" sz="1800" dirty="0">
              <a:solidFill>
                <a:srgbClr val="FF0000"/>
              </a:solidFill>
            </a:endParaRPr>
          </a:p>
        </p:txBody>
      </p:sp>
      <p:sp>
        <p:nvSpPr>
          <p:cNvPr id="7" name="Rectángulo 6"/>
          <p:cNvSpPr/>
          <p:nvPr/>
        </p:nvSpPr>
        <p:spPr>
          <a:xfrm>
            <a:off x="451066" y="1038793"/>
            <a:ext cx="9001040" cy="1212640"/>
          </a:xfrm>
          <a:prstGeom prst="rect">
            <a:avLst/>
          </a:prstGeom>
        </p:spPr>
        <p:txBody>
          <a:bodyPr wrap="square">
            <a:spAutoFit/>
          </a:bodyPr>
          <a:lstStyle/>
          <a:p>
            <a:pPr algn="just">
              <a:lnSpc>
                <a:spcPct val="130000"/>
              </a:lnSpc>
            </a:pPr>
            <a:r>
              <a:rPr lang="es-ES" sz="1400" dirty="0"/>
              <a:t>El </a:t>
            </a:r>
            <a:r>
              <a:rPr lang="es-ES" sz="1400" b="1" dirty="0"/>
              <a:t>25 de mayo de 2016 entró en vigor </a:t>
            </a:r>
            <a:r>
              <a:rPr lang="es-ES" sz="1400" dirty="0"/>
              <a:t>el Reglamento (UE) 2016/679 del Parlamento Europeo y del Consejo, de 27 de abril de 2016, relativo a la Protección de las Personas Físicas en lo que respecta al Tratamiento de Datos Personales y a la Libre Circulación de estos Datos y por el que se deroga la Directiva 95/46/CE (RGPD), cuya aplicación directa será el próximo </a:t>
            </a:r>
            <a:r>
              <a:rPr lang="es-ES" sz="1400" b="1" dirty="0">
                <a:solidFill>
                  <a:srgbClr val="C00000"/>
                </a:solidFill>
              </a:rPr>
              <a:t>25 de mayo de 2018. </a:t>
            </a:r>
          </a:p>
        </p:txBody>
      </p:sp>
      <p:grpSp>
        <p:nvGrpSpPr>
          <p:cNvPr id="146" name="Grupo 145"/>
          <p:cNvGrpSpPr/>
          <p:nvPr/>
        </p:nvGrpSpPr>
        <p:grpSpPr>
          <a:xfrm>
            <a:off x="369506" y="3106677"/>
            <a:ext cx="9390393" cy="2591599"/>
            <a:chOff x="668007" y="-3099522"/>
            <a:chExt cx="9390393" cy="2591599"/>
          </a:xfrm>
        </p:grpSpPr>
        <p:cxnSp>
          <p:nvCxnSpPr>
            <p:cNvPr id="94" name="Conector recto de flecha 93"/>
            <p:cNvCxnSpPr>
              <a:cxnSpLocks/>
            </p:cNvCxnSpPr>
            <p:nvPr/>
          </p:nvCxnSpPr>
          <p:spPr>
            <a:xfrm flipV="1">
              <a:off x="668007" y="-1806901"/>
              <a:ext cx="9390393" cy="0"/>
            </a:xfrm>
            <a:prstGeom prst="straightConnector1">
              <a:avLst/>
            </a:prstGeom>
            <a:ln w="63500">
              <a:solidFill>
                <a:schemeClr val="accent6">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sp>
          <p:nvSpPr>
            <p:cNvPr id="98" name="Elipse 97"/>
            <p:cNvSpPr/>
            <p:nvPr/>
          </p:nvSpPr>
          <p:spPr>
            <a:xfrm>
              <a:off x="753269" y="-1869522"/>
              <a:ext cx="108000" cy="108000"/>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sz="1000" dirty="0"/>
            </a:p>
          </p:txBody>
        </p:sp>
        <p:sp>
          <p:nvSpPr>
            <p:cNvPr id="102" name="Elipse 101"/>
            <p:cNvSpPr/>
            <p:nvPr/>
          </p:nvSpPr>
          <p:spPr>
            <a:xfrm>
              <a:off x="3830705" y="-1850580"/>
              <a:ext cx="108000" cy="108000"/>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sz="1000" dirty="0"/>
            </a:p>
          </p:txBody>
        </p:sp>
        <p:sp>
          <p:nvSpPr>
            <p:cNvPr id="103" name="Elipse 102"/>
            <p:cNvSpPr/>
            <p:nvPr/>
          </p:nvSpPr>
          <p:spPr>
            <a:xfrm>
              <a:off x="4731920" y="-1850580"/>
              <a:ext cx="108000" cy="108000"/>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sz="1000" dirty="0"/>
            </a:p>
          </p:txBody>
        </p:sp>
        <p:sp>
          <p:nvSpPr>
            <p:cNvPr id="104" name="Elipse 103"/>
            <p:cNvSpPr/>
            <p:nvPr/>
          </p:nvSpPr>
          <p:spPr>
            <a:xfrm>
              <a:off x="5409180" y="-1850580"/>
              <a:ext cx="108000" cy="108000"/>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sz="1000" dirty="0"/>
            </a:p>
          </p:txBody>
        </p:sp>
        <p:cxnSp>
          <p:nvCxnSpPr>
            <p:cNvPr id="107" name="Conector recto 106"/>
            <p:cNvCxnSpPr>
              <a:cxnSpLocks/>
            </p:cNvCxnSpPr>
            <p:nvPr/>
          </p:nvCxnSpPr>
          <p:spPr>
            <a:xfrm>
              <a:off x="797744" y="-1806996"/>
              <a:ext cx="0" cy="720000"/>
            </a:xfrm>
            <a:prstGeom prst="line">
              <a:avLst/>
            </a:prstGeom>
            <a:ln>
              <a:solidFill>
                <a:srgbClr val="FFC000"/>
              </a:solidFill>
            </a:ln>
            <a:effectLst/>
          </p:spPr>
          <p:style>
            <a:lnRef idx="2">
              <a:schemeClr val="accent1"/>
            </a:lnRef>
            <a:fillRef idx="0">
              <a:schemeClr val="accent1"/>
            </a:fillRef>
            <a:effectRef idx="1">
              <a:schemeClr val="accent1"/>
            </a:effectRef>
            <a:fontRef idx="minor">
              <a:schemeClr val="tx1"/>
            </a:fontRef>
          </p:style>
        </p:cxnSp>
        <p:cxnSp>
          <p:nvCxnSpPr>
            <p:cNvPr id="110" name="Conector recto 109"/>
            <p:cNvCxnSpPr>
              <a:cxnSpLocks/>
            </p:cNvCxnSpPr>
            <p:nvPr/>
          </p:nvCxnSpPr>
          <p:spPr>
            <a:xfrm>
              <a:off x="4777474" y="-2482767"/>
              <a:ext cx="0" cy="706011"/>
            </a:xfrm>
            <a:prstGeom prst="line">
              <a:avLst/>
            </a:prstGeom>
            <a:ln>
              <a:solidFill>
                <a:srgbClr val="FFC000"/>
              </a:solidFill>
            </a:ln>
            <a:effectLst/>
          </p:spPr>
          <p:style>
            <a:lnRef idx="2">
              <a:schemeClr val="accent1"/>
            </a:lnRef>
            <a:fillRef idx="0">
              <a:schemeClr val="accent1"/>
            </a:fillRef>
            <a:effectRef idx="1">
              <a:schemeClr val="accent1"/>
            </a:effectRef>
            <a:fontRef idx="minor">
              <a:schemeClr val="tx1"/>
            </a:fontRef>
          </p:style>
        </p:cxnSp>
        <p:cxnSp>
          <p:nvCxnSpPr>
            <p:cNvPr id="111" name="Conector recto 110"/>
            <p:cNvCxnSpPr>
              <a:cxnSpLocks/>
            </p:cNvCxnSpPr>
            <p:nvPr/>
          </p:nvCxnSpPr>
          <p:spPr>
            <a:xfrm>
              <a:off x="5451731" y="-1804116"/>
              <a:ext cx="0" cy="720000"/>
            </a:xfrm>
            <a:prstGeom prst="line">
              <a:avLst/>
            </a:prstGeom>
            <a:ln>
              <a:solidFill>
                <a:srgbClr val="FFC000"/>
              </a:solidFill>
            </a:ln>
            <a:effectLst/>
          </p:spPr>
          <p:style>
            <a:lnRef idx="2">
              <a:schemeClr val="accent1"/>
            </a:lnRef>
            <a:fillRef idx="0">
              <a:schemeClr val="accent1"/>
            </a:fillRef>
            <a:effectRef idx="1">
              <a:schemeClr val="accent1"/>
            </a:effectRef>
            <a:fontRef idx="minor">
              <a:schemeClr val="tx1"/>
            </a:fontRef>
          </p:style>
        </p:cxnSp>
        <p:cxnSp>
          <p:nvCxnSpPr>
            <p:cNvPr id="115" name="Conector recto 114"/>
            <p:cNvCxnSpPr>
              <a:cxnSpLocks/>
            </p:cNvCxnSpPr>
            <p:nvPr/>
          </p:nvCxnSpPr>
          <p:spPr>
            <a:xfrm>
              <a:off x="3875180" y="-1776756"/>
              <a:ext cx="0" cy="720000"/>
            </a:xfrm>
            <a:prstGeom prst="line">
              <a:avLst/>
            </a:prstGeom>
            <a:ln>
              <a:solidFill>
                <a:srgbClr val="FFC000"/>
              </a:solidFill>
            </a:ln>
            <a:effectLst/>
          </p:spPr>
          <p:style>
            <a:lnRef idx="2">
              <a:schemeClr val="accent1"/>
            </a:lnRef>
            <a:fillRef idx="0">
              <a:schemeClr val="accent1"/>
            </a:fillRef>
            <a:effectRef idx="1">
              <a:schemeClr val="accent1"/>
            </a:effectRef>
            <a:fontRef idx="minor">
              <a:schemeClr val="tx1"/>
            </a:fontRef>
          </p:style>
        </p:cxnSp>
        <p:sp>
          <p:nvSpPr>
            <p:cNvPr id="116" name="CuadroTexto 115"/>
            <p:cNvSpPr txBox="1"/>
            <p:nvPr/>
          </p:nvSpPr>
          <p:spPr>
            <a:xfrm>
              <a:off x="2374296" y="-1439657"/>
              <a:ext cx="2311400" cy="931734"/>
            </a:xfrm>
            <a:prstGeom prst="roundRect">
              <a:avLst/>
            </a:prstGeom>
            <a:solidFill>
              <a:schemeClr val="bg1"/>
            </a:solidFill>
            <a:ln w="3175">
              <a:solidFill>
                <a:srgbClr val="FFC000"/>
              </a:solidFill>
            </a:ln>
          </p:spPr>
          <p:txBody>
            <a:bodyPr wrap="square" lIns="36000" tIns="36000" rIns="36000" bIns="36000" rtlCol="0">
              <a:spAutoFit/>
            </a:bodyPr>
            <a:lstStyle/>
            <a:p>
              <a:pPr lvl="0" algn="just" defTabSz="460902" fontAlgn="base">
                <a:spcBef>
                  <a:spcPct val="0"/>
                </a:spcBef>
                <a:spcAft>
                  <a:spcPts val="131"/>
                </a:spcAft>
                <a:defRPr/>
              </a:pPr>
              <a:r>
                <a:rPr lang="es-ES" sz="1000" dirty="0"/>
                <a:t>El Consejo de la Unión Europea acuerda un texto y otorga a la Presidencia del Consejo un mandato para entablar negociaciones con el Parlamento Europeo.</a:t>
              </a:r>
              <a:endParaRPr lang="es-ES_tradnl" sz="1000" kern="0" dirty="0">
                <a:solidFill>
                  <a:srgbClr val="000000"/>
                </a:solidFill>
                <a:cs typeface="Arial" charset="0"/>
              </a:endParaRPr>
            </a:p>
          </p:txBody>
        </p:sp>
        <p:sp>
          <p:nvSpPr>
            <p:cNvPr id="117" name="CuadroTexto 116"/>
            <p:cNvSpPr txBox="1"/>
            <p:nvPr/>
          </p:nvSpPr>
          <p:spPr>
            <a:xfrm>
              <a:off x="3392757" y="-3099522"/>
              <a:ext cx="1549395" cy="591216"/>
            </a:xfrm>
            <a:prstGeom prst="roundRect">
              <a:avLst/>
            </a:prstGeom>
            <a:solidFill>
              <a:schemeClr val="bg1"/>
            </a:solidFill>
            <a:ln w="3175">
              <a:solidFill>
                <a:srgbClr val="FFC000"/>
              </a:solidFill>
            </a:ln>
          </p:spPr>
          <p:txBody>
            <a:bodyPr wrap="square" lIns="36000" tIns="36000" rIns="36000" bIns="36000" rtlCol="0">
              <a:spAutoFit/>
            </a:bodyPr>
            <a:lstStyle/>
            <a:p>
              <a:pPr algn="just"/>
              <a:r>
                <a:rPr lang="es-ES" sz="1000" dirty="0"/>
                <a:t>El Consejo confirma el acuerdo alcanzado con el Parlamento Europeo.</a:t>
              </a:r>
              <a:endParaRPr lang="es-ES" sz="1000" dirty="0">
                <a:solidFill>
                  <a:schemeClr val="accent6"/>
                </a:solidFill>
              </a:endParaRPr>
            </a:p>
          </p:txBody>
        </p:sp>
        <p:sp>
          <p:nvSpPr>
            <p:cNvPr id="118" name="CuadroTexto 117"/>
            <p:cNvSpPr txBox="1"/>
            <p:nvPr/>
          </p:nvSpPr>
          <p:spPr>
            <a:xfrm>
              <a:off x="4849444" y="-1439657"/>
              <a:ext cx="1412801" cy="591216"/>
            </a:xfrm>
            <a:prstGeom prst="roundRect">
              <a:avLst/>
            </a:prstGeom>
            <a:solidFill>
              <a:schemeClr val="bg1"/>
            </a:solidFill>
            <a:ln w="3175">
              <a:solidFill>
                <a:srgbClr val="FFC000"/>
              </a:solidFill>
            </a:ln>
          </p:spPr>
          <p:txBody>
            <a:bodyPr wrap="square" lIns="36000" tIns="36000" rIns="36000" bIns="36000" rtlCol="0">
              <a:spAutoFit/>
            </a:bodyPr>
            <a:lstStyle/>
            <a:p>
              <a:pPr lvl="0" algn="just" defTabSz="460902" fontAlgn="base">
                <a:spcBef>
                  <a:spcPct val="0"/>
                </a:spcBef>
                <a:spcAft>
                  <a:spcPts val="131"/>
                </a:spcAft>
                <a:defRPr/>
              </a:pPr>
              <a:r>
                <a:rPr lang="es-ES" sz="1000" dirty="0"/>
                <a:t>El Consejo adopta su posición en primera lectura.</a:t>
              </a:r>
              <a:endParaRPr lang="es-ES_tradnl" sz="1000" kern="0" dirty="0">
                <a:solidFill>
                  <a:srgbClr val="000000"/>
                </a:solidFill>
                <a:cs typeface="Arial" charset="0"/>
              </a:endParaRPr>
            </a:p>
          </p:txBody>
        </p:sp>
        <p:cxnSp>
          <p:nvCxnSpPr>
            <p:cNvPr id="119" name="Conector recto 118"/>
            <p:cNvCxnSpPr>
              <a:cxnSpLocks/>
            </p:cNvCxnSpPr>
            <p:nvPr/>
          </p:nvCxnSpPr>
          <p:spPr>
            <a:xfrm>
              <a:off x="5760542" y="-2352756"/>
              <a:ext cx="0" cy="576000"/>
            </a:xfrm>
            <a:prstGeom prst="line">
              <a:avLst/>
            </a:prstGeom>
            <a:ln>
              <a:solidFill>
                <a:srgbClr val="FFC000"/>
              </a:solidFill>
            </a:ln>
            <a:effectLst/>
          </p:spPr>
          <p:style>
            <a:lnRef idx="2">
              <a:schemeClr val="accent1"/>
            </a:lnRef>
            <a:fillRef idx="0">
              <a:schemeClr val="accent1"/>
            </a:fillRef>
            <a:effectRef idx="1">
              <a:schemeClr val="accent1"/>
            </a:effectRef>
            <a:fontRef idx="minor">
              <a:schemeClr val="tx1"/>
            </a:fontRef>
          </p:style>
        </p:cxnSp>
        <p:sp>
          <p:nvSpPr>
            <p:cNvPr id="120" name="CuadroTexto 119"/>
            <p:cNvSpPr txBox="1"/>
            <p:nvPr/>
          </p:nvSpPr>
          <p:spPr>
            <a:xfrm>
              <a:off x="5184686" y="-3095419"/>
              <a:ext cx="1895894" cy="761475"/>
            </a:xfrm>
            <a:prstGeom prst="roundRect">
              <a:avLst/>
            </a:prstGeom>
            <a:solidFill>
              <a:schemeClr val="bg1"/>
            </a:solidFill>
            <a:ln w="3175">
              <a:solidFill>
                <a:srgbClr val="FFC000"/>
              </a:solidFill>
            </a:ln>
          </p:spPr>
          <p:txBody>
            <a:bodyPr wrap="square" lIns="36000" tIns="36000" rIns="36000" bIns="36000" rtlCol="0">
              <a:spAutoFit/>
            </a:bodyPr>
            <a:lstStyle/>
            <a:p>
              <a:pPr lvl="0" algn="just">
                <a:defRPr/>
              </a:pPr>
              <a:r>
                <a:rPr lang="es-ES" sz="1000" dirty="0"/>
                <a:t>El Reglamento entra en vigor, a los veinte días de su publicación en el Diario Oficial de la UE.</a:t>
              </a:r>
              <a:endParaRPr lang="es-ES_tradnl" sz="1000" kern="0" dirty="0">
                <a:solidFill>
                  <a:srgbClr val="000000"/>
                </a:solidFill>
                <a:cs typeface="Arial" charset="0"/>
              </a:endParaRPr>
            </a:p>
          </p:txBody>
        </p:sp>
        <p:sp>
          <p:nvSpPr>
            <p:cNvPr id="121" name="Elipse 120"/>
            <p:cNvSpPr/>
            <p:nvPr/>
          </p:nvSpPr>
          <p:spPr>
            <a:xfrm>
              <a:off x="5726648" y="-1850580"/>
              <a:ext cx="108000" cy="108000"/>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sz="1000" dirty="0"/>
            </a:p>
          </p:txBody>
        </p:sp>
        <p:cxnSp>
          <p:nvCxnSpPr>
            <p:cNvPr id="122" name="Conector recto 121"/>
            <p:cNvCxnSpPr>
              <a:cxnSpLocks/>
            </p:cNvCxnSpPr>
            <p:nvPr/>
          </p:nvCxnSpPr>
          <p:spPr>
            <a:xfrm>
              <a:off x="8590351" y="-2352756"/>
              <a:ext cx="0" cy="576000"/>
            </a:xfrm>
            <a:prstGeom prst="line">
              <a:avLst/>
            </a:prstGeom>
            <a:ln>
              <a:solidFill>
                <a:srgbClr val="FFC000"/>
              </a:solidFill>
            </a:ln>
            <a:effectLst/>
          </p:spPr>
          <p:style>
            <a:lnRef idx="2">
              <a:schemeClr val="accent1"/>
            </a:lnRef>
            <a:fillRef idx="0">
              <a:schemeClr val="accent1"/>
            </a:fillRef>
            <a:effectRef idx="1">
              <a:schemeClr val="accent1"/>
            </a:effectRef>
            <a:fontRef idx="minor">
              <a:schemeClr val="tx1"/>
            </a:fontRef>
          </p:style>
        </p:cxnSp>
        <p:sp>
          <p:nvSpPr>
            <p:cNvPr id="124" name="CuadroTexto 123"/>
            <p:cNvSpPr txBox="1"/>
            <p:nvPr/>
          </p:nvSpPr>
          <p:spPr>
            <a:xfrm>
              <a:off x="7179600" y="-3099045"/>
              <a:ext cx="1893311" cy="761475"/>
            </a:xfrm>
            <a:prstGeom prst="roundRect">
              <a:avLst/>
            </a:prstGeom>
            <a:solidFill>
              <a:schemeClr val="bg1"/>
            </a:solidFill>
            <a:ln w="3175">
              <a:solidFill>
                <a:srgbClr val="FFC000"/>
              </a:solidFill>
            </a:ln>
          </p:spPr>
          <p:txBody>
            <a:bodyPr wrap="square" lIns="36000" tIns="36000" rIns="36000" bIns="36000" rtlCol="0">
              <a:spAutoFit/>
            </a:bodyPr>
            <a:lstStyle/>
            <a:p>
              <a:pPr lvl="0" algn="just" defTabSz="460902" fontAlgn="base">
                <a:spcBef>
                  <a:spcPct val="0"/>
                </a:spcBef>
                <a:spcAft>
                  <a:spcPts val="131"/>
                </a:spcAft>
                <a:defRPr/>
              </a:pPr>
              <a:r>
                <a:rPr lang="es-ES_tradnl" sz="1000" kern="0" dirty="0">
                  <a:solidFill>
                    <a:schemeClr val="accent5"/>
                  </a:solidFill>
                  <a:cs typeface="Arial" charset="0"/>
                </a:rPr>
                <a:t>Remisión a las Cortes del proyecto de Ley Orgánica de Protección de Datos para la aplicación del RGPD.</a:t>
              </a:r>
            </a:p>
          </p:txBody>
        </p:sp>
        <p:sp>
          <p:nvSpPr>
            <p:cNvPr id="129" name="Elipse 128"/>
            <p:cNvSpPr/>
            <p:nvPr/>
          </p:nvSpPr>
          <p:spPr>
            <a:xfrm>
              <a:off x="8543224" y="-1850580"/>
              <a:ext cx="108000" cy="108000"/>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sz="1000" dirty="0"/>
            </a:p>
          </p:txBody>
        </p:sp>
        <p:cxnSp>
          <p:nvCxnSpPr>
            <p:cNvPr id="134" name="Conector recto 133"/>
            <p:cNvCxnSpPr>
              <a:cxnSpLocks/>
            </p:cNvCxnSpPr>
            <p:nvPr/>
          </p:nvCxnSpPr>
          <p:spPr>
            <a:xfrm>
              <a:off x="9656737" y="-1817240"/>
              <a:ext cx="0" cy="490353"/>
            </a:xfrm>
            <a:prstGeom prst="line">
              <a:avLst/>
            </a:prstGeom>
            <a:ln>
              <a:solidFill>
                <a:srgbClr val="FFC000"/>
              </a:solidFill>
            </a:ln>
            <a:effectLst/>
          </p:spPr>
          <p:style>
            <a:lnRef idx="2">
              <a:schemeClr val="accent1"/>
            </a:lnRef>
            <a:fillRef idx="0">
              <a:schemeClr val="accent1"/>
            </a:fillRef>
            <a:effectRef idx="1">
              <a:schemeClr val="accent1"/>
            </a:effectRef>
            <a:fontRef idx="minor">
              <a:schemeClr val="tx1"/>
            </a:fontRef>
          </p:style>
        </p:cxnSp>
        <p:sp>
          <p:nvSpPr>
            <p:cNvPr id="135" name="Elipse 134"/>
            <p:cNvSpPr/>
            <p:nvPr/>
          </p:nvSpPr>
          <p:spPr>
            <a:xfrm>
              <a:off x="9607500" y="-1850580"/>
              <a:ext cx="108000" cy="108000"/>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ES" sz="1000" dirty="0"/>
            </a:p>
          </p:txBody>
        </p:sp>
        <p:cxnSp>
          <p:nvCxnSpPr>
            <p:cNvPr id="15" name="Straight Connector 43"/>
            <p:cNvCxnSpPr/>
            <p:nvPr/>
          </p:nvCxnSpPr>
          <p:spPr>
            <a:xfrm>
              <a:off x="8766359" y="-2067953"/>
              <a:ext cx="0" cy="174528"/>
            </a:xfrm>
            <a:prstGeom prst="line">
              <a:avLst/>
            </a:prstGeom>
            <a:noFill/>
            <a:ln w="12700" cap="flat" cmpd="sng" algn="ctr">
              <a:solidFill>
                <a:srgbClr val="00338D"/>
              </a:solidFill>
              <a:prstDash val="solid"/>
            </a:ln>
            <a:effectLst/>
          </p:spPr>
        </p:cxnSp>
        <p:cxnSp>
          <p:nvCxnSpPr>
            <p:cNvPr id="16" name="Straight Connector 13"/>
            <p:cNvCxnSpPr/>
            <p:nvPr/>
          </p:nvCxnSpPr>
          <p:spPr>
            <a:xfrm>
              <a:off x="1744247" y="-1985266"/>
              <a:ext cx="0" cy="77568"/>
            </a:xfrm>
            <a:prstGeom prst="line">
              <a:avLst/>
            </a:prstGeom>
            <a:noFill/>
            <a:ln w="12700" cap="flat" cmpd="sng" algn="ctr">
              <a:solidFill>
                <a:srgbClr val="00338D"/>
              </a:solidFill>
              <a:prstDash val="solid"/>
            </a:ln>
            <a:effectLst/>
          </p:spPr>
        </p:cxnSp>
        <p:cxnSp>
          <p:nvCxnSpPr>
            <p:cNvPr id="17" name="Straight Connector 14"/>
            <p:cNvCxnSpPr/>
            <p:nvPr/>
          </p:nvCxnSpPr>
          <p:spPr>
            <a:xfrm>
              <a:off x="709794" y="-2064746"/>
              <a:ext cx="1" cy="174528"/>
            </a:xfrm>
            <a:prstGeom prst="line">
              <a:avLst/>
            </a:prstGeom>
            <a:noFill/>
            <a:ln w="12700" cap="flat" cmpd="sng" algn="ctr">
              <a:solidFill>
                <a:srgbClr val="00338D"/>
              </a:solidFill>
              <a:prstDash val="solid"/>
            </a:ln>
            <a:effectLst/>
          </p:spPr>
        </p:cxnSp>
        <p:cxnSp>
          <p:nvCxnSpPr>
            <p:cNvPr id="18" name="Straight Connector 72"/>
            <p:cNvCxnSpPr/>
            <p:nvPr/>
          </p:nvCxnSpPr>
          <p:spPr>
            <a:xfrm>
              <a:off x="3824446" y="-1985266"/>
              <a:ext cx="0" cy="77568"/>
            </a:xfrm>
            <a:prstGeom prst="line">
              <a:avLst/>
            </a:prstGeom>
            <a:noFill/>
            <a:ln w="12700" cap="flat" cmpd="sng" algn="ctr">
              <a:solidFill>
                <a:srgbClr val="00338D"/>
              </a:solidFill>
              <a:prstDash val="solid"/>
            </a:ln>
            <a:effectLst/>
          </p:spPr>
        </p:cxnSp>
        <p:cxnSp>
          <p:nvCxnSpPr>
            <p:cNvPr id="19" name="Straight Connector 73"/>
            <p:cNvCxnSpPr/>
            <p:nvPr/>
          </p:nvCxnSpPr>
          <p:spPr>
            <a:xfrm>
              <a:off x="2784347" y="-2064746"/>
              <a:ext cx="0" cy="174528"/>
            </a:xfrm>
            <a:prstGeom prst="line">
              <a:avLst/>
            </a:prstGeom>
            <a:noFill/>
            <a:ln w="12700" cap="flat" cmpd="sng" algn="ctr">
              <a:solidFill>
                <a:srgbClr val="00338D"/>
              </a:solidFill>
              <a:prstDash val="solid"/>
            </a:ln>
            <a:effectLst/>
          </p:spPr>
        </p:cxnSp>
        <p:cxnSp>
          <p:nvCxnSpPr>
            <p:cNvPr id="20" name="Straight Connector 17"/>
            <p:cNvCxnSpPr/>
            <p:nvPr/>
          </p:nvCxnSpPr>
          <p:spPr>
            <a:xfrm>
              <a:off x="5904645" y="-1985266"/>
              <a:ext cx="0" cy="77568"/>
            </a:xfrm>
            <a:prstGeom prst="line">
              <a:avLst/>
            </a:prstGeom>
            <a:noFill/>
            <a:ln w="12700" cap="flat" cmpd="sng" algn="ctr">
              <a:solidFill>
                <a:srgbClr val="00338D"/>
              </a:solidFill>
              <a:prstDash val="solid"/>
            </a:ln>
            <a:effectLst/>
          </p:spPr>
        </p:cxnSp>
        <p:cxnSp>
          <p:nvCxnSpPr>
            <p:cNvPr id="21" name="Straight Connector 18"/>
            <p:cNvCxnSpPr/>
            <p:nvPr/>
          </p:nvCxnSpPr>
          <p:spPr>
            <a:xfrm>
              <a:off x="1224198" y="-1985266"/>
              <a:ext cx="0" cy="77568"/>
            </a:xfrm>
            <a:prstGeom prst="line">
              <a:avLst/>
            </a:prstGeom>
            <a:noFill/>
            <a:ln w="12700" cap="flat" cmpd="sng" algn="ctr">
              <a:solidFill>
                <a:srgbClr val="00338D"/>
              </a:solidFill>
              <a:prstDash val="solid"/>
            </a:ln>
            <a:effectLst/>
          </p:spPr>
        </p:cxnSp>
        <p:cxnSp>
          <p:nvCxnSpPr>
            <p:cNvPr id="22" name="Straight Connector 19"/>
            <p:cNvCxnSpPr/>
            <p:nvPr/>
          </p:nvCxnSpPr>
          <p:spPr>
            <a:xfrm>
              <a:off x="2264297" y="-1985266"/>
              <a:ext cx="0" cy="77568"/>
            </a:xfrm>
            <a:prstGeom prst="line">
              <a:avLst/>
            </a:prstGeom>
            <a:noFill/>
            <a:ln w="12700" cap="flat" cmpd="sng" algn="ctr">
              <a:solidFill>
                <a:srgbClr val="00338D"/>
              </a:solidFill>
              <a:prstDash val="solid"/>
            </a:ln>
            <a:effectLst/>
          </p:spPr>
        </p:cxnSp>
        <p:cxnSp>
          <p:nvCxnSpPr>
            <p:cNvPr id="23" name="Straight Connector 20"/>
            <p:cNvCxnSpPr/>
            <p:nvPr/>
          </p:nvCxnSpPr>
          <p:spPr>
            <a:xfrm>
              <a:off x="3304397" y="-1985266"/>
              <a:ext cx="0" cy="77568"/>
            </a:xfrm>
            <a:prstGeom prst="line">
              <a:avLst/>
            </a:prstGeom>
            <a:noFill/>
            <a:ln w="12700" cap="flat" cmpd="sng" algn="ctr">
              <a:solidFill>
                <a:srgbClr val="00338D"/>
              </a:solidFill>
              <a:prstDash val="solid"/>
            </a:ln>
            <a:effectLst/>
          </p:spPr>
        </p:cxnSp>
        <p:cxnSp>
          <p:nvCxnSpPr>
            <p:cNvPr id="25" name="Straight Connector 21"/>
            <p:cNvCxnSpPr/>
            <p:nvPr/>
          </p:nvCxnSpPr>
          <p:spPr>
            <a:xfrm>
              <a:off x="4344496" y="-1985266"/>
              <a:ext cx="0" cy="77568"/>
            </a:xfrm>
            <a:prstGeom prst="line">
              <a:avLst/>
            </a:prstGeom>
            <a:noFill/>
            <a:ln w="12700" cap="flat" cmpd="sng" algn="ctr">
              <a:solidFill>
                <a:srgbClr val="00338D"/>
              </a:solidFill>
              <a:prstDash val="solid"/>
            </a:ln>
            <a:effectLst/>
          </p:spPr>
        </p:cxnSp>
        <p:cxnSp>
          <p:nvCxnSpPr>
            <p:cNvPr id="27" name="Straight Connector 22"/>
            <p:cNvCxnSpPr/>
            <p:nvPr/>
          </p:nvCxnSpPr>
          <p:spPr>
            <a:xfrm>
              <a:off x="5384595" y="-1985266"/>
              <a:ext cx="0" cy="77568"/>
            </a:xfrm>
            <a:prstGeom prst="line">
              <a:avLst/>
            </a:prstGeom>
            <a:noFill/>
            <a:ln w="12700" cap="flat" cmpd="sng" algn="ctr">
              <a:solidFill>
                <a:srgbClr val="00338D"/>
              </a:solidFill>
              <a:prstDash val="solid"/>
            </a:ln>
            <a:effectLst/>
          </p:spPr>
        </p:cxnSp>
        <p:cxnSp>
          <p:nvCxnSpPr>
            <p:cNvPr id="28" name="Straight Connector 23"/>
            <p:cNvCxnSpPr/>
            <p:nvPr/>
          </p:nvCxnSpPr>
          <p:spPr>
            <a:xfrm>
              <a:off x="6424695" y="-1985266"/>
              <a:ext cx="0" cy="77568"/>
            </a:xfrm>
            <a:prstGeom prst="line">
              <a:avLst/>
            </a:prstGeom>
            <a:noFill/>
            <a:ln w="12700" cap="flat" cmpd="sng" algn="ctr">
              <a:solidFill>
                <a:srgbClr val="00338D"/>
              </a:solidFill>
              <a:prstDash val="solid"/>
            </a:ln>
            <a:effectLst/>
          </p:spPr>
        </p:cxnSp>
        <p:cxnSp>
          <p:nvCxnSpPr>
            <p:cNvPr id="29" name="Straight Connector 39"/>
            <p:cNvCxnSpPr/>
            <p:nvPr/>
          </p:nvCxnSpPr>
          <p:spPr>
            <a:xfrm>
              <a:off x="4864546" y="-2064746"/>
              <a:ext cx="0" cy="174528"/>
            </a:xfrm>
            <a:prstGeom prst="line">
              <a:avLst/>
            </a:prstGeom>
            <a:noFill/>
            <a:ln w="12700" cap="flat" cmpd="sng" algn="ctr">
              <a:solidFill>
                <a:srgbClr val="00338D"/>
              </a:solidFill>
              <a:prstDash val="solid"/>
            </a:ln>
            <a:effectLst/>
          </p:spPr>
        </p:cxnSp>
        <p:cxnSp>
          <p:nvCxnSpPr>
            <p:cNvPr id="31" name="Straight Connector 43"/>
            <p:cNvCxnSpPr/>
            <p:nvPr/>
          </p:nvCxnSpPr>
          <p:spPr>
            <a:xfrm>
              <a:off x="6944745" y="-2067953"/>
              <a:ext cx="0" cy="174528"/>
            </a:xfrm>
            <a:prstGeom prst="line">
              <a:avLst/>
            </a:prstGeom>
            <a:noFill/>
            <a:ln w="12700" cap="flat" cmpd="sng" algn="ctr">
              <a:solidFill>
                <a:srgbClr val="00338D"/>
              </a:solidFill>
              <a:prstDash val="solid"/>
            </a:ln>
            <a:effectLst/>
          </p:spPr>
        </p:cxnSp>
        <p:sp>
          <p:nvSpPr>
            <p:cNvPr id="34" name="TextBox 24"/>
            <p:cNvSpPr txBox="1"/>
            <p:nvPr/>
          </p:nvSpPr>
          <p:spPr>
            <a:xfrm>
              <a:off x="879216"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Q1</a:t>
              </a:r>
            </a:p>
          </p:txBody>
        </p:sp>
        <p:sp>
          <p:nvSpPr>
            <p:cNvPr id="35" name="TextBox 25"/>
            <p:cNvSpPr txBox="1"/>
            <p:nvPr/>
          </p:nvSpPr>
          <p:spPr>
            <a:xfrm>
              <a:off x="1399266"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Q2</a:t>
              </a:r>
            </a:p>
          </p:txBody>
        </p:sp>
        <p:sp>
          <p:nvSpPr>
            <p:cNvPr id="36" name="TextBox 26"/>
            <p:cNvSpPr txBox="1"/>
            <p:nvPr/>
          </p:nvSpPr>
          <p:spPr>
            <a:xfrm>
              <a:off x="1919315"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Q3</a:t>
              </a:r>
            </a:p>
          </p:txBody>
        </p:sp>
        <p:sp>
          <p:nvSpPr>
            <p:cNvPr id="37" name="TextBox 27"/>
            <p:cNvSpPr txBox="1"/>
            <p:nvPr/>
          </p:nvSpPr>
          <p:spPr>
            <a:xfrm>
              <a:off x="2439365"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Q4</a:t>
              </a:r>
            </a:p>
          </p:txBody>
        </p:sp>
        <p:sp>
          <p:nvSpPr>
            <p:cNvPr id="38" name="TextBox 28"/>
            <p:cNvSpPr txBox="1"/>
            <p:nvPr/>
          </p:nvSpPr>
          <p:spPr>
            <a:xfrm>
              <a:off x="2959415"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Q1</a:t>
              </a:r>
            </a:p>
          </p:txBody>
        </p:sp>
        <p:sp>
          <p:nvSpPr>
            <p:cNvPr id="39" name="TextBox 29"/>
            <p:cNvSpPr txBox="1"/>
            <p:nvPr/>
          </p:nvSpPr>
          <p:spPr>
            <a:xfrm>
              <a:off x="3479464"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Q2</a:t>
              </a:r>
            </a:p>
          </p:txBody>
        </p:sp>
        <p:sp>
          <p:nvSpPr>
            <p:cNvPr id="40" name="TextBox 30"/>
            <p:cNvSpPr txBox="1"/>
            <p:nvPr/>
          </p:nvSpPr>
          <p:spPr>
            <a:xfrm>
              <a:off x="3999514"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Q3</a:t>
              </a:r>
            </a:p>
          </p:txBody>
        </p:sp>
        <p:sp>
          <p:nvSpPr>
            <p:cNvPr id="41" name="TextBox 31"/>
            <p:cNvSpPr txBox="1"/>
            <p:nvPr/>
          </p:nvSpPr>
          <p:spPr>
            <a:xfrm>
              <a:off x="4519564"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Q4</a:t>
              </a:r>
            </a:p>
          </p:txBody>
        </p:sp>
        <p:sp>
          <p:nvSpPr>
            <p:cNvPr id="42" name="TextBox 32"/>
            <p:cNvSpPr txBox="1"/>
            <p:nvPr/>
          </p:nvSpPr>
          <p:spPr>
            <a:xfrm>
              <a:off x="5039614"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Q1</a:t>
              </a:r>
            </a:p>
          </p:txBody>
        </p:sp>
        <p:sp>
          <p:nvSpPr>
            <p:cNvPr id="43" name="TextBox 33"/>
            <p:cNvSpPr txBox="1"/>
            <p:nvPr/>
          </p:nvSpPr>
          <p:spPr>
            <a:xfrm>
              <a:off x="5559663"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Q2</a:t>
              </a:r>
            </a:p>
          </p:txBody>
        </p:sp>
        <p:sp>
          <p:nvSpPr>
            <p:cNvPr id="46" name="TextBox 34"/>
            <p:cNvSpPr txBox="1"/>
            <p:nvPr/>
          </p:nvSpPr>
          <p:spPr>
            <a:xfrm>
              <a:off x="6079713"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Q3</a:t>
              </a:r>
            </a:p>
          </p:txBody>
        </p:sp>
        <p:sp>
          <p:nvSpPr>
            <p:cNvPr id="48" name="TextBox 35"/>
            <p:cNvSpPr txBox="1"/>
            <p:nvPr/>
          </p:nvSpPr>
          <p:spPr>
            <a:xfrm>
              <a:off x="6599763"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Q4</a:t>
              </a:r>
            </a:p>
          </p:txBody>
        </p:sp>
        <p:sp>
          <p:nvSpPr>
            <p:cNvPr id="49" name="TextBox 36"/>
            <p:cNvSpPr txBox="1"/>
            <p:nvPr/>
          </p:nvSpPr>
          <p:spPr>
            <a:xfrm>
              <a:off x="1605652" y="-2097681"/>
              <a:ext cx="282130"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2012</a:t>
              </a:r>
            </a:p>
          </p:txBody>
        </p:sp>
        <p:sp>
          <p:nvSpPr>
            <p:cNvPr id="51" name="TextBox 37"/>
            <p:cNvSpPr txBox="1"/>
            <p:nvPr/>
          </p:nvSpPr>
          <p:spPr>
            <a:xfrm>
              <a:off x="3683369" y="-2097681"/>
              <a:ext cx="282130"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2015</a:t>
              </a:r>
            </a:p>
          </p:txBody>
        </p:sp>
        <p:sp>
          <p:nvSpPr>
            <p:cNvPr id="52" name="TextBox 38"/>
            <p:cNvSpPr txBox="1"/>
            <p:nvPr/>
          </p:nvSpPr>
          <p:spPr>
            <a:xfrm>
              <a:off x="5761087" y="-2097681"/>
              <a:ext cx="282130"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2016</a:t>
              </a:r>
            </a:p>
          </p:txBody>
        </p:sp>
        <p:cxnSp>
          <p:nvCxnSpPr>
            <p:cNvPr id="64" name="Straight Connector 13"/>
            <p:cNvCxnSpPr/>
            <p:nvPr/>
          </p:nvCxnSpPr>
          <p:spPr>
            <a:xfrm>
              <a:off x="7948548" y="-1985266"/>
              <a:ext cx="0" cy="77568"/>
            </a:xfrm>
            <a:prstGeom prst="line">
              <a:avLst/>
            </a:prstGeom>
            <a:noFill/>
            <a:ln w="12700" cap="flat" cmpd="sng" algn="ctr">
              <a:solidFill>
                <a:srgbClr val="00338D"/>
              </a:solidFill>
              <a:prstDash val="solid"/>
            </a:ln>
            <a:effectLst/>
          </p:spPr>
        </p:cxnSp>
        <p:cxnSp>
          <p:nvCxnSpPr>
            <p:cNvPr id="65" name="Straight Connector 18"/>
            <p:cNvCxnSpPr/>
            <p:nvPr/>
          </p:nvCxnSpPr>
          <p:spPr>
            <a:xfrm>
              <a:off x="7428498" y="-1985266"/>
              <a:ext cx="0" cy="77568"/>
            </a:xfrm>
            <a:prstGeom prst="line">
              <a:avLst/>
            </a:prstGeom>
            <a:noFill/>
            <a:ln w="12700" cap="flat" cmpd="sng" algn="ctr">
              <a:solidFill>
                <a:srgbClr val="00338D"/>
              </a:solidFill>
              <a:prstDash val="solid"/>
            </a:ln>
            <a:effectLst/>
          </p:spPr>
        </p:cxnSp>
        <p:sp>
          <p:nvSpPr>
            <p:cNvPr id="66" name="TextBox 24"/>
            <p:cNvSpPr txBox="1"/>
            <p:nvPr/>
          </p:nvSpPr>
          <p:spPr>
            <a:xfrm>
              <a:off x="7083516"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Q1</a:t>
              </a:r>
            </a:p>
          </p:txBody>
        </p:sp>
        <p:sp>
          <p:nvSpPr>
            <p:cNvPr id="67" name="TextBox 25"/>
            <p:cNvSpPr txBox="1"/>
            <p:nvPr/>
          </p:nvSpPr>
          <p:spPr>
            <a:xfrm>
              <a:off x="7603566" y="-2008910"/>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Q2</a:t>
              </a:r>
            </a:p>
          </p:txBody>
        </p:sp>
        <p:sp>
          <p:nvSpPr>
            <p:cNvPr id="68" name="TextBox 26"/>
            <p:cNvSpPr txBox="1"/>
            <p:nvPr/>
          </p:nvSpPr>
          <p:spPr>
            <a:xfrm>
              <a:off x="8123614" y="-2006515"/>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Q3</a:t>
              </a:r>
            </a:p>
          </p:txBody>
        </p:sp>
        <p:sp>
          <p:nvSpPr>
            <p:cNvPr id="69" name="TextBox 36"/>
            <p:cNvSpPr txBox="1"/>
            <p:nvPr/>
          </p:nvSpPr>
          <p:spPr>
            <a:xfrm>
              <a:off x="7809954" y="-2097681"/>
              <a:ext cx="282130"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2017</a:t>
              </a:r>
            </a:p>
          </p:txBody>
        </p:sp>
        <p:sp>
          <p:nvSpPr>
            <p:cNvPr id="71" name="TextBox 35"/>
            <p:cNvSpPr txBox="1"/>
            <p:nvPr/>
          </p:nvSpPr>
          <p:spPr>
            <a:xfrm>
              <a:off x="8505849" y="-2019239"/>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Q4</a:t>
              </a:r>
            </a:p>
          </p:txBody>
        </p:sp>
        <p:cxnSp>
          <p:nvCxnSpPr>
            <p:cNvPr id="72" name="Straight Connector 13"/>
            <p:cNvCxnSpPr/>
            <p:nvPr/>
          </p:nvCxnSpPr>
          <p:spPr>
            <a:xfrm>
              <a:off x="8407259" y="-1985266"/>
              <a:ext cx="0" cy="77568"/>
            </a:xfrm>
            <a:prstGeom prst="line">
              <a:avLst/>
            </a:prstGeom>
            <a:noFill/>
            <a:ln w="12700" cap="flat" cmpd="sng" algn="ctr">
              <a:solidFill>
                <a:srgbClr val="00338D"/>
              </a:solidFill>
              <a:prstDash val="solid"/>
            </a:ln>
            <a:effectLst/>
          </p:spPr>
        </p:cxnSp>
        <p:cxnSp>
          <p:nvCxnSpPr>
            <p:cNvPr id="140" name="Straight Connector 13"/>
            <p:cNvCxnSpPr/>
            <p:nvPr/>
          </p:nvCxnSpPr>
          <p:spPr>
            <a:xfrm>
              <a:off x="9792872" y="-1994791"/>
              <a:ext cx="0" cy="77568"/>
            </a:xfrm>
            <a:prstGeom prst="line">
              <a:avLst/>
            </a:prstGeom>
            <a:noFill/>
            <a:ln w="12700" cap="flat" cmpd="sng" algn="ctr">
              <a:solidFill>
                <a:srgbClr val="00338D"/>
              </a:solidFill>
              <a:prstDash val="solid"/>
            </a:ln>
            <a:effectLst/>
          </p:spPr>
        </p:cxnSp>
        <p:cxnSp>
          <p:nvCxnSpPr>
            <p:cNvPr id="142" name="Straight Connector 18"/>
            <p:cNvCxnSpPr/>
            <p:nvPr/>
          </p:nvCxnSpPr>
          <p:spPr>
            <a:xfrm>
              <a:off x="9272823" y="-1994791"/>
              <a:ext cx="0" cy="77568"/>
            </a:xfrm>
            <a:prstGeom prst="line">
              <a:avLst/>
            </a:prstGeom>
            <a:noFill/>
            <a:ln w="12700" cap="flat" cmpd="sng" algn="ctr">
              <a:solidFill>
                <a:srgbClr val="00338D"/>
              </a:solidFill>
              <a:prstDash val="solid"/>
            </a:ln>
            <a:effectLst/>
          </p:spPr>
        </p:cxnSp>
        <p:sp>
          <p:nvSpPr>
            <p:cNvPr id="143" name="TextBox 24"/>
            <p:cNvSpPr txBox="1"/>
            <p:nvPr/>
          </p:nvSpPr>
          <p:spPr>
            <a:xfrm>
              <a:off x="8927841" y="-2018435"/>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Q1</a:t>
              </a:r>
            </a:p>
          </p:txBody>
        </p:sp>
        <p:sp>
          <p:nvSpPr>
            <p:cNvPr id="144" name="TextBox 25"/>
            <p:cNvSpPr txBox="1"/>
            <p:nvPr/>
          </p:nvSpPr>
          <p:spPr>
            <a:xfrm>
              <a:off x="9447891" y="-2018435"/>
              <a:ext cx="169919"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Q2</a:t>
              </a:r>
            </a:p>
          </p:txBody>
        </p:sp>
        <p:sp>
          <p:nvSpPr>
            <p:cNvPr id="145" name="TextBox 36"/>
            <p:cNvSpPr txBox="1"/>
            <p:nvPr/>
          </p:nvSpPr>
          <p:spPr>
            <a:xfrm>
              <a:off x="9135031" y="-2097681"/>
              <a:ext cx="282130" cy="153888"/>
            </a:xfrm>
            <a:prstGeom prst="rect">
              <a:avLst/>
            </a:prstGeom>
            <a:noFill/>
            <a:ln>
              <a:solidFill>
                <a:schemeClr val="bg1"/>
              </a:solidFill>
            </a:ln>
          </p:spPr>
          <p:txBody>
            <a:bodyPr vert="horz" wrap="none" lIns="0" tIns="0" rIns="0" bIns="0" rtlCol="0">
              <a:spAutoFit/>
            </a:bodyPr>
            <a:lstStyle/>
            <a:p>
              <a:pPr marL="0" marR="0" lvl="0" indent="-141833" algn="ctr" defTabSz="472781" eaLnBrk="1" fontAlgn="base" latinLnBrk="0" hangingPunct="1">
                <a:lnSpc>
                  <a:spcPct val="100000"/>
                </a:lnSpc>
                <a:spcBef>
                  <a:spcPct val="0"/>
                </a:spcBef>
                <a:spcAft>
                  <a:spcPts val="466"/>
                </a:spcAft>
                <a:buClrTx/>
                <a:buSzTx/>
                <a:buFontTx/>
                <a:buNone/>
                <a:tabLst/>
                <a:defRPr/>
              </a:pPr>
              <a:r>
                <a:rPr kumimoji="0" lang="en-GB" sz="1000" u="none" strike="noStrike" kern="0" cap="none" spc="0" normalizeH="0" baseline="0" noProof="0" dirty="0">
                  <a:ln>
                    <a:noFill/>
                  </a:ln>
                  <a:solidFill>
                    <a:srgbClr val="000000"/>
                  </a:solidFill>
                  <a:effectLst/>
                  <a:uLnTx/>
                  <a:uFillTx/>
                  <a:cs typeface="Arial" charset="0"/>
                </a:rPr>
                <a:t>2018</a:t>
              </a:r>
            </a:p>
          </p:txBody>
        </p:sp>
        <p:sp>
          <p:nvSpPr>
            <p:cNvPr id="133" name="CuadroTexto 132"/>
            <p:cNvSpPr txBox="1"/>
            <p:nvPr/>
          </p:nvSpPr>
          <p:spPr>
            <a:xfrm>
              <a:off x="7963888" y="-1439657"/>
              <a:ext cx="1888289" cy="761475"/>
            </a:xfrm>
            <a:prstGeom prst="roundRect">
              <a:avLst/>
            </a:prstGeom>
            <a:solidFill>
              <a:schemeClr val="bg1"/>
            </a:solidFill>
            <a:ln w="3175">
              <a:solidFill>
                <a:srgbClr val="FFC000"/>
              </a:solidFill>
            </a:ln>
          </p:spPr>
          <p:txBody>
            <a:bodyPr wrap="square" lIns="36000" tIns="36000" rIns="36000" bIns="36000" rtlCol="0">
              <a:spAutoFit/>
            </a:bodyPr>
            <a:lstStyle/>
            <a:p>
              <a:pPr lvl="0" algn="just">
                <a:defRPr/>
              </a:pPr>
              <a:r>
                <a:rPr lang="es-ES_tradnl" sz="1000" b="1" kern="0" dirty="0">
                  <a:solidFill>
                    <a:srgbClr val="C00000"/>
                  </a:solidFill>
                  <a:cs typeface="Arial" charset="0"/>
                </a:rPr>
                <a:t>Aplicabilidad del RGPD </a:t>
              </a:r>
              <a:r>
                <a:rPr lang="es-ES_tradnl" sz="1000" b="1" dirty="0">
                  <a:solidFill>
                    <a:srgbClr val="C00000"/>
                  </a:solidFill>
                </a:rPr>
                <a:t>y entrada en vigor de </a:t>
              </a:r>
              <a:r>
                <a:rPr lang="es-ES_tradnl" sz="1000" b="1" kern="0" dirty="0">
                  <a:solidFill>
                    <a:srgbClr val="C00000"/>
                  </a:solidFill>
                  <a:cs typeface="Arial" charset="0"/>
                </a:rPr>
                <a:t>la Ley Española de Protección de Datos.</a:t>
              </a:r>
            </a:p>
          </p:txBody>
        </p:sp>
        <p:sp>
          <p:nvSpPr>
            <p:cNvPr id="96" name="CuadroTexto 95"/>
            <p:cNvSpPr txBox="1"/>
            <p:nvPr/>
          </p:nvSpPr>
          <p:spPr>
            <a:xfrm>
              <a:off x="668007" y="-1439657"/>
              <a:ext cx="1630623" cy="761475"/>
            </a:xfrm>
            <a:prstGeom prst="roundRect">
              <a:avLst/>
            </a:prstGeom>
            <a:solidFill>
              <a:schemeClr val="bg1"/>
            </a:solidFill>
            <a:ln w="3175">
              <a:solidFill>
                <a:srgbClr val="FFC000"/>
              </a:solidFill>
            </a:ln>
          </p:spPr>
          <p:txBody>
            <a:bodyPr wrap="square" lIns="36000" tIns="36000" rIns="36000" bIns="36000" rtlCol="0">
              <a:spAutoFit/>
            </a:bodyPr>
            <a:lstStyle/>
            <a:p>
              <a:pPr lvl="0" algn="just" defTabSz="460902" fontAlgn="base">
                <a:spcBef>
                  <a:spcPct val="0"/>
                </a:spcBef>
                <a:spcAft>
                  <a:spcPts val="131"/>
                </a:spcAft>
                <a:defRPr/>
              </a:pPr>
              <a:r>
                <a:rPr lang="es-ES" sz="1000" dirty="0"/>
                <a:t>La Comisión Europea presenta una propuesta de Reglamento general de protección de datos.</a:t>
              </a:r>
            </a:p>
          </p:txBody>
        </p:sp>
      </p:grpSp>
    </p:spTree>
    <p:extLst>
      <p:ext uri="{BB962C8B-B14F-4D97-AF65-F5344CB8AC3E}">
        <p14:creationId xmlns:p14="http://schemas.microsoft.com/office/powerpoint/2010/main" val="3479889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pPr/>
              <a:t>4</a:t>
            </a:fld>
            <a:endParaRPr lang="es-ES" dirty="0"/>
          </a:p>
        </p:txBody>
      </p:sp>
      <p:sp>
        <p:nvSpPr>
          <p:cNvPr id="9" name="Oval 10">
            <a:extLst>
              <a:ext uri="{FF2B5EF4-FFF2-40B4-BE49-F238E27FC236}">
                <a16:creationId xmlns:a16="http://schemas.microsoft.com/office/drawing/2014/main" id="{AE983C23-79EF-4FC4-A1C2-E103AFF20684}"/>
              </a:ext>
            </a:extLst>
          </p:cNvPr>
          <p:cNvSpPr>
            <a:spLocks noChangeAspect="1"/>
          </p:cNvSpPr>
          <p:nvPr/>
        </p:nvSpPr>
        <p:spPr>
          <a:xfrm>
            <a:off x="784009" y="1594499"/>
            <a:ext cx="369178" cy="369859"/>
          </a:xfrm>
          <a:prstGeom prst="ellipse">
            <a:avLst/>
          </a:prstGeom>
          <a:solidFill>
            <a:schemeClr val="bg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dirty="0">
                <a:solidFill>
                  <a:schemeClr val="tx1"/>
                </a:solidFill>
              </a:rPr>
              <a:t>1</a:t>
            </a:r>
          </a:p>
        </p:txBody>
      </p:sp>
      <p:sp>
        <p:nvSpPr>
          <p:cNvPr id="10" name="TextBox 11">
            <a:extLst>
              <a:ext uri="{FF2B5EF4-FFF2-40B4-BE49-F238E27FC236}">
                <a16:creationId xmlns:a16="http://schemas.microsoft.com/office/drawing/2014/main" id="{3E235C91-FD43-4862-81DE-C7855C1B4247}"/>
              </a:ext>
            </a:extLst>
          </p:cNvPr>
          <p:cNvSpPr txBox="1"/>
          <p:nvPr/>
        </p:nvSpPr>
        <p:spPr>
          <a:xfrm>
            <a:off x="1389855" y="1597954"/>
            <a:ext cx="3667992" cy="371640"/>
          </a:xfrm>
          <a:prstGeom prst="rect">
            <a:avLst/>
          </a:prstGeom>
          <a:noFill/>
        </p:spPr>
        <p:txBody>
          <a:bodyPr wrap="none" rtlCol="0">
            <a:spAutoFit/>
          </a:bodyPr>
          <a:lstStyle>
            <a:defPPr>
              <a:defRPr lang="en-US"/>
            </a:defPPr>
            <a:lvl1pPr>
              <a:defRPr sz="1400"/>
            </a:lvl1pPr>
          </a:lstStyle>
          <a:p>
            <a:r>
              <a:rPr lang="es-ES_tradnl" sz="1815" dirty="0"/>
              <a:t>Introducción y contexto normativo</a:t>
            </a:r>
          </a:p>
        </p:txBody>
      </p:sp>
      <p:sp>
        <p:nvSpPr>
          <p:cNvPr id="11" name="Oval 12">
            <a:extLst>
              <a:ext uri="{FF2B5EF4-FFF2-40B4-BE49-F238E27FC236}">
                <a16:creationId xmlns:a16="http://schemas.microsoft.com/office/drawing/2014/main" id="{FE2B1DE2-DD13-46BD-8A4B-AF47E36D9E2B}"/>
              </a:ext>
            </a:extLst>
          </p:cNvPr>
          <p:cNvSpPr>
            <a:spLocks noChangeAspect="1"/>
          </p:cNvSpPr>
          <p:nvPr/>
        </p:nvSpPr>
        <p:spPr>
          <a:xfrm>
            <a:off x="781060" y="2373181"/>
            <a:ext cx="369178" cy="369859"/>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b="1" dirty="0">
                <a:solidFill>
                  <a:schemeClr val="tx1"/>
                </a:solidFill>
              </a:rPr>
              <a:t>2</a:t>
            </a:r>
          </a:p>
        </p:txBody>
      </p:sp>
      <p:sp>
        <p:nvSpPr>
          <p:cNvPr id="12" name="Oval 13">
            <a:extLst>
              <a:ext uri="{FF2B5EF4-FFF2-40B4-BE49-F238E27FC236}">
                <a16:creationId xmlns:a16="http://schemas.microsoft.com/office/drawing/2014/main" id="{0A433A69-77AF-41EF-AB39-A5970E8EE399}"/>
              </a:ext>
            </a:extLst>
          </p:cNvPr>
          <p:cNvSpPr>
            <a:spLocks noChangeAspect="1"/>
          </p:cNvSpPr>
          <p:nvPr/>
        </p:nvSpPr>
        <p:spPr>
          <a:xfrm>
            <a:off x="781060" y="3193693"/>
            <a:ext cx="369178" cy="369859"/>
          </a:xfrm>
          <a:prstGeom prst="ellipse">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dirty="0">
                <a:solidFill>
                  <a:schemeClr val="tx1"/>
                </a:solidFill>
              </a:rPr>
              <a:t>3</a:t>
            </a:r>
          </a:p>
        </p:txBody>
      </p:sp>
      <p:sp>
        <p:nvSpPr>
          <p:cNvPr id="13" name="TextBox 14">
            <a:extLst>
              <a:ext uri="{FF2B5EF4-FFF2-40B4-BE49-F238E27FC236}">
                <a16:creationId xmlns:a16="http://schemas.microsoft.com/office/drawing/2014/main" id="{C68C2305-CDFF-413A-A272-8FC1D2B89A48}"/>
              </a:ext>
            </a:extLst>
          </p:cNvPr>
          <p:cNvSpPr txBox="1"/>
          <p:nvPr/>
        </p:nvSpPr>
        <p:spPr>
          <a:xfrm>
            <a:off x="1389855" y="2375485"/>
            <a:ext cx="3653564" cy="371640"/>
          </a:xfrm>
          <a:prstGeom prst="rect">
            <a:avLst/>
          </a:prstGeom>
          <a:noFill/>
        </p:spPr>
        <p:txBody>
          <a:bodyPr wrap="none" rtlCol="0">
            <a:spAutoFit/>
          </a:bodyPr>
          <a:lstStyle>
            <a:defPPr>
              <a:defRPr lang="en-US"/>
            </a:defPPr>
            <a:lvl1pPr>
              <a:defRPr sz="1400"/>
            </a:lvl1pPr>
          </a:lstStyle>
          <a:p>
            <a:r>
              <a:rPr lang="es-ES_tradnl" sz="1815" b="1" dirty="0"/>
              <a:t>Principales impactos del RGPD</a:t>
            </a:r>
          </a:p>
        </p:txBody>
      </p:sp>
      <p:sp>
        <p:nvSpPr>
          <p:cNvPr id="14" name="TextBox 15">
            <a:extLst>
              <a:ext uri="{FF2B5EF4-FFF2-40B4-BE49-F238E27FC236}">
                <a16:creationId xmlns:a16="http://schemas.microsoft.com/office/drawing/2014/main" id="{CEC3BBE0-97AA-4F25-A4D2-E70171CCDBED}"/>
              </a:ext>
            </a:extLst>
          </p:cNvPr>
          <p:cNvSpPr txBox="1"/>
          <p:nvPr/>
        </p:nvSpPr>
        <p:spPr>
          <a:xfrm>
            <a:off x="1389855" y="3194846"/>
            <a:ext cx="2892433" cy="372562"/>
          </a:xfrm>
          <a:prstGeom prst="rect">
            <a:avLst/>
          </a:prstGeom>
          <a:noFill/>
        </p:spPr>
        <p:txBody>
          <a:bodyPr wrap="none" rtlCol="0">
            <a:spAutoFit/>
          </a:bodyPr>
          <a:lstStyle>
            <a:defPPr>
              <a:defRPr lang="en-US"/>
            </a:defPPr>
            <a:lvl1pPr>
              <a:defRPr sz="1400"/>
            </a:lvl1pPr>
          </a:lstStyle>
          <a:p>
            <a:r>
              <a:rPr lang="es-ES_tradnl" sz="1815" dirty="0"/>
              <a:t>Nuevos requerimientos</a:t>
            </a:r>
          </a:p>
        </p:txBody>
      </p:sp>
      <p:sp>
        <p:nvSpPr>
          <p:cNvPr id="15" name="Oval 16">
            <a:extLst>
              <a:ext uri="{FF2B5EF4-FFF2-40B4-BE49-F238E27FC236}">
                <a16:creationId xmlns:a16="http://schemas.microsoft.com/office/drawing/2014/main" id="{9088C527-1FFB-4944-A466-AFF058FB5760}"/>
              </a:ext>
            </a:extLst>
          </p:cNvPr>
          <p:cNvSpPr>
            <a:spLocks noChangeAspect="1"/>
          </p:cNvSpPr>
          <p:nvPr/>
        </p:nvSpPr>
        <p:spPr>
          <a:xfrm>
            <a:off x="781060" y="4025375"/>
            <a:ext cx="369178" cy="369859"/>
          </a:xfrm>
          <a:prstGeom prst="ellipse">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dirty="0">
                <a:solidFill>
                  <a:schemeClr val="tx1"/>
                </a:solidFill>
              </a:rPr>
              <a:t>4</a:t>
            </a:r>
          </a:p>
        </p:txBody>
      </p:sp>
      <p:sp>
        <p:nvSpPr>
          <p:cNvPr id="17" name="TextBox 17">
            <a:extLst>
              <a:ext uri="{FF2B5EF4-FFF2-40B4-BE49-F238E27FC236}">
                <a16:creationId xmlns:a16="http://schemas.microsoft.com/office/drawing/2014/main" id="{4F922F42-74F3-4B52-ACD0-DCADB4179DFF}"/>
              </a:ext>
            </a:extLst>
          </p:cNvPr>
          <p:cNvSpPr txBox="1"/>
          <p:nvPr/>
        </p:nvSpPr>
        <p:spPr>
          <a:xfrm>
            <a:off x="1389855" y="4025375"/>
            <a:ext cx="4836580" cy="371640"/>
          </a:xfrm>
          <a:prstGeom prst="rect">
            <a:avLst/>
          </a:prstGeom>
          <a:noFill/>
        </p:spPr>
        <p:txBody>
          <a:bodyPr wrap="none" rtlCol="0">
            <a:spAutoFit/>
          </a:bodyPr>
          <a:lstStyle>
            <a:defPPr>
              <a:defRPr lang="en-US"/>
            </a:defPPr>
            <a:lvl1pPr>
              <a:defRPr sz="1400"/>
            </a:lvl1pPr>
          </a:lstStyle>
          <a:p>
            <a:r>
              <a:rPr lang="es-ES_tradnl" sz="1815" dirty="0"/>
              <a:t>Aspectos prácticos relacionados con la salud</a:t>
            </a:r>
          </a:p>
        </p:txBody>
      </p:sp>
    </p:spTree>
    <p:extLst>
      <p:ext uri="{BB962C8B-B14F-4D97-AF65-F5344CB8AC3E}">
        <p14:creationId xmlns:p14="http://schemas.microsoft.com/office/powerpoint/2010/main" val="1916012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pPr/>
              <a:t>5</a:t>
            </a:fld>
            <a:endParaRPr lang="es-ES" dirty="0"/>
          </a:p>
        </p:txBody>
      </p:sp>
      <p:sp>
        <p:nvSpPr>
          <p:cNvPr id="6" name="Título 2"/>
          <p:cNvSpPr txBox="1">
            <a:spLocks/>
          </p:cNvSpPr>
          <p:nvPr/>
        </p:nvSpPr>
        <p:spPr>
          <a:xfrm>
            <a:off x="452439" y="128181"/>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Principales Impactos RGPD</a:t>
            </a:r>
          </a:p>
        </p:txBody>
      </p:sp>
      <p:sp>
        <p:nvSpPr>
          <p:cNvPr id="7" name="Rectángulo 6"/>
          <p:cNvSpPr/>
          <p:nvPr/>
        </p:nvSpPr>
        <p:spPr>
          <a:xfrm>
            <a:off x="448094" y="1098460"/>
            <a:ext cx="9001040" cy="1183466"/>
          </a:xfrm>
          <a:prstGeom prst="rect">
            <a:avLst/>
          </a:prstGeom>
        </p:spPr>
        <p:txBody>
          <a:bodyPr wrap="square">
            <a:spAutoFit/>
          </a:bodyPr>
          <a:lstStyle/>
          <a:p>
            <a:pPr algn="just">
              <a:lnSpc>
                <a:spcPct val="130000"/>
              </a:lnSpc>
            </a:pPr>
            <a:r>
              <a:rPr lang="es-ES" sz="1400" dirty="0"/>
              <a:t>El RGPD es el resultado de años de trabajo con el fin de homogeneizar las diferentes regulaciones sobre datos personales a nivel europeo,</a:t>
            </a:r>
            <a:r>
              <a:rPr lang="es-ES" sz="1400" b="1" dirty="0"/>
              <a:t> unificando su normativa en todos los Estados miembros</a:t>
            </a:r>
            <a:r>
              <a:rPr lang="es-ES" sz="1400" dirty="0"/>
              <a:t>. </a:t>
            </a:r>
            <a:r>
              <a:rPr lang="es-ES_tradnl" sz="1400" dirty="0"/>
              <a:t>El RGPD será de </a:t>
            </a:r>
            <a:r>
              <a:rPr lang="es-ES_tradnl" sz="1400" b="1" dirty="0"/>
              <a:t>obligado cumplimiento </a:t>
            </a:r>
            <a:r>
              <a:rPr lang="es-ES_tradnl" sz="1400" dirty="0"/>
              <a:t>y supone un </a:t>
            </a:r>
            <a:r>
              <a:rPr lang="es-ES_tradnl" sz="1400" b="1" dirty="0"/>
              <a:t>cambio</a:t>
            </a:r>
            <a:r>
              <a:rPr lang="es-ES_tradnl" sz="1400" dirty="0"/>
              <a:t> de paradigma en materia de cumplimiento en el ámbito de </a:t>
            </a:r>
            <a:r>
              <a:rPr lang="es-ES_tradnl" sz="1400" b="1" dirty="0"/>
              <a:t>la protección de datos.</a:t>
            </a:r>
            <a:r>
              <a:rPr lang="es-ES_tradnl" sz="1400" dirty="0"/>
              <a:t> </a:t>
            </a:r>
          </a:p>
        </p:txBody>
      </p:sp>
      <p:grpSp>
        <p:nvGrpSpPr>
          <p:cNvPr id="70" name="Group 447">
            <a:extLst>
              <a:ext uri="{FF2B5EF4-FFF2-40B4-BE49-F238E27FC236}">
                <a16:creationId xmlns:a16="http://schemas.microsoft.com/office/drawing/2014/main" id="{945E64C4-CF1D-4C62-9AF4-9CC2D85CB1CC}"/>
              </a:ext>
            </a:extLst>
          </p:cNvPr>
          <p:cNvGrpSpPr/>
          <p:nvPr/>
        </p:nvGrpSpPr>
        <p:grpSpPr>
          <a:xfrm>
            <a:off x="1232914" y="2577498"/>
            <a:ext cx="7416690" cy="3872742"/>
            <a:chOff x="1841621" y="3051071"/>
            <a:chExt cx="6941176" cy="3530961"/>
          </a:xfrm>
          <a:solidFill>
            <a:schemeClr val="accent4">
              <a:lumMod val="75000"/>
              <a:lumOff val="25000"/>
            </a:schemeClr>
          </a:solidFill>
        </p:grpSpPr>
        <p:sp>
          <p:nvSpPr>
            <p:cNvPr id="73" name="Rounded Rectangle 393">
              <a:extLst>
                <a:ext uri="{FF2B5EF4-FFF2-40B4-BE49-F238E27FC236}">
                  <a16:creationId xmlns:a16="http://schemas.microsoft.com/office/drawing/2014/main" id="{D0FE2EF7-9435-453B-95C4-34A6BAB54937}"/>
                </a:ext>
              </a:extLst>
            </p:cNvPr>
            <p:cNvSpPr/>
            <p:nvPr/>
          </p:nvSpPr>
          <p:spPr>
            <a:xfrm>
              <a:off x="6404800" y="3051071"/>
              <a:ext cx="2190608" cy="424293"/>
            </a:xfrm>
            <a:prstGeom prst="roundRect">
              <a:avLst>
                <a:gd name="adj" fmla="val 10178"/>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algn="ctr"/>
              <a:r>
                <a:rPr lang="es-ES_tradnl" sz="1000" b="1" dirty="0">
                  <a:solidFill>
                    <a:srgbClr val="0070C0"/>
                  </a:solidFill>
                </a:rPr>
                <a:t>Nuevos</a:t>
              </a:r>
              <a:r>
                <a:rPr lang="en-GB" sz="1000" b="1" dirty="0">
                  <a:solidFill>
                    <a:srgbClr val="0070C0"/>
                  </a:solidFill>
                </a:rPr>
                <a:t> </a:t>
              </a:r>
              <a:r>
                <a:rPr lang="es-ES_tradnl" sz="1000" b="1" dirty="0">
                  <a:solidFill>
                    <a:srgbClr val="0070C0"/>
                  </a:solidFill>
                </a:rPr>
                <a:t>derechos</a:t>
              </a:r>
              <a:r>
                <a:rPr lang="en-GB" sz="1000" b="1" dirty="0">
                  <a:solidFill>
                    <a:srgbClr val="0070C0"/>
                  </a:solidFill>
                </a:rPr>
                <a:t> para </a:t>
              </a:r>
              <a:r>
                <a:rPr lang="es-ES_tradnl" sz="1000" b="1" dirty="0">
                  <a:solidFill>
                    <a:srgbClr val="0070C0"/>
                  </a:solidFill>
                </a:rPr>
                <a:t>los interesados </a:t>
              </a:r>
            </a:p>
          </p:txBody>
        </p:sp>
        <p:sp>
          <p:nvSpPr>
            <p:cNvPr id="74" name="Rounded Rectangle 394">
              <a:extLst>
                <a:ext uri="{FF2B5EF4-FFF2-40B4-BE49-F238E27FC236}">
                  <a16:creationId xmlns:a16="http://schemas.microsoft.com/office/drawing/2014/main" id="{8971842D-86D5-499F-AE35-67CBAC7E8144}"/>
                </a:ext>
              </a:extLst>
            </p:cNvPr>
            <p:cNvSpPr/>
            <p:nvPr/>
          </p:nvSpPr>
          <p:spPr>
            <a:xfrm>
              <a:off x="1841621" y="4758821"/>
              <a:ext cx="2190608" cy="617929"/>
            </a:xfrm>
            <a:prstGeom prst="roundRect">
              <a:avLst>
                <a:gd name="adj" fmla="val 10178"/>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algn="r"/>
              <a:r>
                <a:rPr lang="es-ES_tradnl" sz="1000" b="1" dirty="0">
                  <a:solidFill>
                    <a:srgbClr val="0097A9"/>
                  </a:solidFill>
                </a:rPr>
                <a:t>Nuevas obligaciones para los responsables y encargados del tratamiento</a:t>
              </a:r>
            </a:p>
          </p:txBody>
        </p:sp>
        <p:sp>
          <p:nvSpPr>
            <p:cNvPr id="75" name="Rounded Rectangle 395">
              <a:extLst>
                <a:ext uri="{FF2B5EF4-FFF2-40B4-BE49-F238E27FC236}">
                  <a16:creationId xmlns:a16="http://schemas.microsoft.com/office/drawing/2014/main" id="{68DEB1C8-5DD9-4FC9-A9CF-F34CA102F591}"/>
                </a:ext>
              </a:extLst>
            </p:cNvPr>
            <p:cNvSpPr/>
            <p:nvPr/>
          </p:nvSpPr>
          <p:spPr>
            <a:xfrm>
              <a:off x="6404800" y="4747612"/>
              <a:ext cx="2018528" cy="600779"/>
            </a:xfrm>
            <a:prstGeom prst="roundRect">
              <a:avLst>
                <a:gd name="adj" fmla="val 10178"/>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r>
                <a:rPr lang="es-ES_tradnl" sz="1000" b="1" dirty="0">
                  <a:solidFill>
                    <a:schemeClr val="accent3">
                      <a:lumMod val="75000"/>
                    </a:schemeClr>
                  </a:solidFill>
                </a:rPr>
                <a:t>Nuevas obligaciones en relación a los terceros encargados de tratamiento</a:t>
              </a:r>
            </a:p>
          </p:txBody>
        </p:sp>
        <p:grpSp>
          <p:nvGrpSpPr>
            <p:cNvPr id="83" name="Group 6">
              <a:extLst>
                <a:ext uri="{FF2B5EF4-FFF2-40B4-BE49-F238E27FC236}">
                  <a16:creationId xmlns:a16="http://schemas.microsoft.com/office/drawing/2014/main" id="{0B7BCDA6-AA76-4479-8F37-E06342CBD8C1}"/>
                </a:ext>
              </a:extLst>
            </p:cNvPr>
            <p:cNvGrpSpPr/>
            <p:nvPr/>
          </p:nvGrpSpPr>
          <p:grpSpPr>
            <a:xfrm>
              <a:off x="4560219" y="4146783"/>
              <a:ext cx="1460610" cy="1762920"/>
              <a:chOff x="2640173" y="2508154"/>
              <a:chExt cx="2985339" cy="4154146"/>
            </a:xfrm>
            <a:grpFill/>
          </p:grpSpPr>
          <p:sp>
            <p:nvSpPr>
              <p:cNvPr id="109" name="Freeform 50272">
                <a:extLst>
                  <a:ext uri="{FF2B5EF4-FFF2-40B4-BE49-F238E27FC236}">
                    <a16:creationId xmlns:a16="http://schemas.microsoft.com/office/drawing/2014/main" id="{9418C910-525A-4F91-A077-A86EBAC507A7}"/>
                  </a:ext>
                </a:extLst>
              </p:cNvPr>
              <p:cNvSpPr>
                <a:spLocks/>
              </p:cNvSpPr>
              <p:nvPr/>
            </p:nvSpPr>
            <p:spPr bwMode="auto">
              <a:xfrm>
                <a:off x="4558910" y="5223493"/>
                <a:ext cx="112980" cy="264257"/>
              </a:xfrm>
              <a:custGeom>
                <a:avLst/>
                <a:gdLst>
                  <a:gd name="T0" fmla="*/ 16 w 59"/>
                  <a:gd name="T1" fmla="*/ 9 h 138"/>
                  <a:gd name="T2" fmla="*/ 23 w 59"/>
                  <a:gd name="T3" fmla="*/ 7 h 138"/>
                  <a:gd name="T4" fmla="*/ 31 w 59"/>
                  <a:gd name="T5" fmla="*/ 7 h 138"/>
                  <a:gd name="T6" fmla="*/ 31 w 59"/>
                  <a:gd name="T7" fmla="*/ 12 h 138"/>
                  <a:gd name="T8" fmla="*/ 35 w 59"/>
                  <a:gd name="T9" fmla="*/ 17 h 138"/>
                  <a:gd name="T10" fmla="*/ 40 w 59"/>
                  <a:gd name="T11" fmla="*/ 21 h 138"/>
                  <a:gd name="T12" fmla="*/ 42 w 59"/>
                  <a:gd name="T13" fmla="*/ 28 h 138"/>
                  <a:gd name="T14" fmla="*/ 45 w 59"/>
                  <a:gd name="T15" fmla="*/ 36 h 138"/>
                  <a:gd name="T16" fmla="*/ 42 w 59"/>
                  <a:gd name="T17" fmla="*/ 38 h 138"/>
                  <a:gd name="T18" fmla="*/ 42 w 59"/>
                  <a:gd name="T19" fmla="*/ 47 h 138"/>
                  <a:gd name="T20" fmla="*/ 40 w 59"/>
                  <a:gd name="T21" fmla="*/ 55 h 138"/>
                  <a:gd name="T22" fmla="*/ 42 w 59"/>
                  <a:gd name="T23" fmla="*/ 57 h 138"/>
                  <a:gd name="T24" fmla="*/ 42 w 59"/>
                  <a:gd name="T25" fmla="*/ 64 h 138"/>
                  <a:gd name="T26" fmla="*/ 45 w 59"/>
                  <a:gd name="T27" fmla="*/ 71 h 138"/>
                  <a:gd name="T28" fmla="*/ 50 w 59"/>
                  <a:gd name="T29" fmla="*/ 81 h 138"/>
                  <a:gd name="T30" fmla="*/ 57 w 59"/>
                  <a:gd name="T31" fmla="*/ 83 h 138"/>
                  <a:gd name="T32" fmla="*/ 59 w 59"/>
                  <a:gd name="T33" fmla="*/ 90 h 138"/>
                  <a:gd name="T34" fmla="*/ 57 w 59"/>
                  <a:gd name="T35" fmla="*/ 97 h 138"/>
                  <a:gd name="T36" fmla="*/ 54 w 59"/>
                  <a:gd name="T37" fmla="*/ 100 h 138"/>
                  <a:gd name="T38" fmla="*/ 50 w 59"/>
                  <a:gd name="T39" fmla="*/ 104 h 138"/>
                  <a:gd name="T40" fmla="*/ 47 w 59"/>
                  <a:gd name="T41" fmla="*/ 112 h 138"/>
                  <a:gd name="T42" fmla="*/ 45 w 59"/>
                  <a:gd name="T43" fmla="*/ 119 h 138"/>
                  <a:gd name="T44" fmla="*/ 38 w 59"/>
                  <a:gd name="T45" fmla="*/ 121 h 138"/>
                  <a:gd name="T46" fmla="*/ 35 w 59"/>
                  <a:gd name="T47" fmla="*/ 124 h 138"/>
                  <a:gd name="T48" fmla="*/ 38 w 59"/>
                  <a:gd name="T49" fmla="*/ 133 h 138"/>
                  <a:gd name="T50" fmla="*/ 33 w 59"/>
                  <a:gd name="T51" fmla="*/ 133 h 138"/>
                  <a:gd name="T52" fmla="*/ 33 w 59"/>
                  <a:gd name="T53" fmla="*/ 138 h 138"/>
                  <a:gd name="T54" fmla="*/ 33 w 59"/>
                  <a:gd name="T55" fmla="*/ 138 h 138"/>
                  <a:gd name="T56" fmla="*/ 26 w 59"/>
                  <a:gd name="T57" fmla="*/ 135 h 138"/>
                  <a:gd name="T58" fmla="*/ 23 w 59"/>
                  <a:gd name="T59" fmla="*/ 131 h 138"/>
                  <a:gd name="T60" fmla="*/ 26 w 59"/>
                  <a:gd name="T61" fmla="*/ 128 h 138"/>
                  <a:gd name="T62" fmla="*/ 23 w 59"/>
                  <a:gd name="T63" fmla="*/ 126 h 138"/>
                  <a:gd name="T64" fmla="*/ 19 w 59"/>
                  <a:gd name="T65" fmla="*/ 119 h 138"/>
                  <a:gd name="T66" fmla="*/ 16 w 59"/>
                  <a:gd name="T67" fmla="*/ 116 h 138"/>
                  <a:gd name="T68" fmla="*/ 9 w 59"/>
                  <a:gd name="T69" fmla="*/ 114 h 138"/>
                  <a:gd name="T70" fmla="*/ 4 w 59"/>
                  <a:gd name="T71" fmla="*/ 109 h 138"/>
                  <a:gd name="T72" fmla="*/ 2 w 59"/>
                  <a:gd name="T73" fmla="*/ 102 h 138"/>
                  <a:gd name="T74" fmla="*/ 7 w 59"/>
                  <a:gd name="T75" fmla="*/ 107 h 138"/>
                  <a:gd name="T76" fmla="*/ 4 w 59"/>
                  <a:gd name="T77" fmla="*/ 100 h 138"/>
                  <a:gd name="T78" fmla="*/ 4 w 59"/>
                  <a:gd name="T79" fmla="*/ 95 h 138"/>
                  <a:gd name="T80" fmla="*/ 2 w 59"/>
                  <a:gd name="T81" fmla="*/ 93 h 138"/>
                  <a:gd name="T82" fmla="*/ 4 w 59"/>
                  <a:gd name="T83" fmla="*/ 90 h 138"/>
                  <a:gd name="T84" fmla="*/ 4 w 59"/>
                  <a:gd name="T85" fmla="*/ 81 h 138"/>
                  <a:gd name="T86" fmla="*/ 7 w 59"/>
                  <a:gd name="T87" fmla="*/ 78 h 138"/>
                  <a:gd name="T88" fmla="*/ 7 w 59"/>
                  <a:gd name="T89" fmla="*/ 74 h 138"/>
                  <a:gd name="T90" fmla="*/ 9 w 59"/>
                  <a:gd name="T91" fmla="*/ 66 h 138"/>
                  <a:gd name="T92" fmla="*/ 7 w 59"/>
                  <a:gd name="T93" fmla="*/ 62 h 138"/>
                  <a:gd name="T94" fmla="*/ 4 w 59"/>
                  <a:gd name="T95" fmla="*/ 59 h 138"/>
                  <a:gd name="T96" fmla="*/ 7 w 59"/>
                  <a:gd name="T97" fmla="*/ 57 h 138"/>
                  <a:gd name="T98" fmla="*/ 7 w 59"/>
                  <a:gd name="T99" fmla="*/ 52 h 138"/>
                  <a:gd name="T100" fmla="*/ 12 w 59"/>
                  <a:gd name="T101" fmla="*/ 47 h 138"/>
                  <a:gd name="T102" fmla="*/ 12 w 59"/>
                  <a:gd name="T103" fmla="*/ 47 h 138"/>
                  <a:gd name="T104" fmla="*/ 12 w 59"/>
                  <a:gd name="T105" fmla="*/ 45 h 138"/>
                  <a:gd name="T106" fmla="*/ 12 w 59"/>
                  <a:gd name="T107" fmla="*/ 40 h 138"/>
                  <a:gd name="T108" fmla="*/ 9 w 59"/>
                  <a:gd name="T109" fmla="*/ 38 h 138"/>
                  <a:gd name="T110" fmla="*/ 4 w 59"/>
                  <a:gd name="T111" fmla="*/ 38 h 138"/>
                  <a:gd name="T112" fmla="*/ 2 w 59"/>
                  <a:gd name="T113" fmla="*/ 33 h 138"/>
                  <a:gd name="T114" fmla="*/ 7 w 59"/>
                  <a:gd name="T115" fmla="*/ 33 h 138"/>
                  <a:gd name="T116" fmla="*/ 4 w 59"/>
                  <a:gd name="T117" fmla="*/ 31 h 138"/>
                  <a:gd name="T118" fmla="*/ 0 w 59"/>
                  <a:gd name="T119" fmla="*/ 24 h 138"/>
                  <a:gd name="T120" fmla="*/ 4 w 59"/>
                  <a:gd name="T121" fmla="*/ 14 h 138"/>
                  <a:gd name="T122" fmla="*/ 9 w 59"/>
                  <a:gd name="T123" fmla="*/ 9 h 138"/>
                  <a:gd name="T124" fmla="*/ 14 w 59"/>
                  <a:gd name="T125"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9" h="138">
                    <a:moveTo>
                      <a:pt x="16" y="2"/>
                    </a:moveTo>
                    <a:lnTo>
                      <a:pt x="16" y="5"/>
                    </a:lnTo>
                    <a:lnTo>
                      <a:pt x="16" y="7"/>
                    </a:lnTo>
                    <a:lnTo>
                      <a:pt x="16" y="9"/>
                    </a:lnTo>
                    <a:lnTo>
                      <a:pt x="19" y="9"/>
                    </a:lnTo>
                    <a:lnTo>
                      <a:pt x="21" y="9"/>
                    </a:lnTo>
                    <a:lnTo>
                      <a:pt x="21" y="7"/>
                    </a:lnTo>
                    <a:lnTo>
                      <a:pt x="23" y="7"/>
                    </a:lnTo>
                    <a:lnTo>
                      <a:pt x="26" y="7"/>
                    </a:lnTo>
                    <a:lnTo>
                      <a:pt x="26" y="5"/>
                    </a:lnTo>
                    <a:lnTo>
                      <a:pt x="28" y="7"/>
                    </a:lnTo>
                    <a:lnTo>
                      <a:pt x="31" y="7"/>
                    </a:lnTo>
                    <a:lnTo>
                      <a:pt x="31" y="9"/>
                    </a:lnTo>
                    <a:lnTo>
                      <a:pt x="31" y="12"/>
                    </a:lnTo>
                    <a:lnTo>
                      <a:pt x="33" y="12"/>
                    </a:lnTo>
                    <a:lnTo>
                      <a:pt x="31" y="12"/>
                    </a:lnTo>
                    <a:lnTo>
                      <a:pt x="31" y="14"/>
                    </a:lnTo>
                    <a:lnTo>
                      <a:pt x="33" y="14"/>
                    </a:lnTo>
                    <a:lnTo>
                      <a:pt x="33" y="17"/>
                    </a:lnTo>
                    <a:lnTo>
                      <a:pt x="35" y="17"/>
                    </a:lnTo>
                    <a:lnTo>
                      <a:pt x="38" y="17"/>
                    </a:lnTo>
                    <a:lnTo>
                      <a:pt x="38" y="19"/>
                    </a:lnTo>
                    <a:lnTo>
                      <a:pt x="40" y="19"/>
                    </a:lnTo>
                    <a:lnTo>
                      <a:pt x="40" y="21"/>
                    </a:lnTo>
                    <a:lnTo>
                      <a:pt x="42" y="21"/>
                    </a:lnTo>
                    <a:lnTo>
                      <a:pt x="42" y="24"/>
                    </a:lnTo>
                    <a:lnTo>
                      <a:pt x="42" y="26"/>
                    </a:lnTo>
                    <a:lnTo>
                      <a:pt x="42" y="28"/>
                    </a:lnTo>
                    <a:lnTo>
                      <a:pt x="45" y="28"/>
                    </a:lnTo>
                    <a:lnTo>
                      <a:pt x="45" y="31"/>
                    </a:lnTo>
                    <a:lnTo>
                      <a:pt x="45" y="33"/>
                    </a:lnTo>
                    <a:lnTo>
                      <a:pt x="45" y="36"/>
                    </a:lnTo>
                    <a:lnTo>
                      <a:pt x="42" y="36"/>
                    </a:lnTo>
                    <a:lnTo>
                      <a:pt x="45" y="36"/>
                    </a:lnTo>
                    <a:lnTo>
                      <a:pt x="45" y="38"/>
                    </a:lnTo>
                    <a:lnTo>
                      <a:pt x="42" y="38"/>
                    </a:lnTo>
                    <a:lnTo>
                      <a:pt x="42" y="40"/>
                    </a:lnTo>
                    <a:lnTo>
                      <a:pt x="42" y="43"/>
                    </a:lnTo>
                    <a:lnTo>
                      <a:pt x="42" y="45"/>
                    </a:lnTo>
                    <a:lnTo>
                      <a:pt x="42" y="47"/>
                    </a:lnTo>
                    <a:lnTo>
                      <a:pt x="42" y="50"/>
                    </a:lnTo>
                    <a:lnTo>
                      <a:pt x="42" y="52"/>
                    </a:lnTo>
                    <a:lnTo>
                      <a:pt x="40" y="52"/>
                    </a:lnTo>
                    <a:lnTo>
                      <a:pt x="40" y="55"/>
                    </a:lnTo>
                    <a:lnTo>
                      <a:pt x="42" y="55"/>
                    </a:lnTo>
                    <a:lnTo>
                      <a:pt x="42" y="57"/>
                    </a:lnTo>
                    <a:lnTo>
                      <a:pt x="40" y="57"/>
                    </a:lnTo>
                    <a:lnTo>
                      <a:pt x="42" y="57"/>
                    </a:lnTo>
                    <a:lnTo>
                      <a:pt x="42" y="59"/>
                    </a:lnTo>
                    <a:lnTo>
                      <a:pt x="42" y="62"/>
                    </a:lnTo>
                    <a:lnTo>
                      <a:pt x="40" y="62"/>
                    </a:lnTo>
                    <a:lnTo>
                      <a:pt x="42" y="64"/>
                    </a:lnTo>
                    <a:lnTo>
                      <a:pt x="42" y="66"/>
                    </a:lnTo>
                    <a:lnTo>
                      <a:pt x="42" y="69"/>
                    </a:lnTo>
                    <a:lnTo>
                      <a:pt x="45" y="69"/>
                    </a:lnTo>
                    <a:lnTo>
                      <a:pt x="45" y="71"/>
                    </a:lnTo>
                    <a:lnTo>
                      <a:pt x="45" y="74"/>
                    </a:lnTo>
                    <a:lnTo>
                      <a:pt x="47" y="74"/>
                    </a:lnTo>
                    <a:lnTo>
                      <a:pt x="47" y="78"/>
                    </a:lnTo>
                    <a:lnTo>
                      <a:pt x="50" y="81"/>
                    </a:lnTo>
                    <a:lnTo>
                      <a:pt x="52" y="81"/>
                    </a:lnTo>
                    <a:lnTo>
                      <a:pt x="54" y="81"/>
                    </a:lnTo>
                    <a:lnTo>
                      <a:pt x="57" y="81"/>
                    </a:lnTo>
                    <a:lnTo>
                      <a:pt x="57" y="83"/>
                    </a:lnTo>
                    <a:lnTo>
                      <a:pt x="57" y="85"/>
                    </a:lnTo>
                    <a:lnTo>
                      <a:pt x="57" y="88"/>
                    </a:lnTo>
                    <a:lnTo>
                      <a:pt x="57" y="90"/>
                    </a:lnTo>
                    <a:lnTo>
                      <a:pt x="59" y="90"/>
                    </a:lnTo>
                    <a:lnTo>
                      <a:pt x="59" y="93"/>
                    </a:lnTo>
                    <a:lnTo>
                      <a:pt x="59" y="95"/>
                    </a:lnTo>
                    <a:lnTo>
                      <a:pt x="59" y="97"/>
                    </a:lnTo>
                    <a:lnTo>
                      <a:pt x="57" y="97"/>
                    </a:lnTo>
                    <a:lnTo>
                      <a:pt x="57" y="100"/>
                    </a:lnTo>
                    <a:lnTo>
                      <a:pt x="57" y="102"/>
                    </a:lnTo>
                    <a:lnTo>
                      <a:pt x="54" y="102"/>
                    </a:lnTo>
                    <a:lnTo>
                      <a:pt x="54" y="100"/>
                    </a:lnTo>
                    <a:lnTo>
                      <a:pt x="52" y="100"/>
                    </a:lnTo>
                    <a:lnTo>
                      <a:pt x="52" y="102"/>
                    </a:lnTo>
                    <a:lnTo>
                      <a:pt x="50" y="102"/>
                    </a:lnTo>
                    <a:lnTo>
                      <a:pt x="50" y="104"/>
                    </a:lnTo>
                    <a:lnTo>
                      <a:pt x="50" y="107"/>
                    </a:lnTo>
                    <a:lnTo>
                      <a:pt x="50" y="109"/>
                    </a:lnTo>
                    <a:lnTo>
                      <a:pt x="47" y="109"/>
                    </a:lnTo>
                    <a:lnTo>
                      <a:pt x="47" y="112"/>
                    </a:lnTo>
                    <a:lnTo>
                      <a:pt x="47" y="114"/>
                    </a:lnTo>
                    <a:lnTo>
                      <a:pt x="47" y="116"/>
                    </a:lnTo>
                    <a:lnTo>
                      <a:pt x="47" y="119"/>
                    </a:lnTo>
                    <a:lnTo>
                      <a:pt x="45" y="119"/>
                    </a:lnTo>
                    <a:lnTo>
                      <a:pt x="42" y="119"/>
                    </a:lnTo>
                    <a:lnTo>
                      <a:pt x="40" y="119"/>
                    </a:lnTo>
                    <a:lnTo>
                      <a:pt x="38" y="119"/>
                    </a:lnTo>
                    <a:lnTo>
                      <a:pt x="38" y="121"/>
                    </a:lnTo>
                    <a:lnTo>
                      <a:pt x="38" y="124"/>
                    </a:lnTo>
                    <a:lnTo>
                      <a:pt x="35" y="124"/>
                    </a:lnTo>
                    <a:lnTo>
                      <a:pt x="35" y="121"/>
                    </a:lnTo>
                    <a:lnTo>
                      <a:pt x="35" y="124"/>
                    </a:lnTo>
                    <a:lnTo>
                      <a:pt x="35" y="126"/>
                    </a:lnTo>
                    <a:lnTo>
                      <a:pt x="38" y="128"/>
                    </a:lnTo>
                    <a:lnTo>
                      <a:pt x="38" y="131"/>
                    </a:lnTo>
                    <a:lnTo>
                      <a:pt x="38" y="133"/>
                    </a:lnTo>
                    <a:lnTo>
                      <a:pt x="35" y="131"/>
                    </a:lnTo>
                    <a:lnTo>
                      <a:pt x="33" y="131"/>
                    </a:lnTo>
                    <a:lnTo>
                      <a:pt x="35" y="133"/>
                    </a:lnTo>
                    <a:lnTo>
                      <a:pt x="33" y="133"/>
                    </a:lnTo>
                    <a:lnTo>
                      <a:pt x="35" y="133"/>
                    </a:lnTo>
                    <a:lnTo>
                      <a:pt x="35" y="135"/>
                    </a:lnTo>
                    <a:lnTo>
                      <a:pt x="33" y="135"/>
                    </a:lnTo>
                    <a:lnTo>
                      <a:pt x="33" y="138"/>
                    </a:lnTo>
                    <a:lnTo>
                      <a:pt x="33" y="135"/>
                    </a:lnTo>
                    <a:lnTo>
                      <a:pt x="33" y="138"/>
                    </a:lnTo>
                    <a:lnTo>
                      <a:pt x="31" y="138"/>
                    </a:lnTo>
                    <a:lnTo>
                      <a:pt x="33" y="138"/>
                    </a:lnTo>
                    <a:lnTo>
                      <a:pt x="31" y="138"/>
                    </a:lnTo>
                    <a:lnTo>
                      <a:pt x="28" y="138"/>
                    </a:lnTo>
                    <a:lnTo>
                      <a:pt x="28" y="135"/>
                    </a:lnTo>
                    <a:lnTo>
                      <a:pt x="26" y="135"/>
                    </a:lnTo>
                    <a:lnTo>
                      <a:pt x="23" y="135"/>
                    </a:lnTo>
                    <a:lnTo>
                      <a:pt x="23" y="133"/>
                    </a:lnTo>
                    <a:lnTo>
                      <a:pt x="26" y="133"/>
                    </a:lnTo>
                    <a:lnTo>
                      <a:pt x="23" y="131"/>
                    </a:lnTo>
                    <a:lnTo>
                      <a:pt x="26" y="131"/>
                    </a:lnTo>
                    <a:lnTo>
                      <a:pt x="23" y="131"/>
                    </a:lnTo>
                    <a:lnTo>
                      <a:pt x="26" y="131"/>
                    </a:lnTo>
                    <a:lnTo>
                      <a:pt x="26" y="128"/>
                    </a:lnTo>
                    <a:lnTo>
                      <a:pt x="23" y="128"/>
                    </a:lnTo>
                    <a:lnTo>
                      <a:pt x="23" y="126"/>
                    </a:lnTo>
                    <a:lnTo>
                      <a:pt x="21" y="126"/>
                    </a:lnTo>
                    <a:lnTo>
                      <a:pt x="23" y="126"/>
                    </a:lnTo>
                    <a:lnTo>
                      <a:pt x="21" y="124"/>
                    </a:lnTo>
                    <a:lnTo>
                      <a:pt x="21" y="121"/>
                    </a:lnTo>
                    <a:lnTo>
                      <a:pt x="19" y="121"/>
                    </a:lnTo>
                    <a:lnTo>
                      <a:pt x="19" y="119"/>
                    </a:lnTo>
                    <a:lnTo>
                      <a:pt x="19" y="121"/>
                    </a:lnTo>
                    <a:lnTo>
                      <a:pt x="19" y="119"/>
                    </a:lnTo>
                    <a:lnTo>
                      <a:pt x="16" y="119"/>
                    </a:lnTo>
                    <a:lnTo>
                      <a:pt x="16" y="116"/>
                    </a:lnTo>
                    <a:lnTo>
                      <a:pt x="14" y="116"/>
                    </a:lnTo>
                    <a:lnTo>
                      <a:pt x="12" y="116"/>
                    </a:lnTo>
                    <a:lnTo>
                      <a:pt x="12" y="114"/>
                    </a:lnTo>
                    <a:lnTo>
                      <a:pt x="9" y="114"/>
                    </a:lnTo>
                    <a:lnTo>
                      <a:pt x="7" y="114"/>
                    </a:lnTo>
                    <a:lnTo>
                      <a:pt x="7" y="112"/>
                    </a:lnTo>
                    <a:lnTo>
                      <a:pt x="4" y="112"/>
                    </a:lnTo>
                    <a:lnTo>
                      <a:pt x="4" y="109"/>
                    </a:lnTo>
                    <a:lnTo>
                      <a:pt x="4" y="107"/>
                    </a:lnTo>
                    <a:lnTo>
                      <a:pt x="2" y="107"/>
                    </a:lnTo>
                    <a:lnTo>
                      <a:pt x="2" y="104"/>
                    </a:lnTo>
                    <a:lnTo>
                      <a:pt x="2" y="102"/>
                    </a:lnTo>
                    <a:lnTo>
                      <a:pt x="4" y="102"/>
                    </a:lnTo>
                    <a:lnTo>
                      <a:pt x="4" y="104"/>
                    </a:lnTo>
                    <a:lnTo>
                      <a:pt x="4" y="107"/>
                    </a:lnTo>
                    <a:lnTo>
                      <a:pt x="7" y="107"/>
                    </a:lnTo>
                    <a:lnTo>
                      <a:pt x="7" y="104"/>
                    </a:lnTo>
                    <a:lnTo>
                      <a:pt x="7" y="102"/>
                    </a:lnTo>
                    <a:lnTo>
                      <a:pt x="7" y="100"/>
                    </a:lnTo>
                    <a:lnTo>
                      <a:pt x="4" y="100"/>
                    </a:lnTo>
                    <a:lnTo>
                      <a:pt x="7" y="100"/>
                    </a:lnTo>
                    <a:lnTo>
                      <a:pt x="4" y="100"/>
                    </a:lnTo>
                    <a:lnTo>
                      <a:pt x="4" y="97"/>
                    </a:lnTo>
                    <a:lnTo>
                      <a:pt x="4" y="95"/>
                    </a:lnTo>
                    <a:lnTo>
                      <a:pt x="4" y="97"/>
                    </a:lnTo>
                    <a:lnTo>
                      <a:pt x="4" y="95"/>
                    </a:lnTo>
                    <a:lnTo>
                      <a:pt x="2" y="95"/>
                    </a:lnTo>
                    <a:lnTo>
                      <a:pt x="2" y="93"/>
                    </a:lnTo>
                    <a:lnTo>
                      <a:pt x="4" y="93"/>
                    </a:lnTo>
                    <a:lnTo>
                      <a:pt x="2" y="93"/>
                    </a:lnTo>
                    <a:lnTo>
                      <a:pt x="2" y="90"/>
                    </a:lnTo>
                    <a:lnTo>
                      <a:pt x="4" y="90"/>
                    </a:lnTo>
                    <a:lnTo>
                      <a:pt x="4" y="88"/>
                    </a:lnTo>
                    <a:lnTo>
                      <a:pt x="4" y="85"/>
                    </a:lnTo>
                    <a:lnTo>
                      <a:pt x="4" y="83"/>
                    </a:lnTo>
                    <a:lnTo>
                      <a:pt x="4" y="81"/>
                    </a:lnTo>
                    <a:lnTo>
                      <a:pt x="7" y="81"/>
                    </a:lnTo>
                    <a:lnTo>
                      <a:pt x="7" y="78"/>
                    </a:lnTo>
                    <a:lnTo>
                      <a:pt x="7" y="76"/>
                    </a:lnTo>
                    <a:lnTo>
                      <a:pt x="7" y="78"/>
                    </a:lnTo>
                    <a:lnTo>
                      <a:pt x="7" y="76"/>
                    </a:lnTo>
                    <a:lnTo>
                      <a:pt x="7" y="78"/>
                    </a:lnTo>
                    <a:lnTo>
                      <a:pt x="7" y="76"/>
                    </a:lnTo>
                    <a:lnTo>
                      <a:pt x="7" y="74"/>
                    </a:lnTo>
                    <a:lnTo>
                      <a:pt x="7" y="71"/>
                    </a:lnTo>
                    <a:lnTo>
                      <a:pt x="7" y="69"/>
                    </a:lnTo>
                    <a:lnTo>
                      <a:pt x="7" y="66"/>
                    </a:lnTo>
                    <a:lnTo>
                      <a:pt x="9" y="66"/>
                    </a:lnTo>
                    <a:lnTo>
                      <a:pt x="9" y="64"/>
                    </a:lnTo>
                    <a:lnTo>
                      <a:pt x="7" y="62"/>
                    </a:lnTo>
                    <a:lnTo>
                      <a:pt x="7" y="64"/>
                    </a:lnTo>
                    <a:lnTo>
                      <a:pt x="7" y="62"/>
                    </a:lnTo>
                    <a:lnTo>
                      <a:pt x="7" y="64"/>
                    </a:lnTo>
                    <a:lnTo>
                      <a:pt x="7" y="62"/>
                    </a:lnTo>
                    <a:lnTo>
                      <a:pt x="4" y="62"/>
                    </a:lnTo>
                    <a:lnTo>
                      <a:pt x="4" y="59"/>
                    </a:lnTo>
                    <a:lnTo>
                      <a:pt x="4" y="57"/>
                    </a:lnTo>
                    <a:lnTo>
                      <a:pt x="4" y="59"/>
                    </a:lnTo>
                    <a:lnTo>
                      <a:pt x="7" y="59"/>
                    </a:lnTo>
                    <a:lnTo>
                      <a:pt x="7" y="57"/>
                    </a:lnTo>
                    <a:lnTo>
                      <a:pt x="7" y="55"/>
                    </a:lnTo>
                    <a:lnTo>
                      <a:pt x="9" y="55"/>
                    </a:lnTo>
                    <a:lnTo>
                      <a:pt x="9" y="52"/>
                    </a:lnTo>
                    <a:lnTo>
                      <a:pt x="7" y="52"/>
                    </a:lnTo>
                    <a:lnTo>
                      <a:pt x="7" y="50"/>
                    </a:lnTo>
                    <a:lnTo>
                      <a:pt x="9" y="50"/>
                    </a:lnTo>
                    <a:lnTo>
                      <a:pt x="12" y="50"/>
                    </a:lnTo>
                    <a:lnTo>
                      <a:pt x="12" y="47"/>
                    </a:lnTo>
                    <a:lnTo>
                      <a:pt x="12" y="50"/>
                    </a:lnTo>
                    <a:lnTo>
                      <a:pt x="12" y="47"/>
                    </a:lnTo>
                    <a:lnTo>
                      <a:pt x="9" y="47"/>
                    </a:lnTo>
                    <a:lnTo>
                      <a:pt x="12" y="47"/>
                    </a:lnTo>
                    <a:lnTo>
                      <a:pt x="9" y="47"/>
                    </a:lnTo>
                    <a:lnTo>
                      <a:pt x="12" y="47"/>
                    </a:lnTo>
                    <a:lnTo>
                      <a:pt x="9" y="47"/>
                    </a:lnTo>
                    <a:lnTo>
                      <a:pt x="12" y="45"/>
                    </a:lnTo>
                    <a:lnTo>
                      <a:pt x="12" y="43"/>
                    </a:lnTo>
                    <a:lnTo>
                      <a:pt x="9" y="43"/>
                    </a:lnTo>
                    <a:lnTo>
                      <a:pt x="12" y="43"/>
                    </a:lnTo>
                    <a:lnTo>
                      <a:pt x="12" y="40"/>
                    </a:lnTo>
                    <a:lnTo>
                      <a:pt x="12" y="43"/>
                    </a:lnTo>
                    <a:lnTo>
                      <a:pt x="12" y="40"/>
                    </a:lnTo>
                    <a:lnTo>
                      <a:pt x="9" y="40"/>
                    </a:lnTo>
                    <a:lnTo>
                      <a:pt x="9" y="38"/>
                    </a:lnTo>
                    <a:lnTo>
                      <a:pt x="7" y="38"/>
                    </a:lnTo>
                    <a:lnTo>
                      <a:pt x="7" y="36"/>
                    </a:lnTo>
                    <a:lnTo>
                      <a:pt x="7" y="38"/>
                    </a:lnTo>
                    <a:lnTo>
                      <a:pt x="4" y="38"/>
                    </a:lnTo>
                    <a:lnTo>
                      <a:pt x="4" y="36"/>
                    </a:lnTo>
                    <a:lnTo>
                      <a:pt x="2" y="36"/>
                    </a:lnTo>
                    <a:lnTo>
                      <a:pt x="4" y="36"/>
                    </a:lnTo>
                    <a:lnTo>
                      <a:pt x="2" y="33"/>
                    </a:lnTo>
                    <a:lnTo>
                      <a:pt x="4" y="33"/>
                    </a:lnTo>
                    <a:lnTo>
                      <a:pt x="4" y="31"/>
                    </a:lnTo>
                    <a:lnTo>
                      <a:pt x="4" y="33"/>
                    </a:lnTo>
                    <a:lnTo>
                      <a:pt x="7" y="33"/>
                    </a:lnTo>
                    <a:lnTo>
                      <a:pt x="7" y="31"/>
                    </a:lnTo>
                    <a:lnTo>
                      <a:pt x="7" y="33"/>
                    </a:lnTo>
                    <a:lnTo>
                      <a:pt x="4" y="33"/>
                    </a:lnTo>
                    <a:lnTo>
                      <a:pt x="4" y="31"/>
                    </a:lnTo>
                    <a:lnTo>
                      <a:pt x="4" y="28"/>
                    </a:lnTo>
                    <a:lnTo>
                      <a:pt x="4" y="26"/>
                    </a:lnTo>
                    <a:lnTo>
                      <a:pt x="2" y="24"/>
                    </a:lnTo>
                    <a:lnTo>
                      <a:pt x="0" y="24"/>
                    </a:lnTo>
                    <a:lnTo>
                      <a:pt x="2" y="21"/>
                    </a:lnTo>
                    <a:lnTo>
                      <a:pt x="4" y="19"/>
                    </a:lnTo>
                    <a:lnTo>
                      <a:pt x="4" y="17"/>
                    </a:lnTo>
                    <a:lnTo>
                      <a:pt x="4" y="14"/>
                    </a:lnTo>
                    <a:lnTo>
                      <a:pt x="7" y="14"/>
                    </a:lnTo>
                    <a:lnTo>
                      <a:pt x="7" y="12"/>
                    </a:lnTo>
                    <a:lnTo>
                      <a:pt x="9" y="12"/>
                    </a:lnTo>
                    <a:lnTo>
                      <a:pt x="9" y="9"/>
                    </a:lnTo>
                    <a:lnTo>
                      <a:pt x="9" y="7"/>
                    </a:lnTo>
                    <a:lnTo>
                      <a:pt x="12" y="7"/>
                    </a:lnTo>
                    <a:lnTo>
                      <a:pt x="12" y="5"/>
                    </a:lnTo>
                    <a:lnTo>
                      <a:pt x="14" y="2"/>
                    </a:lnTo>
                    <a:lnTo>
                      <a:pt x="16" y="2"/>
                    </a:lnTo>
                    <a:lnTo>
                      <a:pt x="16" y="0"/>
                    </a:lnTo>
                    <a:lnTo>
                      <a:pt x="16" y="2"/>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12" name="Freeform 50273">
                <a:extLst>
                  <a:ext uri="{FF2B5EF4-FFF2-40B4-BE49-F238E27FC236}">
                    <a16:creationId xmlns:a16="http://schemas.microsoft.com/office/drawing/2014/main" id="{CDD2E7DA-85C5-4A69-876E-24A118B9748F}"/>
                  </a:ext>
                </a:extLst>
              </p:cNvPr>
              <p:cNvSpPr>
                <a:spLocks noEditPoints="1"/>
              </p:cNvSpPr>
              <p:nvPr/>
            </p:nvSpPr>
            <p:spPr bwMode="auto">
              <a:xfrm>
                <a:off x="4558910" y="5305835"/>
                <a:ext cx="22979" cy="109150"/>
              </a:xfrm>
              <a:custGeom>
                <a:avLst/>
                <a:gdLst>
                  <a:gd name="T0" fmla="*/ 0 w 12"/>
                  <a:gd name="T1" fmla="*/ 57 h 57"/>
                  <a:gd name="T2" fmla="*/ 0 w 12"/>
                  <a:gd name="T3" fmla="*/ 57 h 57"/>
                  <a:gd name="T4" fmla="*/ 0 w 12"/>
                  <a:gd name="T5" fmla="*/ 57 h 57"/>
                  <a:gd name="T6" fmla="*/ 2 w 12"/>
                  <a:gd name="T7" fmla="*/ 57 h 57"/>
                  <a:gd name="T8" fmla="*/ 2 w 12"/>
                  <a:gd name="T9" fmla="*/ 57 h 57"/>
                  <a:gd name="T10" fmla="*/ 2 w 12"/>
                  <a:gd name="T11" fmla="*/ 57 h 57"/>
                  <a:gd name="T12" fmla="*/ 2 w 12"/>
                  <a:gd name="T13" fmla="*/ 57 h 57"/>
                  <a:gd name="T14" fmla="*/ 2 w 12"/>
                  <a:gd name="T15" fmla="*/ 57 h 57"/>
                  <a:gd name="T16" fmla="*/ 2 w 12"/>
                  <a:gd name="T17" fmla="*/ 57 h 57"/>
                  <a:gd name="T18" fmla="*/ 0 w 12"/>
                  <a:gd name="T19" fmla="*/ 57 h 57"/>
                  <a:gd name="T20" fmla="*/ 0 w 12"/>
                  <a:gd name="T21" fmla="*/ 57 h 57"/>
                  <a:gd name="T22" fmla="*/ 0 w 12"/>
                  <a:gd name="T23" fmla="*/ 57 h 57"/>
                  <a:gd name="T24" fmla="*/ 0 w 12"/>
                  <a:gd name="T25" fmla="*/ 57 h 57"/>
                  <a:gd name="T26" fmla="*/ 0 w 12"/>
                  <a:gd name="T27" fmla="*/ 57 h 57"/>
                  <a:gd name="T28" fmla="*/ 0 w 12"/>
                  <a:gd name="T29" fmla="*/ 57 h 57"/>
                  <a:gd name="T30" fmla="*/ 0 w 12"/>
                  <a:gd name="T31" fmla="*/ 57 h 57"/>
                  <a:gd name="T32" fmla="*/ 0 w 12"/>
                  <a:gd name="T33" fmla="*/ 57 h 57"/>
                  <a:gd name="T34" fmla="*/ 0 w 12"/>
                  <a:gd name="T35" fmla="*/ 57 h 57"/>
                  <a:gd name="T36" fmla="*/ 0 w 12"/>
                  <a:gd name="T37" fmla="*/ 57 h 57"/>
                  <a:gd name="T38" fmla="*/ 0 w 12"/>
                  <a:gd name="T39" fmla="*/ 57 h 57"/>
                  <a:gd name="T40" fmla="*/ 0 w 12"/>
                  <a:gd name="T41" fmla="*/ 57 h 57"/>
                  <a:gd name="T42" fmla="*/ 0 w 12"/>
                  <a:gd name="T43" fmla="*/ 57 h 57"/>
                  <a:gd name="T44" fmla="*/ 0 w 12"/>
                  <a:gd name="T45" fmla="*/ 57 h 57"/>
                  <a:gd name="T46" fmla="*/ 0 w 12"/>
                  <a:gd name="T47" fmla="*/ 57 h 57"/>
                  <a:gd name="T48" fmla="*/ 0 w 12"/>
                  <a:gd name="T49" fmla="*/ 57 h 57"/>
                  <a:gd name="T50" fmla="*/ 0 w 12"/>
                  <a:gd name="T51" fmla="*/ 57 h 57"/>
                  <a:gd name="T52" fmla="*/ 12 w 12"/>
                  <a:gd name="T53" fmla="*/ 0 h 57"/>
                  <a:gd name="T54" fmla="*/ 12 w 12"/>
                  <a:gd name="T55" fmla="*/ 0 h 57"/>
                  <a:gd name="T56" fmla="*/ 9 w 12"/>
                  <a:gd name="T57" fmla="*/ 0 h 57"/>
                  <a:gd name="T58" fmla="*/ 9 w 12"/>
                  <a:gd name="T59" fmla="*/ 0 h 57"/>
                  <a:gd name="T60" fmla="*/ 12 w 12"/>
                  <a:gd name="T61" fmla="*/ 0 h 57"/>
                  <a:gd name="T62" fmla="*/ 9 w 12"/>
                  <a:gd name="T63" fmla="*/ 0 h 57"/>
                  <a:gd name="T64" fmla="*/ 12 w 12"/>
                  <a:gd name="T65" fmla="*/ 0 h 57"/>
                  <a:gd name="T66" fmla="*/ 12 w 12"/>
                  <a:gd name="T67" fmla="*/ 0 h 57"/>
                  <a:gd name="T68" fmla="*/ 12 w 12"/>
                  <a:gd name="T69" fmla="*/ 0 h 57"/>
                  <a:gd name="T70" fmla="*/ 12 w 12"/>
                  <a:gd name="T71" fmla="*/ 0 h 57"/>
                  <a:gd name="T72" fmla="*/ 12 w 12"/>
                  <a:gd name="T73" fmla="*/ 0 h 57"/>
                  <a:gd name="T74" fmla="*/ 12 w 12"/>
                  <a:gd name="T75" fmla="*/ 0 h 57"/>
                  <a:gd name="T76" fmla="*/ 12 w 12"/>
                  <a:gd name="T7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 h="57">
                    <a:moveTo>
                      <a:pt x="0" y="57"/>
                    </a:moveTo>
                    <a:lnTo>
                      <a:pt x="0" y="57"/>
                    </a:lnTo>
                    <a:lnTo>
                      <a:pt x="0" y="57"/>
                    </a:lnTo>
                    <a:lnTo>
                      <a:pt x="2" y="57"/>
                    </a:lnTo>
                    <a:lnTo>
                      <a:pt x="2" y="57"/>
                    </a:lnTo>
                    <a:lnTo>
                      <a:pt x="2" y="57"/>
                    </a:lnTo>
                    <a:lnTo>
                      <a:pt x="2" y="57"/>
                    </a:lnTo>
                    <a:lnTo>
                      <a:pt x="2" y="57"/>
                    </a:lnTo>
                    <a:lnTo>
                      <a:pt x="2" y="57"/>
                    </a:lnTo>
                    <a:lnTo>
                      <a:pt x="0" y="57"/>
                    </a:lnTo>
                    <a:lnTo>
                      <a:pt x="0" y="57"/>
                    </a:lnTo>
                    <a:lnTo>
                      <a:pt x="0" y="57"/>
                    </a:lnTo>
                    <a:lnTo>
                      <a:pt x="0" y="57"/>
                    </a:lnTo>
                    <a:lnTo>
                      <a:pt x="0" y="57"/>
                    </a:lnTo>
                    <a:lnTo>
                      <a:pt x="0" y="57"/>
                    </a:lnTo>
                    <a:lnTo>
                      <a:pt x="0" y="57"/>
                    </a:lnTo>
                    <a:lnTo>
                      <a:pt x="0" y="57"/>
                    </a:lnTo>
                    <a:lnTo>
                      <a:pt x="0" y="57"/>
                    </a:lnTo>
                    <a:lnTo>
                      <a:pt x="0" y="57"/>
                    </a:lnTo>
                    <a:lnTo>
                      <a:pt x="0" y="57"/>
                    </a:lnTo>
                    <a:lnTo>
                      <a:pt x="0" y="57"/>
                    </a:lnTo>
                    <a:lnTo>
                      <a:pt x="0" y="57"/>
                    </a:lnTo>
                    <a:lnTo>
                      <a:pt x="0" y="57"/>
                    </a:lnTo>
                    <a:lnTo>
                      <a:pt x="0" y="57"/>
                    </a:lnTo>
                    <a:lnTo>
                      <a:pt x="0" y="57"/>
                    </a:lnTo>
                    <a:lnTo>
                      <a:pt x="0" y="57"/>
                    </a:lnTo>
                    <a:close/>
                    <a:moveTo>
                      <a:pt x="12" y="0"/>
                    </a:moveTo>
                    <a:lnTo>
                      <a:pt x="12" y="0"/>
                    </a:lnTo>
                    <a:lnTo>
                      <a:pt x="9" y="0"/>
                    </a:lnTo>
                    <a:lnTo>
                      <a:pt x="9" y="0"/>
                    </a:lnTo>
                    <a:lnTo>
                      <a:pt x="12" y="0"/>
                    </a:lnTo>
                    <a:lnTo>
                      <a:pt x="9" y="0"/>
                    </a:lnTo>
                    <a:lnTo>
                      <a:pt x="12" y="0"/>
                    </a:lnTo>
                    <a:lnTo>
                      <a:pt x="12" y="0"/>
                    </a:lnTo>
                    <a:lnTo>
                      <a:pt x="12" y="0"/>
                    </a:lnTo>
                    <a:lnTo>
                      <a:pt x="12" y="0"/>
                    </a:lnTo>
                    <a:lnTo>
                      <a:pt x="12" y="0"/>
                    </a:lnTo>
                    <a:lnTo>
                      <a:pt x="12" y="0"/>
                    </a:lnTo>
                    <a:lnTo>
                      <a:pt x="12"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13" name="Freeform 50274">
                <a:extLst>
                  <a:ext uri="{FF2B5EF4-FFF2-40B4-BE49-F238E27FC236}">
                    <a16:creationId xmlns:a16="http://schemas.microsoft.com/office/drawing/2014/main" id="{B681B3E2-453F-4E3B-A759-AE06DA07706A}"/>
                  </a:ext>
                </a:extLst>
              </p:cNvPr>
              <p:cNvSpPr>
                <a:spLocks noEditPoints="1"/>
              </p:cNvSpPr>
              <p:nvPr/>
            </p:nvSpPr>
            <p:spPr bwMode="auto">
              <a:xfrm>
                <a:off x="4566570" y="5296260"/>
                <a:ext cx="36384" cy="181918"/>
              </a:xfrm>
              <a:custGeom>
                <a:avLst/>
                <a:gdLst>
                  <a:gd name="T0" fmla="*/ 19 w 19"/>
                  <a:gd name="T1" fmla="*/ 95 h 95"/>
                  <a:gd name="T2" fmla="*/ 19 w 19"/>
                  <a:gd name="T3" fmla="*/ 95 h 95"/>
                  <a:gd name="T4" fmla="*/ 19 w 19"/>
                  <a:gd name="T5" fmla="*/ 95 h 95"/>
                  <a:gd name="T6" fmla="*/ 19 w 19"/>
                  <a:gd name="T7" fmla="*/ 95 h 95"/>
                  <a:gd name="T8" fmla="*/ 19 w 19"/>
                  <a:gd name="T9" fmla="*/ 95 h 95"/>
                  <a:gd name="T10" fmla="*/ 19 w 19"/>
                  <a:gd name="T11" fmla="*/ 95 h 95"/>
                  <a:gd name="T12" fmla="*/ 19 w 19"/>
                  <a:gd name="T13" fmla="*/ 95 h 95"/>
                  <a:gd name="T14" fmla="*/ 8 w 19"/>
                  <a:gd name="T15" fmla="*/ 2 h 95"/>
                  <a:gd name="T16" fmla="*/ 8 w 19"/>
                  <a:gd name="T17" fmla="*/ 5 h 95"/>
                  <a:gd name="T18" fmla="*/ 8 w 19"/>
                  <a:gd name="T19" fmla="*/ 2 h 95"/>
                  <a:gd name="T20" fmla="*/ 8 w 19"/>
                  <a:gd name="T21" fmla="*/ 2 h 95"/>
                  <a:gd name="T22" fmla="*/ 8 w 19"/>
                  <a:gd name="T23" fmla="*/ 2 h 95"/>
                  <a:gd name="T24" fmla="*/ 0 w 19"/>
                  <a:gd name="T25" fmla="*/ 0 h 95"/>
                  <a:gd name="T26" fmla="*/ 0 w 19"/>
                  <a:gd name="T27" fmla="*/ 0 h 95"/>
                  <a:gd name="T28" fmla="*/ 0 w 19"/>
                  <a:gd name="T29" fmla="*/ 0 h 95"/>
                  <a:gd name="T30" fmla="*/ 0 w 19"/>
                  <a:gd name="T31" fmla="*/ 0 h 95"/>
                  <a:gd name="T32" fmla="*/ 3 w 19"/>
                  <a:gd name="T33" fmla="*/ 0 h 95"/>
                  <a:gd name="T34" fmla="*/ 3 w 19"/>
                  <a:gd name="T35" fmla="*/ 0 h 95"/>
                  <a:gd name="T36" fmla="*/ 3 w 19"/>
                  <a:gd name="T37" fmla="*/ 0 h 95"/>
                  <a:gd name="T38" fmla="*/ 3 w 19"/>
                  <a:gd name="T39" fmla="*/ 0 h 95"/>
                  <a:gd name="T40" fmla="*/ 3 w 19"/>
                  <a:gd name="T41" fmla="*/ 0 h 95"/>
                  <a:gd name="T42" fmla="*/ 3 w 19"/>
                  <a:gd name="T43" fmla="*/ 0 h 95"/>
                  <a:gd name="T44" fmla="*/ 3 w 19"/>
                  <a:gd name="T4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95">
                    <a:moveTo>
                      <a:pt x="19" y="95"/>
                    </a:moveTo>
                    <a:lnTo>
                      <a:pt x="19" y="95"/>
                    </a:lnTo>
                    <a:lnTo>
                      <a:pt x="19" y="95"/>
                    </a:lnTo>
                    <a:lnTo>
                      <a:pt x="19" y="95"/>
                    </a:lnTo>
                    <a:lnTo>
                      <a:pt x="19" y="95"/>
                    </a:lnTo>
                    <a:lnTo>
                      <a:pt x="19" y="95"/>
                    </a:lnTo>
                    <a:lnTo>
                      <a:pt x="19" y="95"/>
                    </a:lnTo>
                    <a:close/>
                    <a:moveTo>
                      <a:pt x="8" y="2"/>
                    </a:moveTo>
                    <a:lnTo>
                      <a:pt x="8" y="5"/>
                    </a:lnTo>
                    <a:lnTo>
                      <a:pt x="8" y="2"/>
                    </a:lnTo>
                    <a:lnTo>
                      <a:pt x="8" y="2"/>
                    </a:lnTo>
                    <a:lnTo>
                      <a:pt x="8" y="2"/>
                    </a:lnTo>
                    <a:close/>
                    <a:moveTo>
                      <a:pt x="0" y="0"/>
                    </a:moveTo>
                    <a:lnTo>
                      <a:pt x="0" y="0"/>
                    </a:lnTo>
                    <a:lnTo>
                      <a:pt x="0" y="0"/>
                    </a:lnTo>
                    <a:lnTo>
                      <a:pt x="0" y="0"/>
                    </a:lnTo>
                    <a:close/>
                    <a:moveTo>
                      <a:pt x="3" y="0"/>
                    </a:moveTo>
                    <a:lnTo>
                      <a:pt x="3" y="0"/>
                    </a:lnTo>
                    <a:lnTo>
                      <a:pt x="3" y="0"/>
                    </a:lnTo>
                    <a:lnTo>
                      <a:pt x="3" y="0"/>
                    </a:lnTo>
                    <a:lnTo>
                      <a:pt x="3" y="0"/>
                    </a:lnTo>
                    <a:lnTo>
                      <a:pt x="3" y="0"/>
                    </a:lnTo>
                    <a:lnTo>
                      <a:pt x="3"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14" name="Freeform 50275">
                <a:extLst>
                  <a:ext uri="{FF2B5EF4-FFF2-40B4-BE49-F238E27FC236}">
                    <a16:creationId xmlns:a16="http://schemas.microsoft.com/office/drawing/2014/main" id="{B456F4BA-0F2A-417F-9B6D-3269ABA0DDB3}"/>
                  </a:ext>
                </a:extLst>
              </p:cNvPr>
              <p:cNvSpPr>
                <a:spLocks/>
              </p:cNvSpPr>
              <p:nvPr/>
            </p:nvSpPr>
            <p:spPr bwMode="auto">
              <a:xfrm>
                <a:off x="3431029" y="5227322"/>
                <a:ext cx="22979" cy="19149"/>
              </a:xfrm>
              <a:custGeom>
                <a:avLst/>
                <a:gdLst>
                  <a:gd name="T0" fmla="*/ 12 w 12"/>
                  <a:gd name="T1" fmla="*/ 3 h 10"/>
                  <a:gd name="T2" fmla="*/ 12 w 12"/>
                  <a:gd name="T3" fmla="*/ 3 h 10"/>
                  <a:gd name="T4" fmla="*/ 12 w 12"/>
                  <a:gd name="T5" fmla="*/ 3 h 10"/>
                  <a:gd name="T6" fmla="*/ 12 w 12"/>
                  <a:gd name="T7" fmla="*/ 5 h 10"/>
                  <a:gd name="T8" fmla="*/ 10 w 12"/>
                  <a:gd name="T9" fmla="*/ 5 h 10"/>
                  <a:gd name="T10" fmla="*/ 10 w 12"/>
                  <a:gd name="T11" fmla="*/ 7 h 10"/>
                  <a:gd name="T12" fmla="*/ 10 w 12"/>
                  <a:gd name="T13" fmla="*/ 7 h 10"/>
                  <a:gd name="T14" fmla="*/ 10 w 12"/>
                  <a:gd name="T15" fmla="*/ 5 h 10"/>
                  <a:gd name="T16" fmla="*/ 10 w 12"/>
                  <a:gd name="T17" fmla="*/ 7 h 10"/>
                  <a:gd name="T18" fmla="*/ 10 w 12"/>
                  <a:gd name="T19" fmla="*/ 7 h 10"/>
                  <a:gd name="T20" fmla="*/ 7 w 12"/>
                  <a:gd name="T21" fmla="*/ 7 h 10"/>
                  <a:gd name="T22" fmla="*/ 7 w 12"/>
                  <a:gd name="T23" fmla="*/ 7 h 10"/>
                  <a:gd name="T24" fmla="*/ 5 w 12"/>
                  <a:gd name="T25" fmla="*/ 10 h 10"/>
                  <a:gd name="T26" fmla="*/ 5 w 12"/>
                  <a:gd name="T27" fmla="*/ 7 h 10"/>
                  <a:gd name="T28" fmla="*/ 5 w 12"/>
                  <a:gd name="T29" fmla="*/ 10 h 10"/>
                  <a:gd name="T30" fmla="*/ 5 w 12"/>
                  <a:gd name="T31" fmla="*/ 10 h 10"/>
                  <a:gd name="T32" fmla="*/ 3 w 12"/>
                  <a:gd name="T33" fmla="*/ 10 h 10"/>
                  <a:gd name="T34" fmla="*/ 3 w 12"/>
                  <a:gd name="T35" fmla="*/ 10 h 10"/>
                  <a:gd name="T36" fmla="*/ 0 w 12"/>
                  <a:gd name="T37" fmla="*/ 7 h 10"/>
                  <a:gd name="T38" fmla="*/ 0 w 12"/>
                  <a:gd name="T39" fmla="*/ 7 h 10"/>
                  <a:gd name="T40" fmla="*/ 0 w 12"/>
                  <a:gd name="T41" fmla="*/ 7 h 10"/>
                  <a:gd name="T42" fmla="*/ 0 w 12"/>
                  <a:gd name="T43" fmla="*/ 7 h 10"/>
                  <a:gd name="T44" fmla="*/ 0 w 12"/>
                  <a:gd name="T45" fmla="*/ 7 h 10"/>
                  <a:gd name="T46" fmla="*/ 3 w 12"/>
                  <a:gd name="T47" fmla="*/ 5 h 10"/>
                  <a:gd name="T48" fmla="*/ 3 w 12"/>
                  <a:gd name="T49" fmla="*/ 5 h 10"/>
                  <a:gd name="T50" fmla="*/ 3 w 12"/>
                  <a:gd name="T51" fmla="*/ 5 h 10"/>
                  <a:gd name="T52" fmla="*/ 3 w 12"/>
                  <a:gd name="T53" fmla="*/ 5 h 10"/>
                  <a:gd name="T54" fmla="*/ 0 w 12"/>
                  <a:gd name="T55" fmla="*/ 5 h 10"/>
                  <a:gd name="T56" fmla="*/ 0 w 12"/>
                  <a:gd name="T57" fmla="*/ 3 h 10"/>
                  <a:gd name="T58" fmla="*/ 3 w 12"/>
                  <a:gd name="T59" fmla="*/ 3 h 10"/>
                  <a:gd name="T60" fmla="*/ 0 w 12"/>
                  <a:gd name="T61" fmla="*/ 3 h 10"/>
                  <a:gd name="T62" fmla="*/ 0 w 12"/>
                  <a:gd name="T63" fmla="*/ 3 h 10"/>
                  <a:gd name="T64" fmla="*/ 0 w 12"/>
                  <a:gd name="T65" fmla="*/ 3 h 10"/>
                  <a:gd name="T66" fmla="*/ 0 w 12"/>
                  <a:gd name="T67" fmla="*/ 3 h 10"/>
                  <a:gd name="T68" fmla="*/ 3 w 12"/>
                  <a:gd name="T69" fmla="*/ 3 h 10"/>
                  <a:gd name="T70" fmla="*/ 3 w 12"/>
                  <a:gd name="T71" fmla="*/ 0 h 10"/>
                  <a:gd name="T72" fmla="*/ 3 w 12"/>
                  <a:gd name="T73" fmla="*/ 0 h 10"/>
                  <a:gd name="T74" fmla="*/ 3 w 12"/>
                  <a:gd name="T75" fmla="*/ 0 h 10"/>
                  <a:gd name="T76" fmla="*/ 5 w 12"/>
                  <a:gd name="T77" fmla="*/ 0 h 10"/>
                  <a:gd name="T78" fmla="*/ 5 w 12"/>
                  <a:gd name="T79" fmla="*/ 0 h 10"/>
                  <a:gd name="T80" fmla="*/ 5 w 12"/>
                  <a:gd name="T81" fmla="*/ 0 h 10"/>
                  <a:gd name="T82" fmla="*/ 5 w 12"/>
                  <a:gd name="T83" fmla="*/ 0 h 10"/>
                  <a:gd name="T84" fmla="*/ 7 w 12"/>
                  <a:gd name="T85" fmla="*/ 0 h 10"/>
                  <a:gd name="T86" fmla="*/ 7 w 12"/>
                  <a:gd name="T87" fmla="*/ 0 h 10"/>
                  <a:gd name="T88" fmla="*/ 7 w 12"/>
                  <a:gd name="T89" fmla="*/ 0 h 10"/>
                  <a:gd name="T90" fmla="*/ 10 w 12"/>
                  <a:gd name="T91" fmla="*/ 0 h 10"/>
                  <a:gd name="T92" fmla="*/ 10 w 12"/>
                  <a:gd name="T93" fmla="*/ 0 h 10"/>
                  <a:gd name="T94" fmla="*/ 10 w 12"/>
                  <a:gd name="T95" fmla="*/ 0 h 10"/>
                  <a:gd name="T96" fmla="*/ 10 w 12"/>
                  <a:gd name="T97" fmla="*/ 0 h 10"/>
                  <a:gd name="T98" fmla="*/ 12 w 12"/>
                  <a:gd name="T99" fmla="*/ 0 h 10"/>
                  <a:gd name="T100" fmla="*/ 12 w 12"/>
                  <a:gd name="T101" fmla="*/ 3 h 10"/>
                  <a:gd name="T102" fmla="*/ 10 w 12"/>
                  <a:gd name="T103" fmla="*/ 3 h 10"/>
                  <a:gd name="T104" fmla="*/ 10 w 12"/>
                  <a:gd name="T105" fmla="*/ 3 h 10"/>
                  <a:gd name="T106" fmla="*/ 12 w 12"/>
                  <a:gd name="T107" fmla="*/ 3 h 10"/>
                  <a:gd name="T108" fmla="*/ 12 w 12"/>
                  <a:gd name="T109" fmla="*/ 3 h 10"/>
                  <a:gd name="T110" fmla="*/ 12 w 12"/>
                  <a:gd name="T111"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 h="10">
                    <a:moveTo>
                      <a:pt x="12" y="3"/>
                    </a:moveTo>
                    <a:lnTo>
                      <a:pt x="12" y="3"/>
                    </a:lnTo>
                    <a:lnTo>
                      <a:pt x="12" y="3"/>
                    </a:lnTo>
                    <a:lnTo>
                      <a:pt x="12" y="3"/>
                    </a:lnTo>
                    <a:lnTo>
                      <a:pt x="12" y="3"/>
                    </a:lnTo>
                    <a:lnTo>
                      <a:pt x="12" y="3"/>
                    </a:lnTo>
                    <a:lnTo>
                      <a:pt x="12" y="5"/>
                    </a:lnTo>
                    <a:lnTo>
                      <a:pt x="12" y="5"/>
                    </a:lnTo>
                    <a:lnTo>
                      <a:pt x="12" y="5"/>
                    </a:lnTo>
                    <a:lnTo>
                      <a:pt x="10" y="5"/>
                    </a:lnTo>
                    <a:lnTo>
                      <a:pt x="10" y="7"/>
                    </a:lnTo>
                    <a:lnTo>
                      <a:pt x="10" y="7"/>
                    </a:lnTo>
                    <a:lnTo>
                      <a:pt x="10" y="7"/>
                    </a:lnTo>
                    <a:lnTo>
                      <a:pt x="10" y="7"/>
                    </a:lnTo>
                    <a:lnTo>
                      <a:pt x="10" y="7"/>
                    </a:lnTo>
                    <a:lnTo>
                      <a:pt x="10" y="5"/>
                    </a:lnTo>
                    <a:lnTo>
                      <a:pt x="10" y="5"/>
                    </a:lnTo>
                    <a:lnTo>
                      <a:pt x="10" y="7"/>
                    </a:lnTo>
                    <a:lnTo>
                      <a:pt x="10" y="7"/>
                    </a:lnTo>
                    <a:lnTo>
                      <a:pt x="10" y="7"/>
                    </a:lnTo>
                    <a:lnTo>
                      <a:pt x="7" y="7"/>
                    </a:lnTo>
                    <a:lnTo>
                      <a:pt x="7" y="7"/>
                    </a:lnTo>
                    <a:lnTo>
                      <a:pt x="7" y="7"/>
                    </a:lnTo>
                    <a:lnTo>
                      <a:pt x="7" y="7"/>
                    </a:lnTo>
                    <a:lnTo>
                      <a:pt x="5" y="7"/>
                    </a:lnTo>
                    <a:lnTo>
                      <a:pt x="5" y="10"/>
                    </a:lnTo>
                    <a:lnTo>
                      <a:pt x="5" y="7"/>
                    </a:lnTo>
                    <a:lnTo>
                      <a:pt x="5" y="7"/>
                    </a:lnTo>
                    <a:lnTo>
                      <a:pt x="5" y="10"/>
                    </a:lnTo>
                    <a:lnTo>
                      <a:pt x="5" y="10"/>
                    </a:lnTo>
                    <a:lnTo>
                      <a:pt x="5" y="10"/>
                    </a:lnTo>
                    <a:lnTo>
                      <a:pt x="5" y="10"/>
                    </a:lnTo>
                    <a:lnTo>
                      <a:pt x="3" y="10"/>
                    </a:lnTo>
                    <a:lnTo>
                      <a:pt x="3" y="10"/>
                    </a:lnTo>
                    <a:lnTo>
                      <a:pt x="3" y="10"/>
                    </a:lnTo>
                    <a:lnTo>
                      <a:pt x="3" y="10"/>
                    </a:lnTo>
                    <a:lnTo>
                      <a:pt x="3" y="10"/>
                    </a:lnTo>
                    <a:lnTo>
                      <a:pt x="0" y="7"/>
                    </a:lnTo>
                    <a:lnTo>
                      <a:pt x="0" y="7"/>
                    </a:lnTo>
                    <a:lnTo>
                      <a:pt x="0" y="7"/>
                    </a:lnTo>
                    <a:lnTo>
                      <a:pt x="0" y="7"/>
                    </a:lnTo>
                    <a:lnTo>
                      <a:pt x="0" y="7"/>
                    </a:lnTo>
                    <a:lnTo>
                      <a:pt x="0" y="7"/>
                    </a:lnTo>
                    <a:lnTo>
                      <a:pt x="0" y="7"/>
                    </a:lnTo>
                    <a:lnTo>
                      <a:pt x="0" y="7"/>
                    </a:lnTo>
                    <a:lnTo>
                      <a:pt x="0" y="7"/>
                    </a:lnTo>
                    <a:lnTo>
                      <a:pt x="3" y="5"/>
                    </a:lnTo>
                    <a:lnTo>
                      <a:pt x="3" y="5"/>
                    </a:lnTo>
                    <a:lnTo>
                      <a:pt x="3" y="5"/>
                    </a:lnTo>
                    <a:lnTo>
                      <a:pt x="3" y="5"/>
                    </a:lnTo>
                    <a:lnTo>
                      <a:pt x="3" y="5"/>
                    </a:lnTo>
                    <a:lnTo>
                      <a:pt x="3" y="5"/>
                    </a:lnTo>
                    <a:lnTo>
                      <a:pt x="3" y="5"/>
                    </a:lnTo>
                    <a:lnTo>
                      <a:pt x="3" y="5"/>
                    </a:lnTo>
                    <a:lnTo>
                      <a:pt x="0" y="5"/>
                    </a:lnTo>
                    <a:lnTo>
                      <a:pt x="0" y="5"/>
                    </a:lnTo>
                    <a:lnTo>
                      <a:pt x="0" y="5"/>
                    </a:lnTo>
                    <a:lnTo>
                      <a:pt x="0" y="3"/>
                    </a:lnTo>
                    <a:lnTo>
                      <a:pt x="0" y="3"/>
                    </a:lnTo>
                    <a:lnTo>
                      <a:pt x="3" y="3"/>
                    </a:lnTo>
                    <a:lnTo>
                      <a:pt x="0" y="3"/>
                    </a:lnTo>
                    <a:lnTo>
                      <a:pt x="0" y="3"/>
                    </a:lnTo>
                    <a:lnTo>
                      <a:pt x="0" y="3"/>
                    </a:lnTo>
                    <a:lnTo>
                      <a:pt x="0" y="3"/>
                    </a:lnTo>
                    <a:lnTo>
                      <a:pt x="0" y="3"/>
                    </a:lnTo>
                    <a:lnTo>
                      <a:pt x="0" y="3"/>
                    </a:lnTo>
                    <a:lnTo>
                      <a:pt x="0" y="3"/>
                    </a:lnTo>
                    <a:lnTo>
                      <a:pt x="0" y="3"/>
                    </a:lnTo>
                    <a:lnTo>
                      <a:pt x="3" y="3"/>
                    </a:lnTo>
                    <a:lnTo>
                      <a:pt x="3" y="3"/>
                    </a:lnTo>
                    <a:lnTo>
                      <a:pt x="3" y="0"/>
                    </a:lnTo>
                    <a:lnTo>
                      <a:pt x="3" y="0"/>
                    </a:lnTo>
                    <a:lnTo>
                      <a:pt x="3" y="0"/>
                    </a:lnTo>
                    <a:lnTo>
                      <a:pt x="3" y="0"/>
                    </a:lnTo>
                    <a:lnTo>
                      <a:pt x="3" y="0"/>
                    </a:lnTo>
                    <a:lnTo>
                      <a:pt x="3" y="0"/>
                    </a:lnTo>
                    <a:lnTo>
                      <a:pt x="3" y="0"/>
                    </a:lnTo>
                    <a:lnTo>
                      <a:pt x="5" y="0"/>
                    </a:lnTo>
                    <a:lnTo>
                      <a:pt x="5" y="0"/>
                    </a:lnTo>
                    <a:lnTo>
                      <a:pt x="5" y="0"/>
                    </a:lnTo>
                    <a:lnTo>
                      <a:pt x="5" y="0"/>
                    </a:lnTo>
                    <a:lnTo>
                      <a:pt x="5" y="0"/>
                    </a:lnTo>
                    <a:lnTo>
                      <a:pt x="5" y="0"/>
                    </a:lnTo>
                    <a:lnTo>
                      <a:pt x="5" y="0"/>
                    </a:lnTo>
                    <a:lnTo>
                      <a:pt x="7" y="0"/>
                    </a:lnTo>
                    <a:lnTo>
                      <a:pt x="7" y="0"/>
                    </a:lnTo>
                    <a:lnTo>
                      <a:pt x="7" y="0"/>
                    </a:lnTo>
                    <a:lnTo>
                      <a:pt x="7" y="0"/>
                    </a:lnTo>
                    <a:lnTo>
                      <a:pt x="7" y="0"/>
                    </a:lnTo>
                    <a:lnTo>
                      <a:pt x="7" y="0"/>
                    </a:lnTo>
                    <a:lnTo>
                      <a:pt x="7" y="0"/>
                    </a:lnTo>
                    <a:lnTo>
                      <a:pt x="10" y="0"/>
                    </a:lnTo>
                    <a:lnTo>
                      <a:pt x="10" y="0"/>
                    </a:lnTo>
                    <a:lnTo>
                      <a:pt x="10" y="0"/>
                    </a:lnTo>
                    <a:lnTo>
                      <a:pt x="10" y="0"/>
                    </a:lnTo>
                    <a:lnTo>
                      <a:pt x="10" y="0"/>
                    </a:lnTo>
                    <a:lnTo>
                      <a:pt x="10" y="0"/>
                    </a:lnTo>
                    <a:lnTo>
                      <a:pt x="10" y="0"/>
                    </a:lnTo>
                    <a:lnTo>
                      <a:pt x="12" y="0"/>
                    </a:lnTo>
                    <a:lnTo>
                      <a:pt x="12" y="0"/>
                    </a:lnTo>
                    <a:lnTo>
                      <a:pt x="12" y="0"/>
                    </a:lnTo>
                    <a:lnTo>
                      <a:pt x="12" y="3"/>
                    </a:lnTo>
                    <a:lnTo>
                      <a:pt x="10" y="3"/>
                    </a:lnTo>
                    <a:lnTo>
                      <a:pt x="10" y="3"/>
                    </a:lnTo>
                    <a:lnTo>
                      <a:pt x="10" y="3"/>
                    </a:lnTo>
                    <a:lnTo>
                      <a:pt x="10" y="3"/>
                    </a:lnTo>
                    <a:lnTo>
                      <a:pt x="12" y="3"/>
                    </a:lnTo>
                    <a:lnTo>
                      <a:pt x="12" y="3"/>
                    </a:lnTo>
                    <a:lnTo>
                      <a:pt x="12" y="3"/>
                    </a:lnTo>
                    <a:lnTo>
                      <a:pt x="12" y="3"/>
                    </a:lnTo>
                    <a:lnTo>
                      <a:pt x="12" y="3"/>
                    </a:lnTo>
                    <a:lnTo>
                      <a:pt x="12" y="3"/>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23" name="Freeform 50276">
                <a:extLst>
                  <a:ext uri="{FF2B5EF4-FFF2-40B4-BE49-F238E27FC236}">
                    <a16:creationId xmlns:a16="http://schemas.microsoft.com/office/drawing/2014/main" id="{ACCE5DEB-C010-47C8-AD44-17D6F8CC036A}"/>
                  </a:ext>
                </a:extLst>
              </p:cNvPr>
              <p:cNvSpPr>
                <a:spLocks/>
              </p:cNvSpPr>
              <p:nvPr/>
            </p:nvSpPr>
            <p:spPr bwMode="auto">
              <a:xfrm>
                <a:off x="3944225" y="4654766"/>
                <a:ext cx="482557" cy="241278"/>
              </a:xfrm>
              <a:custGeom>
                <a:avLst/>
                <a:gdLst>
                  <a:gd name="T0" fmla="*/ 193 w 252"/>
                  <a:gd name="T1" fmla="*/ 0 h 126"/>
                  <a:gd name="T2" fmla="*/ 204 w 252"/>
                  <a:gd name="T3" fmla="*/ 7 h 126"/>
                  <a:gd name="T4" fmla="*/ 216 w 252"/>
                  <a:gd name="T5" fmla="*/ 12 h 126"/>
                  <a:gd name="T6" fmla="*/ 228 w 252"/>
                  <a:gd name="T7" fmla="*/ 10 h 126"/>
                  <a:gd name="T8" fmla="*/ 242 w 252"/>
                  <a:gd name="T9" fmla="*/ 14 h 126"/>
                  <a:gd name="T10" fmla="*/ 242 w 252"/>
                  <a:gd name="T11" fmla="*/ 26 h 126"/>
                  <a:gd name="T12" fmla="*/ 242 w 252"/>
                  <a:gd name="T13" fmla="*/ 33 h 126"/>
                  <a:gd name="T14" fmla="*/ 250 w 252"/>
                  <a:gd name="T15" fmla="*/ 48 h 126"/>
                  <a:gd name="T16" fmla="*/ 247 w 252"/>
                  <a:gd name="T17" fmla="*/ 57 h 126"/>
                  <a:gd name="T18" fmla="*/ 240 w 252"/>
                  <a:gd name="T19" fmla="*/ 64 h 126"/>
                  <a:gd name="T20" fmla="*/ 228 w 252"/>
                  <a:gd name="T21" fmla="*/ 62 h 126"/>
                  <a:gd name="T22" fmla="*/ 238 w 252"/>
                  <a:gd name="T23" fmla="*/ 69 h 126"/>
                  <a:gd name="T24" fmla="*/ 228 w 252"/>
                  <a:gd name="T25" fmla="*/ 78 h 126"/>
                  <a:gd name="T26" fmla="*/ 231 w 252"/>
                  <a:gd name="T27" fmla="*/ 88 h 126"/>
                  <a:gd name="T28" fmla="*/ 228 w 252"/>
                  <a:gd name="T29" fmla="*/ 95 h 126"/>
                  <a:gd name="T30" fmla="*/ 221 w 252"/>
                  <a:gd name="T31" fmla="*/ 97 h 126"/>
                  <a:gd name="T32" fmla="*/ 214 w 252"/>
                  <a:gd name="T33" fmla="*/ 105 h 126"/>
                  <a:gd name="T34" fmla="*/ 207 w 252"/>
                  <a:gd name="T35" fmla="*/ 109 h 126"/>
                  <a:gd name="T36" fmla="*/ 193 w 252"/>
                  <a:gd name="T37" fmla="*/ 112 h 126"/>
                  <a:gd name="T38" fmla="*/ 176 w 252"/>
                  <a:gd name="T39" fmla="*/ 114 h 126"/>
                  <a:gd name="T40" fmla="*/ 166 w 252"/>
                  <a:gd name="T41" fmla="*/ 124 h 126"/>
                  <a:gd name="T42" fmla="*/ 157 w 252"/>
                  <a:gd name="T43" fmla="*/ 124 h 126"/>
                  <a:gd name="T44" fmla="*/ 148 w 252"/>
                  <a:gd name="T45" fmla="*/ 119 h 126"/>
                  <a:gd name="T46" fmla="*/ 136 w 252"/>
                  <a:gd name="T47" fmla="*/ 116 h 126"/>
                  <a:gd name="T48" fmla="*/ 117 w 252"/>
                  <a:gd name="T49" fmla="*/ 114 h 126"/>
                  <a:gd name="T50" fmla="*/ 100 w 252"/>
                  <a:gd name="T51" fmla="*/ 112 h 126"/>
                  <a:gd name="T52" fmla="*/ 91 w 252"/>
                  <a:gd name="T53" fmla="*/ 100 h 126"/>
                  <a:gd name="T54" fmla="*/ 86 w 252"/>
                  <a:gd name="T55" fmla="*/ 95 h 126"/>
                  <a:gd name="T56" fmla="*/ 81 w 252"/>
                  <a:gd name="T57" fmla="*/ 93 h 126"/>
                  <a:gd name="T58" fmla="*/ 67 w 252"/>
                  <a:gd name="T59" fmla="*/ 95 h 126"/>
                  <a:gd name="T60" fmla="*/ 57 w 252"/>
                  <a:gd name="T61" fmla="*/ 97 h 126"/>
                  <a:gd name="T62" fmla="*/ 45 w 252"/>
                  <a:gd name="T63" fmla="*/ 107 h 126"/>
                  <a:gd name="T64" fmla="*/ 31 w 252"/>
                  <a:gd name="T65" fmla="*/ 102 h 126"/>
                  <a:gd name="T66" fmla="*/ 24 w 252"/>
                  <a:gd name="T67" fmla="*/ 100 h 126"/>
                  <a:gd name="T68" fmla="*/ 12 w 252"/>
                  <a:gd name="T69" fmla="*/ 97 h 126"/>
                  <a:gd name="T70" fmla="*/ 0 w 252"/>
                  <a:gd name="T71" fmla="*/ 88 h 126"/>
                  <a:gd name="T72" fmla="*/ 5 w 252"/>
                  <a:gd name="T73" fmla="*/ 78 h 126"/>
                  <a:gd name="T74" fmla="*/ 5 w 252"/>
                  <a:gd name="T75" fmla="*/ 71 h 126"/>
                  <a:gd name="T76" fmla="*/ 12 w 252"/>
                  <a:gd name="T77" fmla="*/ 69 h 126"/>
                  <a:gd name="T78" fmla="*/ 17 w 252"/>
                  <a:gd name="T79" fmla="*/ 74 h 126"/>
                  <a:gd name="T80" fmla="*/ 22 w 252"/>
                  <a:gd name="T81" fmla="*/ 78 h 126"/>
                  <a:gd name="T82" fmla="*/ 26 w 252"/>
                  <a:gd name="T83" fmla="*/ 78 h 126"/>
                  <a:gd name="T84" fmla="*/ 31 w 252"/>
                  <a:gd name="T85" fmla="*/ 71 h 126"/>
                  <a:gd name="T86" fmla="*/ 36 w 252"/>
                  <a:gd name="T87" fmla="*/ 69 h 126"/>
                  <a:gd name="T88" fmla="*/ 43 w 252"/>
                  <a:gd name="T89" fmla="*/ 74 h 126"/>
                  <a:gd name="T90" fmla="*/ 55 w 252"/>
                  <a:gd name="T91" fmla="*/ 76 h 126"/>
                  <a:gd name="T92" fmla="*/ 67 w 252"/>
                  <a:gd name="T93" fmla="*/ 69 h 126"/>
                  <a:gd name="T94" fmla="*/ 76 w 252"/>
                  <a:gd name="T95" fmla="*/ 67 h 126"/>
                  <a:gd name="T96" fmla="*/ 91 w 252"/>
                  <a:gd name="T97" fmla="*/ 59 h 126"/>
                  <a:gd name="T98" fmla="*/ 98 w 252"/>
                  <a:gd name="T99" fmla="*/ 64 h 126"/>
                  <a:gd name="T100" fmla="*/ 110 w 252"/>
                  <a:gd name="T101" fmla="*/ 67 h 126"/>
                  <a:gd name="T102" fmla="*/ 117 w 252"/>
                  <a:gd name="T103" fmla="*/ 74 h 126"/>
                  <a:gd name="T104" fmla="*/ 112 w 252"/>
                  <a:gd name="T105" fmla="*/ 59 h 126"/>
                  <a:gd name="T106" fmla="*/ 110 w 252"/>
                  <a:gd name="T107" fmla="*/ 48 h 126"/>
                  <a:gd name="T108" fmla="*/ 114 w 252"/>
                  <a:gd name="T109" fmla="*/ 36 h 126"/>
                  <a:gd name="T110" fmla="*/ 129 w 252"/>
                  <a:gd name="T111" fmla="*/ 31 h 126"/>
                  <a:gd name="T112" fmla="*/ 136 w 252"/>
                  <a:gd name="T113" fmla="*/ 21 h 126"/>
                  <a:gd name="T114" fmla="*/ 143 w 252"/>
                  <a:gd name="T115" fmla="*/ 17 h 126"/>
                  <a:gd name="T116" fmla="*/ 145 w 252"/>
                  <a:gd name="T117" fmla="*/ 12 h 126"/>
                  <a:gd name="T118" fmla="*/ 155 w 252"/>
                  <a:gd name="T119" fmla="*/ 21 h 126"/>
                  <a:gd name="T120" fmla="*/ 166 w 252"/>
                  <a:gd name="T121" fmla="*/ 19 h 126"/>
                  <a:gd name="T122" fmla="*/ 176 w 252"/>
                  <a:gd name="T123" fmla="*/ 10 h 126"/>
                  <a:gd name="T124" fmla="*/ 181 w 252"/>
                  <a:gd name="T125"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2" h="126">
                    <a:moveTo>
                      <a:pt x="181" y="0"/>
                    </a:moveTo>
                    <a:lnTo>
                      <a:pt x="183" y="0"/>
                    </a:lnTo>
                    <a:lnTo>
                      <a:pt x="185" y="0"/>
                    </a:lnTo>
                    <a:lnTo>
                      <a:pt x="185" y="2"/>
                    </a:lnTo>
                    <a:lnTo>
                      <a:pt x="188" y="2"/>
                    </a:lnTo>
                    <a:lnTo>
                      <a:pt x="190" y="2"/>
                    </a:lnTo>
                    <a:lnTo>
                      <a:pt x="190" y="0"/>
                    </a:lnTo>
                    <a:lnTo>
                      <a:pt x="193" y="0"/>
                    </a:lnTo>
                    <a:lnTo>
                      <a:pt x="193" y="2"/>
                    </a:lnTo>
                    <a:lnTo>
                      <a:pt x="195" y="2"/>
                    </a:lnTo>
                    <a:lnTo>
                      <a:pt x="197" y="2"/>
                    </a:lnTo>
                    <a:lnTo>
                      <a:pt x="197" y="5"/>
                    </a:lnTo>
                    <a:lnTo>
                      <a:pt x="200" y="5"/>
                    </a:lnTo>
                    <a:lnTo>
                      <a:pt x="202" y="5"/>
                    </a:lnTo>
                    <a:lnTo>
                      <a:pt x="202" y="7"/>
                    </a:lnTo>
                    <a:lnTo>
                      <a:pt x="204" y="7"/>
                    </a:lnTo>
                    <a:lnTo>
                      <a:pt x="207" y="7"/>
                    </a:lnTo>
                    <a:lnTo>
                      <a:pt x="209" y="7"/>
                    </a:lnTo>
                    <a:lnTo>
                      <a:pt x="212" y="7"/>
                    </a:lnTo>
                    <a:lnTo>
                      <a:pt x="209" y="7"/>
                    </a:lnTo>
                    <a:lnTo>
                      <a:pt x="212" y="7"/>
                    </a:lnTo>
                    <a:lnTo>
                      <a:pt x="212" y="10"/>
                    </a:lnTo>
                    <a:lnTo>
                      <a:pt x="214" y="12"/>
                    </a:lnTo>
                    <a:lnTo>
                      <a:pt x="216" y="12"/>
                    </a:lnTo>
                    <a:lnTo>
                      <a:pt x="219" y="12"/>
                    </a:lnTo>
                    <a:lnTo>
                      <a:pt x="221" y="12"/>
                    </a:lnTo>
                    <a:lnTo>
                      <a:pt x="223" y="12"/>
                    </a:lnTo>
                    <a:lnTo>
                      <a:pt x="226" y="12"/>
                    </a:lnTo>
                    <a:lnTo>
                      <a:pt x="226" y="14"/>
                    </a:lnTo>
                    <a:lnTo>
                      <a:pt x="226" y="12"/>
                    </a:lnTo>
                    <a:lnTo>
                      <a:pt x="228" y="12"/>
                    </a:lnTo>
                    <a:lnTo>
                      <a:pt x="228" y="10"/>
                    </a:lnTo>
                    <a:lnTo>
                      <a:pt x="231" y="10"/>
                    </a:lnTo>
                    <a:lnTo>
                      <a:pt x="233" y="10"/>
                    </a:lnTo>
                    <a:lnTo>
                      <a:pt x="235" y="10"/>
                    </a:lnTo>
                    <a:lnTo>
                      <a:pt x="235" y="12"/>
                    </a:lnTo>
                    <a:lnTo>
                      <a:pt x="238" y="12"/>
                    </a:lnTo>
                    <a:lnTo>
                      <a:pt x="238" y="14"/>
                    </a:lnTo>
                    <a:lnTo>
                      <a:pt x="240" y="14"/>
                    </a:lnTo>
                    <a:lnTo>
                      <a:pt x="242" y="14"/>
                    </a:lnTo>
                    <a:lnTo>
                      <a:pt x="245" y="14"/>
                    </a:lnTo>
                    <a:lnTo>
                      <a:pt x="242" y="17"/>
                    </a:lnTo>
                    <a:lnTo>
                      <a:pt x="245" y="17"/>
                    </a:lnTo>
                    <a:lnTo>
                      <a:pt x="245" y="19"/>
                    </a:lnTo>
                    <a:lnTo>
                      <a:pt x="245" y="21"/>
                    </a:lnTo>
                    <a:lnTo>
                      <a:pt x="245" y="24"/>
                    </a:lnTo>
                    <a:lnTo>
                      <a:pt x="242" y="24"/>
                    </a:lnTo>
                    <a:lnTo>
                      <a:pt x="242" y="26"/>
                    </a:lnTo>
                    <a:lnTo>
                      <a:pt x="242" y="29"/>
                    </a:lnTo>
                    <a:lnTo>
                      <a:pt x="242" y="31"/>
                    </a:lnTo>
                    <a:lnTo>
                      <a:pt x="240" y="29"/>
                    </a:lnTo>
                    <a:lnTo>
                      <a:pt x="240" y="31"/>
                    </a:lnTo>
                    <a:lnTo>
                      <a:pt x="242" y="31"/>
                    </a:lnTo>
                    <a:lnTo>
                      <a:pt x="240" y="31"/>
                    </a:lnTo>
                    <a:lnTo>
                      <a:pt x="242" y="31"/>
                    </a:lnTo>
                    <a:lnTo>
                      <a:pt x="242" y="33"/>
                    </a:lnTo>
                    <a:lnTo>
                      <a:pt x="245" y="36"/>
                    </a:lnTo>
                    <a:lnTo>
                      <a:pt x="245" y="38"/>
                    </a:lnTo>
                    <a:lnTo>
                      <a:pt x="245" y="40"/>
                    </a:lnTo>
                    <a:lnTo>
                      <a:pt x="247" y="40"/>
                    </a:lnTo>
                    <a:lnTo>
                      <a:pt x="250" y="40"/>
                    </a:lnTo>
                    <a:lnTo>
                      <a:pt x="250" y="43"/>
                    </a:lnTo>
                    <a:lnTo>
                      <a:pt x="250" y="45"/>
                    </a:lnTo>
                    <a:lnTo>
                      <a:pt x="250" y="48"/>
                    </a:lnTo>
                    <a:lnTo>
                      <a:pt x="252" y="48"/>
                    </a:lnTo>
                    <a:lnTo>
                      <a:pt x="250" y="50"/>
                    </a:lnTo>
                    <a:lnTo>
                      <a:pt x="250" y="52"/>
                    </a:lnTo>
                    <a:lnTo>
                      <a:pt x="250" y="55"/>
                    </a:lnTo>
                    <a:lnTo>
                      <a:pt x="247" y="55"/>
                    </a:lnTo>
                    <a:lnTo>
                      <a:pt x="247" y="57"/>
                    </a:lnTo>
                    <a:lnTo>
                      <a:pt x="250" y="57"/>
                    </a:lnTo>
                    <a:lnTo>
                      <a:pt x="247" y="57"/>
                    </a:lnTo>
                    <a:lnTo>
                      <a:pt x="250" y="59"/>
                    </a:lnTo>
                    <a:lnTo>
                      <a:pt x="250" y="62"/>
                    </a:lnTo>
                    <a:lnTo>
                      <a:pt x="247" y="62"/>
                    </a:lnTo>
                    <a:lnTo>
                      <a:pt x="245" y="62"/>
                    </a:lnTo>
                    <a:lnTo>
                      <a:pt x="245" y="64"/>
                    </a:lnTo>
                    <a:lnTo>
                      <a:pt x="242" y="62"/>
                    </a:lnTo>
                    <a:lnTo>
                      <a:pt x="240" y="62"/>
                    </a:lnTo>
                    <a:lnTo>
                      <a:pt x="240" y="64"/>
                    </a:lnTo>
                    <a:lnTo>
                      <a:pt x="238" y="64"/>
                    </a:lnTo>
                    <a:lnTo>
                      <a:pt x="238" y="62"/>
                    </a:lnTo>
                    <a:lnTo>
                      <a:pt x="238" y="59"/>
                    </a:lnTo>
                    <a:lnTo>
                      <a:pt x="235" y="59"/>
                    </a:lnTo>
                    <a:lnTo>
                      <a:pt x="233" y="59"/>
                    </a:lnTo>
                    <a:lnTo>
                      <a:pt x="231" y="59"/>
                    </a:lnTo>
                    <a:lnTo>
                      <a:pt x="231" y="62"/>
                    </a:lnTo>
                    <a:lnTo>
                      <a:pt x="228" y="62"/>
                    </a:lnTo>
                    <a:lnTo>
                      <a:pt x="228" y="64"/>
                    </a:lnTo>
                    <a:lnTo>
                      <a:pt x="228" y="62"/>
                    </a:lnTo>
                    <a:lnTo>
                      <a:pt x="228" y="64"/>
                    </a:lnTo>
                    <a:lnTo>
                      <a:pt x="231" y="64"/>
                    </a:lnTo>
                    <a:lnTo>
                      <a:pt x="233" y="67"/>
                    </a:lnTo>
                    <a:lnTo>
                      <a:pt x="235" y="67"/>
                    </a:lnTo>
                    <a:lnTo>
                      <a:pt x="235" y="69"/>
                    </a:lnTo>
                    <a:lnTo>
                      <a:pt x="238" y="69"/>
                    </a:lnTo>
                    <a:lnTo>
                      <a:pt x="238" y="71"/>
                    </a:lnTo>
                    <a:lnTo>
                      <a:pt x="235" y="71"/>
                    </a:lnTo>
                    <a:lnTo>
                      <a:pt x="235" y="74"/>
                    </a:lnTo>
                    <a:lnTo>
                      <a:pt x="235" y="76"/>
                    </a:lnTo>
                    <a:lnTo>
                      <a:pt x="233" y="76"/>
                    </a:lnTo>
                    <a:lnTo>
                      <a:pt x="231" y="76"/>
                    </a:lnTo>
                    <a:lnTo>
                      <a:pt x="228" y="76"/>
                    </a:lnTo>
                    <a:lnTo>
                      <a:pt x="228" y="78"/>
                    </a:lnTo>
                    <a:lnTo>
                      <a:pt x="228" y="81"/>
                    </a:lnTo>
                    <a:lnTo>
                      <a:pt x="231" y="83"/>
                    </a:lnTo>
                    <a:lnTo>
                      <a:pt x="228" y="83"/>
                    </a:lnTo>
                    <a:lnTo>
                      <a:pt x="228" y="86"/>
                    </a:lnTo>
                    <a:lnTo>
                      <a:pt x="228" y="88"/>
                    </a:lnTo>
                    <a:lnTo>
                      <a:pt x="228" y="86"/>
                    </a:lnTo>
                    <a:lnTo>
                      <a:pt x="228" y="88"/>
                    </a:lnTo>
                    <a:lnTo>
                      <a:pt x="231" y="88"/>
                    </a:lnTo>
                    <a:lnTo>
                      <a:pt x="231" y="90"/>
                    </a:lnTo>
                    <a:lnTo>
                      <a:pt x="228" y="90"/>
                    </a:lnTo>
                    <a:lnTo>
                      <a:pt x="228" y="93"/>
                    </a:lnTo>
                    <a:lnTo>
                      <a:pt x="231" y="93"/>
                    </a:lnTo>
                    <a:lnTo>
                      <a:pt x="228" y="93"/>
                    </a:lnTo>
                    <a:lnTo>
                      <a:pt x="228" y="95"/>
                    </a:lnTo>
                    <a:lnTo>
                      <a:pt x="231" y="95"/>
                    </a:lnTo>
                    <a:lnTo>
                      <a:pt x="228" y="95"/>
                    </a:lnTo>
                    <a:lnTo>
                      <a:pt x="226" y="95"/>
                    </a:lnTo>
                    <a:lnTo>
                      <a:pt x="223" y="95"/>
                    </a:lnTo>
                    <a:lnTo>
                      <a:pt x="223" y="97"/>
                    </a:lnTo>
                    <a:lnTo>
                      <a:pt x="221" y="97"/>
                    </a:lnTo>
                    <a:lnTo>
                      <a:pt x="221" y="100"/>
                    </a:lnTo>
                    <a:lnTo>
                      <a:pt x="221" y="97"/>
                    </a:lnTo>
                    <a:lnTo>
                      <a:pt x="221" y="100"/>
                    </a:lnTo>
                    <a:lnTo>
                      <a:pt x="221" y="97"/>
                    </a:lnTo>
                    <a:lnTo>
                      <a:pt x="221" y="100"/>
                    </a:lnTo>
                    <a:lnTo>
                      <a:pt x="221" y="97"/>
                    </a:lnTo>
                    <a:lnTo>
                      <a:pt x="221" y="100"/>
                    </a:lnTo>
                    <a:lnTo>
                      <a:pt x="219" y="100"/>
                    </a:lnTo>
                    <a:lnTo>
                      <a:pt x="219" y="102"/>
                    </a:lnTo>
                    <a:lnTo>
                      <a:pt x="216" y="102"/>
                    </a:lnTo>
                    <a:lnTo>
                      <a:pt x="214" y="102"/>
                    </a:lnTo>
                    <a:lnTo>
                      <a:pt x="214" y="105"/>
                    </a:lnTo>
                    <a:lnTo>
                      <a:pt x="214" y="102"/>
                    </a:lnTo>
                    <a:lnTo>
                      <a:pt x="214" y="105"/>
                    </a:lnTo>
                    <a:lnTo>
                      <a:pt x="214" y="107"/>
                    </a:lnTo>
                    <a:lnTo>
                      <a:pt x="214" y="109"/>
                    </a:lnTo>
                    <a:lnTo>
                      <a:pt x="214" y="112"/>
                    </a:lnTo>
                    <a:lnTo>
                      <a:pt x="212" y="109"/>
                    </a:lnTo>
                    <a:lnTo>
                      <a:pt x="209" y="109"/>
                    </a:lnTo>
                    <a:lnTo>
                      <a:pt x="207" y="109"/>
                    </a:lnTo>
                    <a:lnTo>
                      <a:pt x="204" y="109"/>
                    </a:lnTo>
                    <a:lnTo>
                      <a:pt x="202" y="109"/>
                    </a:lnTo>
                    <a:lnTo>
                      <a:pt x="200" y="109"/>
                    </a:lnTo>
                    <a:lnTo>
                      <a:pt x="200" y="112"/>
                    </a:lnTo>
                    <a:lnTo>
                      <a:pt x="197" y="114"/>
                    </a:lnTo>
                    <a:lnTo>
                      <a:pt x="195" y="114"/>
                    </a:lnTo>
                    <a:lnTo>
                      <a:pt x="195" y="112"/>
                    </a:lnTo>
                    <a:lnTo>
                      <a:pt x="193" y="112"/>
                    </a:lnTo>
                    <a:lnTo>
                      <a:pt x="190" y="112"/>
                    </a:lnTo>
                    <a:lnTo>
                      <a:pt x="188" y="112"/>
                    </a:lnTo>
                    <a:lnTo>
                      <a:pt x="185" y="112"/>
                    </a:lnTo>
                    <a:lnTo>
                      <a:pt x="183" y="112"/>
                    </a:lnTo>
                    <a:lnTo>
                      <a:pt x="181" y="112"/>
                    </a:lnTo>
                    <a:lnTo>
                      <a:pt x="181" y="114"/>
                    </a:lnTo>
                    <a:lnTo>
                      <a:pt x="178" y="114"/>
                    </a:lnTo>
                    <a:lnTo>
                      <a:pt x="176" y="114"/>
                    </a:lnTo>
                    <a:lnTo>
                      <a:pt x="176" y="116"/>
                    </a:lnTo>
                    <a:lnTo>
                      <a:pt x="176" y="119"/>
                    </a:lnTo>
                    <a:lnTo>
                      <a:pt x="174" y="119"/>
                    </a:lnTo>
                    <a:lnTo>
                      <a:pt x="171" y="119"/>
                    </a:lnTo>
                    <a:lnTo>
                      <a:pt x="171" y="121"/>
                    </a:lnTo>
                    <a:lnTo>
                      <a:pt x="169" y="121"/>
                    </a:lnTo>
                    <a:lnTo>
                      <a:pt x="166" y="121"/>
                    </a:lnTo>
                    <a:lnTo>
                      <a:pt x="166" y="124"/>
                    </a:lnTo>
                    <a:lnTo>
                      <a:pt x="166" y="126"/>
                    </a:lnTo>
                    <a:lnTo>
                      <a:pt x="166" y="124"/>
                    </a:lnTo>
                    <a:lnTo>
                      <a:pt x="164" y="124"/>
                    </a:lnTo>
                    <a:lnTo>
                      <a:pt x="162" y="124"/>
                    </a:lnTo>
                    <a:lnTo>
                      <a:pt x="162" y="121"/>
                    </a:lnTo>
                    <a:lnTo>
                      <a:pt x="159" y="121"/>
                    </a:lnTo>
                    <a:lnTo>
                      <a:pt x="159" y="124"/>
                    </a:lnTo>
                    <a:lnTo>
                      <a:pt x="157" y="124"/>
                    </a:lnTo>
                    <a:lnTo>
                      <a:pt x="157" y="121"/>
                    </a:lnTo>
                    <a:lnTo>
                      <a:pt x="155" y="124"/>
                    </a:lnTo>
                    <a:lnTo>
                      <a:pt x="155" y="121"/>
                    </a:lnTo>
                    <a:lnTo>
                      <a:pt x="152" y="124"/>
                    </a:lnTo>
                    <a:lnTo>
                      <a:pt x="152" y="121"/>
                    </a:lnTo>
                    <a:lnTo>
                      <a:pt x="150" y="121"/>
                    </a:lnTo>
                    <a:lnTo>
                      <a:pt x="150" y="119"/>
                    </a:lnTo>
                    <a:lnTo>
                      <a:pt x="148" y="119"/>
                    </a:lnTo>
                    <a:lnTo>
                      <a:pt x="148" y="121"/>
                    </a:lnTo>
                    <a:lnTo>
                      <a:pt x="148" y="119"/>
                    </a:lnTo>
                    <a:lnTo>
                      <a:pt x="145" y="119"/>
                    </a:lnTo>
                    <a:lnTo>
                      <a:pt x="143" y="119"/>
                    </a:lnTo>
                    <a:lnTo>
                      <a:pt x="140" y="119"/>
                    </a:lnTo>
                    <a:lnTo>
                      <a:pt x="138" y="119"/>
                    </a:lnTo>
                    <a:lnTo>
                      <a:pt x="136" y="119"/>
                    </a:lnTo>
                    <a:lnTo>
                      <a:pt x="136" y="116"/>
                    </a:lnTo>
                    <a:lnTo>
                      <a:pt x="133" y="116"/>
                    </a:lnTo>
                    <a:lnTo>
                      <a:pt x="131" y="116"/>
                    </a:lnTo>
                    <a:lnTo>
                      <a:pt x="129" y="116"/>
                    </a:lnTo>
                    <a:lnTo>
                      <a:pt x="126" y="116"/>
                    </a:lnTo>
                    <a:lnTo>
                      <a:pt x="124" y="116"/>
                    </a:lnTo>
                    <a:lnTo>
                      <a:pt x="121" y="116"/>
                    </a:lnTo>
                    <a:lnTo>
                      <a:pt x="119" y="114"/>
                    </a:lnTo>
                    <a:lnTo>
                      <a:pt x="117" y="114"/>
                    </a:lnTo>
                    <a:lnTo>
                      <a:pt x="114" y="114"/>
                    </a:lnTo>
                    <a:lnTo>
                      <a:pt x="112" y="114"/>
                    </a:lnTo>
                    <a:lnTo>
                      <a:pt x="110" y="114"/>
                    </a:lnTo>
                    <a:lnTo>
                      <a:pt x="107" y="114"/>
                    </a:lnTo>
                    <a:lnTo>
                      <a:pt x="107" y="112"/>
                    </a:lnTo>
                    <a:lnTo>
                      <a:pt x="105" y="112"/>
                    </a:lnTo>
                    <a:lnTo>
                      <a:pt x="102" y="112"/>
                    </a:lnTo>
                    <a:lnTo>
                      <a:pt x="100" y="112"/>
                    </a:lnTo>
                    <a:lnTo>
                      <a:pt x="98" y="112"/>
                    </a:lnTo>
                    <a:lnTo>
                      <a:pt x="98" y="109"/>
                    </a:lnTo>
                    <a:lnTo>
                      <a:pt x="95" y="109"/>
                    </a:lnTo>
                    <a:lnTo>
                      <a:pt x="93" y="107"/>
                    </a:lnTo>
                    <a:lnTo>
                      <a:pt x="91" y="107"/>
                    </a:lnTo>
                    <a:lnTo>
                      <a:pt x="91" y="105"/>
                    </a:lnTo>
                    <a:lnTo>
                      <a:pt x="91" y="102"/>
                    </a:lnTo>
                    <a:lnTo>
                      <a:pt x="91" y="100"/>
                    </a:lnTo>
                    <a:lnTo>
                      <a:pt x="91" y="102"/>
                    </a:lnTo>
                    <a:lnTo>
                      <a:pt x="88" y="102"/>
                    </a:lnTo>
                    <a:lnTo>
                      <a:pt x="88" y="100"/>
                    </a:lnTo>
                    <a:lnTo>
                      <a:pt x="86" y="100"/>
                    </a:lnTo>
                    <a:lnTo>
                      <a:pt x="88" y="100"/>
                    </a:lnTo>
                    <a:lnTo>
                      <a:pt x="88" y="97"/>
                    </a:lnTo>
                    <a:lnTo>
                      <a:pt x="86" y="97"/>
                    </a:lnTo>
                    <a:lnTo>
                      <a:pt x="86" y="95"/>
                    </a:lnTo>
                    <a:lnTo>
                      <a:pt x="88" y="95"/>
                    </a:lnTo>
                    <a:lnTo>
                      <a:pt x="88" y="93"/>
                    </a:lnTo>
                    <a:lnTo>
                      <a:pt x="91" y="93"/>
                    </a:lnTo>
                    <a:lnTo>
                      <a:pt x="88" y="93"/>
                    </a:lnTo>
                    <a:lnTo>
                      <a:pt x="88" y="90"/>
                    </a:lnTo>
                    <a:lnTo>
                      <a:pt x="86" y="93"/>
                    </a:lnTo>
                    <a:lnTo>
                      <a:pt x="83" y="93"/>
                    </a:lnTo>
                    <a:lnTo>
                      <a:pt x="81" y="93"/>
                    </a:lnTo>
                    <a:lnTo>
                      <a:pt x="79" y="95"/>
                    </a:lnTo>
                    <a:lnTo>
                      <a:pt x="76" y="95"/>
                    </a:lnTo>
                    <a:lnTo>
                      <a:pt x="74" y="95"/>
                    </a:lnTo>
                    <a:lnTo>
                      <a:pt x="74" y="97"/>
                    </a:lnTo>
                    <a:lnTo>
                      <a:pt x="72" y="97"/>
                    </a:lnTo>
                    <a:lnTo>
                      <a:pt x="72" y="95"/>
                    </a:lnTo>
                    <a:lnTo>
                      <a:pt x="69" y="95"/>
                    </a:lnTo>
                    <a:lnTo>
                      <a:pt x="67" y="95"/>
                    </a:lnTo>
                    <a:lnTo>
                      <a:pt x="67" y="97"/>
                    </a:lnTo>
                    <a:lnTo>
                      <a:pt x="67" y="95"/>
                    </a:lnTo>
                    <a:lnTo>
                      <a:pt x="64" y="95"/>
                    </a:lnTo>
                    <a:lnTo>
                      <a:pt x="64" y="97"/>
                    </a:lnTo>
                    <a:lnTo>
                      <a:pt x="62" y="97"/>
                    </a:lnTo>
                    <a:lnTo>
                      <a:pt x="60" y="95"/>
                    </a:lnTo>
                    <a:lnTo>
                      <a:pt x="60" y="97"/>
                    </a:lnTo>
                    <a:lnTo>
                      <a:pt x="57" y="97"/>
                    </a:lnTo>
                    <a:lnTo>
                      <a:pt x="55" y="97"/>
                    </a:lnTo>
                    <a:lnTo>
                      <a:pt x="53" y="100"/>
                    </a:lnTo>
                    <a:lnTo>
                      <a:pt x="53" y="102"/>
                    </a:lnTo>
                    <a:lnTo>
                      <a:pt x="50" y="102"/>
                    </a:lnTo>
                    <a:lnTo>
                      <a:pt x="50" y="105"/>
                    </a:lnTo>
                    <a:lnTo>
                      <a:pt x="50" y="107"/>
                    </a:lnTo>
                    <a:lnTo>
                      <a:pt x="48" y="107"/>
                    </a:lnTo>
                    <a:lnTo>
                      <a:pt x="45" y="107"/>
                    </a:lnTo>
                    <a:lnTo>
                      <a:pt x="43" y="107"/>
                    </a:lnTo>
                    <a:lnTo>
                      <a:pt x="41" y="105"/>
                    </a:lnTo>
                    <a:lnTo>
                      <a:pt x="41" y="107"/>
                    </a:lnTo>
                    <a:lnTo>
                      <a:pt x="41" y="105"/>
                    </a:lnTo>
                    <a:lnTo>
                      <a:pt x="38" y="102"/>
                    </a:lnTo>
                    <a:lnTo>
                      <a:pt x="36" y="102"/>
                    </a:lnTo>
                    <a:lnTo>
                      <a:pt x="34" y="102"/>
                    </a:lnTo>
                    <a:lnTo>
                      <a:pt x="31" y="102"/>
                    </a:lnTo>
                    <a:lnTo>
                      <a:pt x="31" y="100"/>
                    </a:lnTo>
                    <a:lnTo>
                      <a:pt x="31" y="97"/>
                    </a:lnTo>
                    <a:lnTo>
                      <a:pt x="29" y="97"/>
                    </a:lnTo>
                    <a:lnTo>
                      <a:pt x="29" y="95"/>
                    </a:lnTo>
                    <a:lnTo>
                      <a:pt x="26" y="95"/>
                    </a:lnTo>
                    <a:lnTo>
                      <a:pt x="26" y="97"/>
                    </a:lnTo>
                    <a:lnTo>
                      <a:pt x="26" y="100"/>
                    </a:lnTo>
                    <a:lnTo>
                      <a:pt x="24" y="100"/>
                    </a:lnTo>
                    <a:lnTo>
                      <a:pt x="24" y="102"/>
                    </a:lnTo>
                    <a:lnTo>
                      <a:pt x="22" y="102"/>
                    </a:lnTo>
                    <a:lnTo>
                      <a:pt x="19" y="102"/>
                    </a:lnTo>
                    <a:lnTo>
                      <a:pt x="17" y="102"/>
                    </a:lnTo>
                    <a:lnTo>
                      <a:pt x="17" y="100"/>
                    </a:lnTo>
                    <a:lnTo>
                      <a:pt x="15" y="100"/>
                    </a:lnTo>
                    <a:lnTo>
                      <a:pt x="12" y="100"/>
                    </a:lnTo>
                    <a:lnTo>
                      <a:pt x="12" y="97"/>
                    </a:lnTo>
                    <a:lnTo>
                      <a:pt x="12" y="95"/>
                    </a:lnTo>
                    <a:lnTo>
                      <a:pt x="10" y="95"/>
                    </a:lnTo>
                    <a:lnTo>
                      <a:pt x="8" y="93"/>
                    </a:lnTo>
                    <a:lnTo>
                      <a:pt x="5" y="93"/>
                    </a:lnTo>
                    <a:lnTo>
                      <a:pt x="3" y="93"/>
                    </a:lnTo>
                    <a:lnTo>
                      <a:pt x="3" y="90"/>
                    </a:lnTo>
                    <a:lnTo>
                      <a:pt x="3" y="88"/>
                    </a:lnTo>
                    <a:lnTo>
                      <a:pt x="0" y="88"/>
                    </a:lnTo>
                    <a:lnTo>
                      <a:pt x="3" y="88"/>
                    </a:lnTo>
                    <a:lnTo>
                      <a:pt x="3" y="86"/>
                    </a:lnTo>
                    <a:lnTo>
                      <a:pt x="0" y="86"/>
                    </a:lnTo>
                    <a:lnTo>
                      <a:pt x="0" y="83"/>
                    </a:lnTo>
                    <a:lnTo>
                      <a:pt x="0" y="81"/>
                    </a:lnTo>
                    <a:lnTo>
                      <a:pt x="3" y="81"/>
                    </a:lnTo>
                    <a:lnTo>
                      <a:pt x="3" y="78"/>
                    </a:lnTo>
                    <a:lnTo>
                      <a:pt x="5" y="78"/>
                    </a:lnTo>
                    <a:lnTo>
                      <a:pt x="5" y="76"/>
                    </a:lnTo>
                    <a:lnTo>
                      <a:pt x="3" y="76"/>
                    </a:lnTo>
                    <a:lnTo>
                      <a:pt x="3" y="74"/>
                    </a:lnTo>
                    <a:lnTo>
                      <a:pt x="5" y="74"/>
                    </a:lnTo>
                    <a:lnTo>
                      <a:pt x="3" y="74"/>
                    </a:lnTo>
                    <a:lnTo>
                      <a:pt x="0" y="71"/>
                    </a:lnTo>
                    <a:lnTo>
                      <a:pt x="0" y="69"/>
                    </a:lnTo>
                    <a:lnTo>
                      <a:pt x="5" y="71"/>
                    </a:lnTo>
                    <a:lnTo>
                      <a:pt x="8" y="71"/>
                    </a:lnTo>
                    <a:lnTo>
                      <a:pt x="8" y="69"/>
                    </a:lnTo>
                    <a:lnTo>
                      <a:pt x="8" y="67"/>
                    </a:lnTo>
                    <a:lnTo>
                      <a:pt x="10" y="67"/>
                    </a:lnTo>
                    <a:lnTo>
                      <a:pt x="10" y="69"/>
                    </a:lnTo>
                    <a:lnTo>
                      <a:pt x="10" y="71"/>
                    </a:lnTo>
                    <a:lnTo>
                      <a:pt x="12" y="71"/>
                    </a:lnTo>
                    <a:lnTo>
                      <a:pt x="12" y="69"/>
                    </a:lnTo>
                    <a:lnTo>
                      <a:pt x="12" y="71"/>
                    </a:lnTo>
                    <a:lnTo>
                      <a:pt x="15" y="71"/>
                    </a:lnTo>
                    <a:lnTo>
                      <a:pt x="15" y="69"/>
                    </a:lnTo>
                    <a:lnTo>
                      <a:pt x="15" y="71"/>
                    </a:lnTo>
                    <a:lnTo>
                      <a:pt x="15" y="74"/>
                    </a:lnTo>
                    <a:lnTo>
                      <a:pt x="17" y="74"/>
                    </a:lnTo>
                    <a:lnTo>
                      <a:pt x="17" y="71"/>
                    </a:lnTo>
                    <a:lnTo>
                      <a:pt x="17" y="74"/>
                    </a:lnTo>
                    <a:lnTo>
                      <a:pt x="19" y="74"/>
                    </a:lnTo>
                    <a:lnTo>
                      <a:pt x="19" y="76"/>
                    </a:lnTo>
                    <a:lnTo>
                      <a:pt x="17" y="76"/>
                    </a:lnTo>
                    <a:lnTo>
                      <a:pt x="19" y="76"/>
                    </a:lnTo>
                    <a:lnTo>
                      <a:pt x="19" y="78"/>
                    </a:lnTo>
                    <a:lnTo>
                      <a:pt x="22" y="78"/>
                    </a:lnTo>
                    <a:lnTo>
                      <a:pt x="22" y="76"/>
                    </a:lnTo>
                    <a:lnTo>
                      <a:pt x="22" y="78"/>
                    </a:lnTo>
                    <a:lnTo>
                      <a:pt x="24" y="76"/>
                    </a:lnTo>
                    <a:lnTo>
                      <a:pt x="24" y="78"/>
                    </a:lnTo>
                    <a:lnTo>
                      <a:pt x="22" y="78"/>
                    </a:lnTo>
                    <a:lnTo>
                      <a:pt x="22" y="81"/>
                    </a:lnTo>
                    <a:lnTo>
                      <a:pt x="22" y="83"/>
                    </a:lnTo>
                    <a:lnTo>
                      <a:pt x="24" y="83"/>
                    </a:lnTo>
                    <a:lnTo>
                      <a:pt x="26" y="81"/>
                    </a:lnTo>
                    <a:lnTo>
                      <a:pt x="26" y="78"/>
                    </a:lnTo>
                    <a:lnTo>
                      <a:pt x="29" y="78"/>
                    </a:lnTo>
                    <a:lnTo>
                      <a:pt x="31" y="78"/>
                    </a:lnTo>
                    <a:lnTo>
                      <a:pt x="29" y="76"/>
                    </a:lnTo>
                    <a:lnTo>
                      <a:pt x="31" y="76"/>
                    </a:lnTo>
                    <a:lnTo>
                      <a:pt x="31" y="74"/>
                    </a:lnTo>
                    <a:lnTo>
                      <a:pt x="31" y="71"/>
                    </a:lnTo>
                    <a:lnTo>
                      <a:pt x="29" y="71"/>
                    </a:lnTo>
                    <a:lnTo>
                      <a:pt x="31" y="71"/>
                    </a:lnTo>
                    <a:lnTo>
                      <a:pt x="31" y="69"/>
                    </a:lnTo>
                    <a:lnTo>
                      <a:pt x="29" y="69"/>
                    </a:lnTo>
                    <a:lnTo>
                      <a:pt x="31" y="69"/>
                    </a:lnTo>
                    <a:lnTo>
                      <a:pt x="34" y="71"/>
                    </a:lnTo>
                    <a:lnTo>
                      <a:pt x="34" y="69"/>
                    </a:lnTo>
                    <a:lnTo>
                      <a:pt x="34" y="71"/>
                    </a:lnTo>
                    <a:lnTo>
                      <a:pt x="34" y="69"/>
                    </a:lnTo>
                    <a:lnTo>
                      <a:pt x="36" y="69"/>
                    </a:lnTo>
                    <a:lnTo>
                      <a:pt x="38" y="69"/>
                    </a:lnTo>
                    <a:lnTo>
                      <a:pt x="38" y="71"/>
                    </a:lnTo>
                    <a:lnTo>
                      <a:pt x="41" y="69"/>
                    </a:lnTo>
                    <a:lnTo>
                      <a:pt x="41" y="71"/>
                    </a:lnTo>
                    <a:lnTo>
                      <a:pt x="43" y="71"/>
                    </a:lnTo>
                    <a:lnTo>
                      <a:pt x="45" y="69"/>
                    </a:lnTo>
                    <a:lnTo>
                      <a:pt x="45" y="71"/>
                    </a:lnTo>
                    <a:lnTo>
                      <a:pt x="43" y="74"/>
                    </a:lnTo>
                    <a:lnTo>
                      <a:pt x="45" y="74"/>
                    </a:lnTo>
                    <a:lnTo>
                      <a:pt x="48" y="74"/>
                    </a:lnTo>
                    <a:lnTo>
                      <a:pt x="48" y="76"/>
                    </a:lnTo>
                    <a:lnTo>
                      <a:pt x="50" y="76"/>
                    </a:lnTo>
                    <a:lnTo>
                      <a:pt x="53" y="76"/>
                    </a:lnTo>
                    <a:lnTo>
                      <a:pt x="55" y="76"/>
                    </a:lnTo>
                    <a:lnTo>
                      <a:pt x="57" y="76"/>
                    </a:lnTo>
                    <a:lnTo>
                      <a:pt x="55" y="76"/>
                    </a:lnTo>
                    <a:lnTo>
                      <a:pt x="57" y="76"/>
                    </a:lnTo>
                    <a:lnTo>
                      <a:pt x="60" y="76"/>
                    </a:lnTo>
                    <a:lnTo>
                      <a:pt x="60" y="74"/>
                    </a:lnTo>
                    <a:lnTo>
                      <a:pt x="62" y="74"/>
                    </a:lnTo>
                    <a:lnTo>
                      <a:pt x="62" y="71"/>
                    </a:lnTo>
                    <a:lnTo>
                      <a:pt x="64" y="71"/>
                    </a:lnTo>
                    <a:lnTo>
                      <a:pt x="67" y="71"/>
                    </a:lnTo>
                    <a:lnTo>
                      <a:pt x="67" y="69"/>
                    </a:lnTo>
                    <a:lnTo>
                      <a:pt x="69" y="69"/>
                    </a:lnTo>
                    <a:lnTo>
                      <a:pt x="69" y="67"/>
                    </a:lnTo>
                    <a:lnTo>
                      <a:pt x="69" y="69"/>
                    </a:lnTo>
                    <a:lnTo>
                      <a:pt x="72" y="69"/>
                    </a:lnTo>
                    <a:lnTo>
                      <a:pt x="72" y="67"/>
                    </a:lnTo>
                    <a:lnTo>
                      <a:pt x="74" y="67"/>
                    </a:lnTo>
                    <a:lnTo>
                      <a:pt x="76" y="69"/>
                    </a:lnTo>
                    <a:lnTo>
                      <a:pt x="76" y="67"/>
                    </a:lnTo>
                    <a:lnTo>
                      <a:pt x="79" y="67"/>
                    </a:lnTo>
                    <a:lnTo>
                      <a:pt x="81" y="67"/>
                    </a:lnTo>
                    <a:lnTo>
                      <a:pt x="83" y="67"/>
                    </a:lnTo>
                    <a:lnTo>
                      <a:pt x="86" y="67"/>
                    </a:lnTo>
                    <a:lnTo>
                      <a:pt x="88" y="67"/>
                    </a:lnTo>
                    <a:lnTo>
                      <a:pt x="88" y="64"/>
                    </a:lnTo>
                    <a:lnTo>
                      <a:pt x="88" y="62"/>
                    </a:lnTo>
                    <a:lnTo>
                      <a:pt x="91" y="59"/>
                    </a:lnTo>
                    <a:lnTo>
                      <a:pt x="91" y="62"/>
                    </a:lnTo>
                    <a:lnTo>
                      <a:pt x="91" y="64"/>
                    </a:lnTo>
                    <a:lnTo>
                      <a:pt x="91" y="62"/>
                    </a:lnTo>
                    <a:lnTo>
                      <a:pt x="93" y="62"/>
                    </a:lnTo>
                    <a:lnTo>
                      <a:pt x="93" y="64"/>
                    </a:lnTo>
                    <a:lnTo>
                      <a:pt x="95" y="62"/>
                    </a:lnTo>
                    <a:lnTo>
                      <a:pt x="95" y="64"/>
                    </a:lnTo>
                    <a:lnTo>
                      <a:pt x="98" y="64"/>
                    </a:lnTo>
                    <a:lnTo>
                      <a:pt x="98" y="67"/>
                    </a:lnTo>
                    <a:lnTo>
                      <a:pt x="100" y="67"/>
                    </a:lnTo>
                    <a:lnTo>
                      <a:pt x="100" y="64"/>
                    </a:lnTo>
                    <a:lnTo>
                      <a:pt x="102" y="64"/>
                    </a:lnTo>
                    <a:lnTo>
                      <a:pt x="105" y="64"/>
                    </a:lnTo>
                    <a:lnTo>
                      <a:pt x="107" y="64"/>
                    </a:lnTo>
                    <a:lnTo>
                      <a:pt x="107" y="67"/>
                    </a:lnTo>
                    <a:lnTo>
                      <a:pt x="110" y="67"/>
                    </a:lnTo>
                    <a:lnTo>
                      <a:pt x="107" y="67"/>
                    </a:lnTo>
                    <a:lnTo>
                      <a:pt x="107" y="69"/>
                    </a:lnTo>
                    <a:lnTo>
                      <a:pt x="110" y="69"/>
                    </a:lnTo>
                    <a:lnTo>
                      <a:pt x="110" y="71"/>
                    </a:lnTo>
                    <a:lnTo>
                      <a:pt x="112" y="71"/>
                    </a:lnTo>
                    <a:lnTo>
                      <a:pt x="112" y="74"/>
                    </a:lnTo>
                    <a:lnTo>
                      <a:pt x="114" y="74"/>
                    </a:lnTo>
                    <a:lnTo>
                      <a:pt x="117" y="74"/>
                    </a:lnTo>
                    <a:lnTo>
                      <a:pt x="117" y="71"/>
                    </a:lnTo>
                    <a:lnTo>
                      <a:pt x="117" y="69"/>
                    </a:lnTo>
                    <a:lnTo>
                      <a:pt x="117" y="67"/>
                    </a:lnTo>
                    <a:lnTo>
                      <a:pt x="117" y="64"/>
                    </a:lnTo>
                    <a:lnTo>
                      <a:pt x="117" y="62"/>
                    </a:lnTo>
                    <a:lnTo>
                      <a:pt x="114" y="62"/>
                    </a:lnTo>
                    <a:lnTo>
                      <a:pt x="112" y="62"/>
                    </a:lnTo>
                    <a:lnTo>
                      <a:pt x="112" y="59"/>
                    </a:lnTo>
                    <a:lnTo>
                      <a:pt x="112" y="57"/>
                    </a:lnTo>
                    <a:lnTo>
                      <a:pt x="114" y="57"/>
                    </a:lnTo>
                    <a:lnTo>
                      <a:pt x="114" y="55"/>
                    </a:lnTo>
                    <a:lnTo>
                      <a:pt x="114" y="52"/>
                    </a:lnTo>
                    <a:lnTo>
                      <a:pt x="112" y="52"/>
                    </a:lnTo>
                    <a:lnTo>
                      <a:pt x="112" y="50"/>
                    </a:lnTo>
                    <a:lnTo>
                      <a:pt x="110" y="50"/>
                    </a:lnTo>
                    <a:lnTo>
                      <a:pt x="110" y="48"/>
                    </a:lnTo>
                    <a:lnTo>
                      <a:pt x="107" y="45"/>
                    </a:lnTo>
                    <a:lnTo>
                      <a:pt x="107" y="43"/>
                    </a:lnTo>
                    <a:lnTo>
                      <a:pt x="107" y="40"/>
                    </a:lnTo>
                    <a:lnTo>
                      <a:pt x="110" y="40"/>
                    </a:lnTo>
                    <a:lnTo>
                      <a:pt x="110" y="38"/>
                    </a:lnTo>
                    <a:lnTo>
                      <a:pt x="112" y="38"/>
                    </a:lnTo>
                    <a:lnTo>
                      <a:pt x="114" y="38"/>
                    </a:lnTo>
                    <a:lnTo>
                      <a:pt x="114" y="36"/>
                    </a:lnTo>
                    <a:lnTo>
                      <a:pt x="117" y="36"/>
                    </a:lnTo>
                    <a:lnTo>
                      <a:pt x="119" y="36"/>
                    </a:lnTo>
                    <a:lnTo>
                      <a:pt x="119" y="33"/>
                    </a:lnTo>
                    <a:lnTo>
                      <a:pt x="121" y="33"/>
                    </a:lnTo>
                    <a:lnTo>
                      <a:pt x="124" y="33"/>
                    </a:lnTo>
                    <a:lnTo>
                      <a:pt x="126" y="33"/>
                    </a:lnTo>
                    <a:lnTo>
                      <a:pt x="126" y="31"/>
                    </a:lnTo>
                    <a:lnTo>
                      <a:pt x="129" y="31"/>
                    </a:lnTo>
                    <a:lnTo>
                      <a:pt x="129" y="29"/>
                    </a:lnTo>
                    <a:lnTo>
                      <a:pt x="129" y="26"/>
                    </a:lnTo>
                    <a:lnTo>
                      <a:pt x="129" y="24"/>
                    </a:lnTo>
                    <a:lnTo>
                      <a:pt x="129" y="21"/>
                    </a:lnTo>
                    <a:lnTo>
                      <a:pt x="131" y="21"/>
                    </a:lnTo>
                    <a:lnTo>
                      <a:pt x="131" y="19"/>
                    </a:lnTo>
                    <a:lnTo>
                      <a:pt x="133" y="21"/>
                    </a:lnTo>
                    <a:lnTo>
                      <a:pt x="136" y="21"/>
                    </a:lnTo>
                    <a:lnTo>
                      <a:pt x="138" y="24"/>
                    </a:lnTo>
                    <a:lnTo>
                      <a:pt x="138" y="21"/>
                    </a:lnTo>
                    <a:lnTo>
                      <a:pt x="140" y="21"/>
                    </a:lnTo>
                    <a:lnTo>
                      <a:pt x="138" y="21"/>
                    </a:lnTo>
                    <a:lnTo>
                      <a:pt x="140" y="21"/>
                    </a:lnTo>
                    <a:lnTo>
                      <a:pt x="140" y="19"/>
                    </a:lnTo>
                    <a:lnTo>
                      <a:pt x="143" y="19"/>
                    </a:lnTo>
                    <a:lnTo>
                      <a:pt x="143" y="17"/>
                    </a:lnTo>
                    <a:lnTo>
                      <a:pt x="140" y="17"/>
                    </a:lnTo>
                    <a:lnTo>
                      <a:pt x="143" y="17"/>
                    </a:lnTo>
                    <a:lnTo>
                      <a:pt x="140" y="14"/>
                    </a:lnTo>
                    <a:lnTo>
                      <a:pt x="143" y="14"/>
                    </a:lnTo>
                    <a:lnTo>
                      <a:pt x="140" y="14"/>
                    </a:lnTo>
                    <a:lnTo>
                      <a:pt x="140" y="12"/>
                    </a:lnTo>
                    <a:lnTo>
                      <a:pt x="143" y="12"/>
                    </a:lnTo>
                    <a:lnTo>
                      <a:pt x="145" y="12"/>
                    </a:lnTo>
                    <a:lnTo>
                      <a:pt x="145" y="14"/>
                    </a:lnTo>
                    <a:lnTo>
                      <a:pt x="148" y="14"/>
                    </a:lnTo>
                    <a:lnTo>
                      <a:pt x="150" y="17"/>
                    </a:lnTo>
                    <a:lnTo>
                      <a:pt x="148" y="17"/>
                    </a:lnTo>
                    <a:lnTo>
                      <a:pt x="150" y="19"/>
                    </a:lnTo>
                    <a:lnTo>
                      <a:pt x="152" y="19"/>
                    </a:lnTo>
                    <a:lnTo>
                      <a:pt x="155" y="19"/>
                    </a:lnTo>
                    <a:lnTo>
                      <a:pt x="155" y="21"/>
                    </a:lnTo>
                    <a:lnTo>
                      <a:pt x="157" y="21"/>
                    </a:lnTo>
                    <a:lnTo>
                      <a:pt x="159" y="21"/>
                    </a:lnTo>
                    <a:lnTo>
                      <a:pt x="159" y="19"/>
                    </a:lnTo>
                    <a:lnTo>
                      <a:pt x="162" y="19"/>
                    </a:lnTo>
                    <a:lnTo>
                      <a:pt x="162" y="17"/>
                    </a:lnTo>
                    <a:lnTo>
                      <a:pt x="164" y="17"/>
                    </a:lnTo>
                    <a:lnTo>
                      <a:pt x="164" y="19"/>
                    </a:lnTo>
                    <a:lnTo>
                      <a:pt x="166" y="19"/>
                    </a:lnTo>
                    <a:lnTo>
                      <a:pt x="169" y="19"/>
                    </a:lnTo>
                    <a:lnTo>
                      <a:pt x="171" y="19"/>
                    </a:lnTo>
                    <a:lnTo>
                      <a:pt x="171" y="17"/>
                    </a:lnTo>
                    <a:lnTo>
                      <a:pt x="171" y="14"/>
                    </a:lnTo>
                    <a:lnTo>
                      <a:pt x="174" y="14"/>
                    </a:lnTo>
                    <a:lnTo>
                      <a:pt x="174" y="12"/>
                    </a:lnTo>
                    <a:lnTo>
                      <a:pt x="174" y="10"/>
                    </a:lnTo>
                    <a:lnTo>
                      <a:pt x="176" y="10"/>
                    </a:lnTo>
                    <a:lnTo>
                      <a:pt x="176" y="12"/>
                    </a:lnTo>
                    <a:lnTo>
                      <a:pt x="176" y="10"/>
                    </a:lnTo>
                    <a:lnTo>
                      <a:pt x="178" y="12"/>
                    </a:lnTo>
                    <a:lnTo>
                      <a:pt x="181" y="12"/>
                    </a:lnTo>
                    <a:lnTo>
                      <a:pt x="181" y="10"/>
                    </a:lnTo>
                    <a:lnTo>
                      <a:pt x="178" y="10"/>
                    </a:lnTo>
                    <a:lnTo>
                      <a:pt x="181" y="7"/>
                    </a:lnTo>
                    <a:lnTo>
                      <a:pt x="181" y="5"/>
                    </a:lnTo>
                    <a:lnTo>
                      <a:pt x="181" y="2"/>
                    </a:lnTo>
                    <a:lnTo>
                      <a:pt x="181"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25" name="Freeform 50278">
                <a:extLst>
                  <a:ext uri="{FF2B5EF4-FFF2-40B4-BE49-F238E27FC236}">
                    <a16:creationId xmlns:a16="http://schemas.microsoft.com/office/drawing/2014/main" id="{B8553E06-E746-4A0D-BD71-377DED38D753}"/>
                  </a:ext>
                </a:extLst>
              </p:cNvPr>
              <p:cNvSpPr>
                <a:spLocks/>
              </p:cNvSpPr>
              <p:nvPr/>
            </p:nvSpPr>
            <p:spPr bwMode="auto">
              <a:xfrm>
                <a:off x="3503795" y="4423061"/>
                <a:ext cx="241277" cy="185747"/>
              </a:xfrm>
              <a:custGeom>
                <a:avLst/>
                <a:gdLst>
                  <a:gd name="T0" fmla="*/ 76 w 126"/>
                  <a:gd name="T1" fmla="*/ 5 h 97"/>
                  <a:gd name="T2" fmla="*/ 83 w 126"/>
                  <a:gd name="T3" fmla="*/ 5 h 97"/>
                  <a:gd name="T4" fmla="*/ 93 w 126"/>
                  <a:gd name="T5" fmla="*/ 12 h 97"/>
                  <a:gd name="T6" fmla="*/ 100 w 126"/>
                  <a:gd name="T7" fmla="*/ 14 h 97"/>
                  <a:gd name="T8" fmla="*/ 107 w 126"/>
                  <a:gd name="T9" fmla="*/ 19 h 97"/>
                  <a:gd name="T10" fmla="*/ 107 w 126"/>
                  <a:gd name="T11" fmla="*/ 24 h 97"/>
                  <a:gd name="T12" fmla="*/ 102 w 126"/>
                  <a:gd name="T13" fmla="*/ 33 h 97"/>
                  <a:gd name="T14" fmla="*/ 109 w 126"/>
                  <a:gd name="T15" fmla="*/ 35 h 97"/>
                  <a:gd name="T16" fmla="*/ 119 w 126"/>
                  <a:gd name="T17" fmla="*/ 40 h 97"/>
                  <a:gd name="T18" fmla="*/ 119 w 126"/>
                  <a:gd name="T19" fmla="*/ 45 h 97"/>
                  <a:gd name="T20" fmla="*/ 124 w 126"/>
                  <a:gd name="T21" fmla="*/ 50 h 97"/>
                  <a:gd name="T22" fmla="*/ 126 w 126"/>
                  <a:gd name="T23" fmla="*/ 57 h 97"/>
                  <a:gd name="T24" fmla="*/ 119 w 126"/>
                  <a:gd name="T25" fmla="*/ 64 h 97"/>
                  <a:gd name="T26" fmla="*/ 112 w 126"/>
                  <a:gd name="T27" fmla="*/ 66 h 97"/>
                  <a:gd name="T28" fmla="*/ 109 w 126"/>
                  <a:gd name="T29" fmla="*/ 73 h 97"/>
                  <a:gd name="T30" fmla="*/ 105 w 126"/>
                  <a:gd name="T31" fmla="*/ 78 h 97"/>
                  <a:gd name="T32" fmla="*/ 107 w 126"/>
                  <a:gd name="T33" fmla="*/ 85 h 97"/>
                  <a:gd name="T34" fmla="*/ 112 w 126"/>
                  <a:gd name="T35" fmla="*/ 90 h 97"/>
                  <a:gd name="T36" fmla="*/ 102 w 126"/>
                  <a:gd name="T37" fmla="*/ 95 h 97"/>
                  <a:gd name="T38" fmla="*/ 95 w 126"/>
                  <a:gd name="T39" fmla="*/ 95 h 97"/>
                  <a:gd name="T40" fmla="*/ 93 w 126"/>
                  <a:gd name="T41" fmla="*/ 90 h 97"/>
                  <a:gd name="T42" fmla="*/ 86 w 126"/>
                  <a:gd name="T43" fmla="*/ 85 h 97"/>
                  <a:gd name="T44" fmla="*/ 79 w 126"/>
                  <a:gd name="T45" fmla="*/ 83 h 97"/>
                  <a:gd name="T46" fmla="*/ 74 w 126"/>
                  <a:gd name="T47" fmla="*/ 73 h 97"/>
                  <a:gd name="T48" fmla="*/ 74 w 126"/>
                  <a:gd name="T49" fmla="*/ 64 h 97"/>
                  <a:gd name="T50" fmla="*/ 69 w 126"/>
                  <a:gd name="T51" fmla="*/ 73 h 97"/>
                  <a:gd name="T52" fmla="*/ 57 w 126"/>
                  <a:gd name="T53" fmla="*/ 73 h 97"/>
                  <a:gd name="T54" fmla="*/ 55 w 126"/>
                  <a:gd name="T55" fmla="*/ 71 h 97"/>
                  <a:gd name="T56" fmla="*/ 55 w 126"/>
                  <a:gd name="T57" fmla="*/ 62 h 97"/>
                  <a:gd name="T58" fmla="*/ 48 w 126"/>
                  <a:gd name="T59" fmla="*/ 54 h 97"/>
                  <a:gd name="T60" fmla="*/ 41 w 126"/>
                  <a:gd name="T61" fmla="*/ 57 h 97"/>
                  <a:gd name="T62" fmla="*/ 36 w 126"/>
                  <a:gd name="T63" fmla="*/ 52 h 97"/>
                  <a:gd name="T64" fmla="*/ 31 w 126"/>
                  <a:gd name="T65" fmla="*/ 47 h 97"/>
                  <a:gd name="T66" fmla="*/ 24 w 126"/>
                  <a:gd name="T67" fmla="*/ 43 h 97"/>
                  <a:gd name="T68" fmla="*/ 22 w 126"/>
                  <a:gd name="T69" fmla="*/ 35 h 97"/>
                  <a:gd name="T70" fmla="*/ 12 w 126"/>
                  <a:gd name="T71" fmla="*/ 35 h 97"/>
                  <a:gd name="T72" fmla="*/ 5 w 126"/>
                  <a:gd name="T73" fmla="*/ 33 h 97"/>
                  <a:gd name="T74" fmla="*/ 3 w 126"/>
                  <a:gd name="T75" fmla="*/ 24 h 97"/>
                  <a:gd name="T76" fmla="*/ 7 w 126"/>
                  <a:gd name="T77" fmla="*/ 16 h 97"/>
                  <a:gd name="T78" fmla="*/ 17 w 126"/>
                  <a:gd name="T79" fmla="*/ 9 h 97"/>
                  <a:gd name="T80" fmla="*/ 24 w 126"/>
                  <a:gd name="T81" fmla="*/ 7 h 97"/>
                  <a:gd name="T82" fmla="*/ 33 w 126"/>
                  <a:gd name="T83" fmla="*/ 9 h 97"/>
                  <a:gd name="T84" fmla="*/ 43 w 126"/>
                  <a:gd name="T85" fmla="*/ 14 h 97"/>
                  <a:gd name="T86" fmla="*/ 50 w 126"/>
                  <a:gd name="T87" fmla="*/ 12 h 97"/>
                  <a:gd name="T88" fmla="*/ 60 w 126"/>
                  <a:gd name="T89" fmla="*/ 12 h 97"/>
                  <a:gd name="T90" fmla="*/ 55 w 126"/>
                  <a:gd name="T91" fmla="*/ 19 h 97"/>
                  <a:gd name="T92" fmla="*/ 55 w 126"/>
                  <a:gd name="T93" fmla="*/ 19 h 97"/>
                  <a:gd name="T94" fmla="*/ 60 w 126"/>
                  <a:gd name="T95" fmla="*/ 19 h 97"/>
                  <a:gd name="T96" fmla="*/ 60 w 126"/>
                  <a:gd name="T97" fmla="*/ 12 h 97"/>
                  <a:gd name="T98" fmla="*/ 55 w 126"/>
                  <a:gd name="T99" fmla="*/ 5 h 97"/>
                  <a:gd name="T100" fmla="*/ 60 w 126"/>
                  <a:gd name="T101" fmla="*/ 5 h 97"/>
                  <a:gd name="T102" fmla="*/ 64 w 126"/>
                  <a:gd name="T103" fmla="*/ 2 h 97"/>
                  <a:gd name="T104" fmla="*/ 76 w 126"/>
                  <a:gd name="T105"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6" h="97">
                    <a:moveTo>
                      <a:pt x="74" y="2"/>
                    </a:moveTo>
                    <a:lnTo>
                      <a:pt x="76" y="2"/>
                    </a:lnTo>
                    <a:lnTo>
                      <a:pt x="76" y="5"/>
                    </a:lnTo>
                    <a:lnTo>
                      <a:pt x="74" y="2"/>
                    </a:lnTo>
                    <a:lnTo>
                      <a:pt x="74" y="5"/>
                    </a:lnTo>
                    <a:lnTo>
                      <a:pt x="76" y="5"/>
                    </a:lnTo>
                    <a:lnTo>
                      <a:pt x="79" y="5"/>
                    </a:lnTo>
                    <a:lnTo>
                      <a:pt x="81" y="2"/>
                    </a:lnTo>
                    <a:lnTo>
                      <a:pt x="81" y="0"/>
                    </a:lnTo>
                    <a:lnTo>
                      <a:pt x="83" y="0"/>
                    </a:lnTo>
                    <a:lnTo>
                      <a:pt x="83" y="2"/>
                    </a:lnTo>
                    <a:lnTo>
                      <a:pt x="83" y="5"/>
                    </a:lnTo>
                    <a:lnTo>
                      <a:pt x="86" y="7"/>
                    </a:lnTo>
                    <a:lnTo>
                      <a:pt x="86" y="9"/>
                    </a:lnTo>
                    <a:lnTo>
                      <a:pt x="88" y="9"/>
                    </a:lnTo>
                    <a:lnTo>
                      <a:pt x="88" y="12"/>
                    </a:lnTo>
                    <a:lnTo>
                      <a:pt x="90" y="12"/>
                    </a:lnTo>
                    <a:lnTo>
                      <a:pt x="93" y="12"/>
                    </a:lnTo>
                    <a:lnTo>
                      <a:pt x="93" y="9"/>
                    </a:lnTo>
                    <a:lnTo>
                      <a:pt x="95" y="12"/>
                    </a:lnTo>
                    <a:lnTo>
                      <a:pt x="95" y="9"/>
                    </a:lnTo>
                    <a:lnTo>
                      <a:pt x="98" y="9"/>
                    </a:lnTo>
                    <a:lnTo>
                      <a:pt x="100" y="12"/>
                    </a:lnTo>
                    <a:lnTo>
                      <a:pt x="100" y="14"/>
                    </a:lnTo>
                    <a:lnTo>
                      <a:pt x="102" y="14"/>
                    </a:lnTo>
                    <a:lnTo>
                      <a:pt x="105" y="14"/>
                    </a:lnTo>
                    <a:lnTo>
                      <a:pt x="107" y="14"/>
                    </a:lnTo>
                    <a:lnTo>
                      <a:pt x="107" y="16"/>
                    </a:lnTo>
                    <a:lnTo>
                      <a:pt x="109" y="16"/>
                    </a:lnTo>
                    <a:lnTo>
                      <a:pt x="107" y="19"/>
                    </a:lnTo>
                    <a:lnTo>
                      <a:pt x="109" y="19"/>
                    </a:lnTo>
                    <a:lnTo>
                      <a:pt x="107" y="19"/>
                    </a:lnTo>
                    <a:lnTo>
                      <a:pt x="107" y="21"/>
                    </a:lnTo>
                    <a:lnTo>
                      <a:pt x="105" y="21"/>
                    </a:lnTo>
                    <a:lnTo>
                      <a:pt x="105" y="24"/>
                    </a:lnTo>
                    <a:lnTo>
                      <a:pt x="107" y="24"/>
                    </a:lnTo>
                    <a:lnTo>
                      <a:pt x="105" y="24"/>
                    </a:lnTo>
                    <a:lnTo>
                      <a:pt x="105" y="26"/>
                    </a:lnTo>
                    <a:lnTo>
                      <a:pt x="105" y="28"/>
                    </a:lnTo>
                    <a:lnTo>
                      <a:pt x="102" y="28"/>
                    </a:lnTo>
                    <a:lnTo>
                      <a:pt x="102" y="31"/>
                    </a:lnTo>
                    <a:lnTo>
                      <a:pt x="102" y="33"/>
                    </a:lnTo>
                    <a:lnTo>
                      <a:pt x="105" y="33"/>
                    </a:lnTo>
                    <a:lnTo>
                      <a:pt x="105" y="35"/>
                    </a:lnTo>
                    <a:lnTo>
                      <a:pt x="102" y="35"/>
                    </a:lnTo>
                    <a:lnTo>
                      <a:pt x="105" y="35"/>
                    </a:lnTo>
                    <a:lnTo>
                      <a:pt x="107" y="35"/>
                    </a:lnTo>
                    <a:lnTo>
                      <a:pt x="109" y="35"/>
                    </a:lnTo>
                    <a:lnTo>
                      <a:pt x="112" y="35"/>
                    </a:lnTo>
                    <a:lnTo>
                      <a:pt x="114" y="35"/>
                    </a:lnTo>
                    <a:lnTo>
                      <a:pt x="114" y="38"/>
                    </a:lnTo>
                    <a:lnTo>
                      <a:pt x="117" y="38"/>
                    </a:lnTo>
                    <a:lnTo>
                      <a:pt x="119" y="38"/>
                    </a:lnTo>
                    <a:lnTo>
                      <a:pt x="119" y="40"/>
                    </a:lnTo>
                    <a:lnTo>
                      <a:pt x="119" y="43"/>
                    </a:lnTo>
                    <a:lnTo>
                      <a:pt x="121" y="43"/>
                    </a:lnTo>
                    <a:lnTo>
                      <a:pt x="124" y="43"/>
                    </a:lnTo>
                    <a:lnTo>
                      <a:pt x="121" y="43"/>
                    </a:lnTo>
                    <a:lnTo>
                      <a:pt x="121" y="45"/>
                    </a:lnTo>
                    <a:lnTo>
                      <a:pt x="119" y="45"/>
                    </a:lnTo>
                    <a:lnTo>
                      <a:pt x="119" y="47"/>
                    </a:lnTo>
                    <a:lnTo>
                      <a:pt x="121" y="47"/>
                    </a:lnTo>
                    <a:lnTo>
                      <a:pt x="121" y="50"/>
                    </a:lnTo>
                    <a:lnTo>
                      <a:pt x="121" y="47"/>
                    </a:lnTo>
                    <a:lnTo>
                      <a:pt x="124" y="47"/>
                    </a:lnTo>
                    <a:lnTo>
                      <a:pt x="124" y="50"/>
                    </a:lnTo>
                    <a:lnTo>
                      <a:pt x="126" y="50"/>
                    </a:lnTo>
                    <a:lnTo>
                      <a:pt x="126" y="52"/>
                    </a:lnTo>
                    <a:lnTo>
                      <a:pt x="126" y="54"/>
                    </a:lnTo>
                    <a:lnTo>
                      <a:pt x="124" y="54"/>
                    </a:lnTo>
                    <a:lnTo>
                      <a:pt x="126" y="54"/>
                    </a:lnTo>
                    <a:lnTo>
                      <a:pt x="126" y="57"/>
                    </a:lnTo>
                    <a:lnTo>
                      <a:pt x="124" y="57"/>
                    </a:lnTo>
                    <a:lnTo>
                      <a:pt x="124" y="59"/>
                    </a:lnTo>
                    <a:lnTo>
                      <a:pt x="121" y="59"/>
                    </a:lnTo>
                    <a:lnTo>
                      <a:pt x="121" y="62"/>
                    </a:lnTo>
                    <a:lnTo>
                      <a:pt x="119" y="62"/>
                    </a:lnTo>
                    <a:lnTo>
                      <a:pt x="119" y="64"/>
                    </a:lnTo>
                    <a:lnTo>
                      <a:pt x="119" y="66"/>
                    </a:lnTo>
                    <a:lnTo>
                      <a:pt x="117" y="66"/>
                    </a:lnTo>
                    <a:lnTo>
                      <a:pt x="117" y="64"/>
                    </a:lnTo>
                    <a:lnTo>
                      <a:pt x="114" y="64"/>
                    </a:lnTo>
                    <a:lnTo>
                      <a:pt x="112" y="64"/>
                    </a:lnTo>
                    <a:lnTo>
                      <a:pt x="112" y="66"/>
                    </a:lnTo>
                    <a:lnTo>
                      <a:pt x="109" y="66"/>
                    </a:lnTo>
                    <a:lnTo>
                      <a:pt x="109" y="69"/>
                    </a:lnTo>
                    <a:lnTo>
                      <a:pt x="109" y="71"/>
                    </a:lnTo>
                    <a:lnTo>
                      <a:pt x="107" y="71"/>
                    </a:lnTo>
                    <a:lnTo>
                      <a:pt x="107" y="73"/>
                    </a:lnTo>
                    <a:lnTo>
                      <a:pt x="109" y="73"/>
                    </a:lnTo>
                    <a:lnTo>
                      <a:pt x="107" y="73"/>
                    </a:lnTo>
                    <a:lnTo>
                      <a:pt x="107" y="76"/>
                    </a:lnTo>
                    <a:lnTo>
                      <a:pt x="105" y="76"/>
                    </a:lnTo>
                    <a:lnTo>
                      <a:pt x="105" y="78"/>
                    </a:lnTo>
                    <a:lnTo>
                      <a:pt x="107" y="78"/>
                    </a:lnTo>
                    <a:lnTo>
                      <a:pt x="105" y="78"/>
                    </a:lnTo>
                    <a:lnTo>
                      <a:pt x="105" y="81"/>
                    </a:lnTo>
                    <a:lnTo>
                      <a:pt x="105" y="83"/>
                    </a:lnTo>
                    <a:lnTo>
                      <a:pt x="107" y="83"/>
                    </a:lnTo>
                    <a:lnTo>
                      <a:pt x="107" y="85"/>
                    </a:lnTo>
                    <a:lnTo>
                      <a:pt x="109" y="85"/>
                    </a:lnTo>
                    <a:lnTo>
                      <a:pt x="107" y="85"/>
                    </a:lnTo>
                    <a:lnTo>
                      <a:pt x="109" y="85"/>
                    </a:lnTo>
                    <a:lnTo>
                      <a:pt x="109" y="88"/>
                    </a:lnTo>
                    <a:lnTo>
                      <a:pt x="109" y="90"/>
                    </a:lnTo>
                    <a:lnTo>
                      <a:pt x="112" y="90"/>
                    </a:lnTo>
                    <a:lnTo>
                      <a:pt x="109" y="90"/>
                    </a:lnTo>
                    <a:lnTo>
                      <a:pt x="112" y="90"/>
                    </a:lnTo>
                    <a:lnTo>
                      <a:pt x="109" y="90"/>
                    </a:lnTo>
                    <a:lnTo>
                      <a:pt x="109" y="92"/>
                    </a:lnTo>
                    <a:lnTo>
                      <a:pt x="109" y="95"/>
                    </a:lnTo>
                    <a:lnTo>
                      <a:pt x="107" y="95"/>
                    </a:lnTo>
                    <a:lnTo>
                      <a:pt x="105" y="95"/>
                    </a:lnTo>
                    <a:lnTo>
                      <a:pt x="102" y="95"/>
                    </a:lnTo>
                    <a:lnTo>
                      <a:pt x="102" y="97"/>
                    </a:lnTo>
                    <a:lnTo>
                      <a:pt x="100" y="97"/>
                    </a:lnTo>
                    <a:lnTo>
                      <a:pt x="100" y="95"/>
                    </a:lnTo>
                    <a:lnTo>
                      <a:pt x="98" y="97"/>
                    </a:lnTo>
                    <a:lnTo>
                      <a:pt x="95" y="97"/>
                    </a:lnTo>
                    <a:lnTo>
                      <a:pt x="95" y="95"/>
                    </a:lnTo>
                    <a:lnTo>
                      <a:pt x="95" y="92"/>
                    </a:lnTo>
                    <a:lnTo>
                      <a:pt x="93" y="90"/>
                    </a:lnTo>
                    <a:lnTo>
                      <a:pt x="90" y="90"/>
                    </a:lnTo>
                    <a:lnTo>
                      <a:pt x="90" y="92"/>
                    </a:lnTo>
                    <a:lnTo>
                      <a:pt x="90" y="90"/>
                    </a:lnTo>
                    <a:lnTo>
                      <a:pt x="93" y="90"/>
                    </a:lnTo>
                    <a:lnTo>
                      <a:pt x="90" y="88"/>
                    </a:lnTo>
                    <a:lnTo>
                      <a:pt x="88" y="88"/>
                    </a:lnTo>
                    <a:lnTo>
                      <a:pt x="86" y="88"/>
                    </a:lnTo>
                    <a:lnTo>
                      <a:pt x="86" y="85"/>
                    </a:lnTo>
                    <a:lnTo>
                      <a:pt x="86" y="88"/>
                    </a:lnTo>
                    <a:lnTo>
                      <a:pt x="86" y="85"/>
                    </a:lnTo>
                    <a:lnTo>
                      <a:pt x="83" y="85"/>
                    </a:lnTo>
                    <a:lnTo>
                      <a:pt x="83" y="83"/>
                    </a:lnTo>
                    <a:lnTo>
                      <a:pt x="83" y="85"/>
                    </a:lnTo>
                    <a:lnTo>
                      <a:pt x="83" y="83"/>
                    </a:lnTo>
                    <a:lnTo>
                      <a:pt x="81" y="83"/>
                    </a:lnTo>
                    <a:lnTo>
                      <a:pt x="79" y="83"/>
                    </a:lnTo>
                    <a:lnTo>
                      <a:pt x="76" y="83"/>
                    </a:lnTo>
                    <a:lnTo>
                      <a:pt x="76" y="81"/>
                    </a:lnTo>
                    <a:lnTo>
                      <a:pt x="76" y="78"/>
                    </a:lnTo>
                    <a:lnTo>
                      <a:pt x="76" y="76"/>
                    </a:lnTo>
                    <a:lnTo>
                      <a:pt x="74" y="76"/>
                    </a:lnTo>
                    <a:lnTo>
                      <a:pt x="74" y="73"/>
                    </a:lnTo>
                    <a:lnTo>
                      <a:pt x="76" y="71"/>
                    </a:lnTo>
                    <a:lnTo>
                      <a:pt x="74" y="69"/>
                    </a:lnTo>
                    <a:lnTo>
                      <a:pt x="76" y="69"/>
                    </a:lnTo>
                    <a:lnTo>
                      <a:pt x="76" y="66"/>
                    </a:lnTo>
                    <a:lnTo>
                      <a:pt x="76" y="64"/>
                    </a:lnTo>
                    <a:lnTo>
                      <a:pt x="74" y="64"/>
                    </a:lnTo>
                    <a:lnTo>
                      <a:pt x="74" y="66"/>
                    </a:lnTo>
                    <a:lnTo>
                      <a:pt x="71" y="66"/>
                    </a:lnTo>
                    <a:lnTo>
                      <a:pt x="71" y="69"/>
                    </a:lnTo>
                    <a:lnTo>
                      <a:pt x="71" y="71"/>
                    </a:lnTo>
                    <a:lnTo>
                      <a:pt x="71" y="73"/>
                    </a:lnTo>
                    <a:lnTo>
                      <a:pt x="69" y="73"/>
                    </a:lnTo>
                    <a:lnTo>
                      <a:pt x="67" y="73"/>
                    </a:lnTo>
                    <a:lnTo>
                      <a:pt x="64" y="76"/>
                    </a:lnTo>
                    <a:lnTo>
                      <a:pt x="62" y="76"/>
                    </a:lnTo>
                    <a:lnTo>
                      <a:pt x="60" y="76"/>
                    </a:lnTo>
                    <a:lnTo>
                      <a:pt x="60" y="73"/>
                    </a:lnTo>
                    <a:lnTo>
                      <a:pt x="57" y="73"/>
                    </a:lnTo>
                    <a:lnTo>
                      <a:pt x="57" y="76"/>
                    </a:lnTo>
                    <a:lnTo>
                      <a:pt x="55" y="76"/>
                    </a:lnTo>
                    <a:lnTo>
                      <a:pt x="55" y="73"/>
                    </a:lnTo>
                    <a:lnTo>
                      <a:pt x="52" y="73"/>
                    </a:lnTo>
                    <a:lnTo>
                      <a:pt x="52" y="71"/>
                    </a:lnTo>
                    <a:lnTo>
                      <a:pt x="55" y="71"/>
                    </a:lnTo>
                    <a:lnTo>
                      <a:pt x="55" y="69"/>
                    </a:lnTo>
                    <a:lnTo>
                      <a:pt x="55" y="66"/>
                    </a:lnTo>
                    <a:lnTo>
                      <a:pt x="52" y="66"/>
                    </a:lnTo>
                    <a:lnTo>
                      <a:pt x="52" y="64"/>
                    </a:lnTo>
                    <a:lnTo>
                      <a:pt x="52" y="62"/>
                    </a:lnTo>
                    <a:lnTo>
                      <a:pt x="55" y="62"/>
                    </a:lnTo>
                    <a:lnTo>
                      <a:pt x="55" y="59"/>
                    </a:lnTo>
                    <a:lnTo>
                      <a:pt x="52" y="59"/>
                    </a:lnTo>
                    <a:lnTo>
                      <a:pt x="52" y="57"/>
                    </a:lnTo>
                    <a:lnTo>
                      <a:pt x="50" y="57"/>
                    </a:lnTo>
                    <a:lnTo>
                      <a:pt x="48" y="57"/>
                    </a:lnTo>
                    <a:lnTo>
                      <a:pt x="48" y="54"/>
                    </a:lnTo>
                    <a:lnTo>
                      <a:pt x="48" y="57"/>
                    </a:lnTo>
                    <a:lnTo>
                      <a:pt x="45" y="57"/>
                    </a:lnTo>
                    <a:lnTo>
                      <a:pt x="43" y="57"/>
                    </a:lnTo>
                    <a:lnTo>
                      <a:pt x="43" y="54"/>
                    </a:lnTo>
                    <a:lnTo>
                      <a:pt x="43" y="57"/>
                    </a:lnTo>
                    <a:lnTo>
                      <a:pt x="41" y="57"/>
                    </a:lnTo>
                    <a:lnTo>
                      <a:pt x="41" y="54"/>
                    </a:lnTo>
                    <a:lnTo>
                      <a:pt x="41" y="57"/>
                    </a:lnTo>
                    <a:lnTo>
                      <a:pt x="38" y="57"/>
                    </a:lnTo>
                    <a:lnTo>
                      <a:pt x="36" y="57"/>
                    </a:lnTo>
                    <a:lnTo>
                      <a:pt x="36" y="54"/>
                    </a:lnTo>
                    <a:lnTo>
                      <a:pt x="36" y="52"/>
                    </a:lnTo>
                    <a:lnTo>
                      <a:pt x="36" y="50"/>
                    </a:lnTo>
                    <a:lnTo>
                      <a:pt x="33" y="50"/>
                    </a:lnTo>
                    <a:lnTo>
                      <a:pt x="33" y="47"/>
                    </a:lnTo>
                    <a:lnTo>
                      <a:pt x="33" y="50"/>
                    </a:lnTo>
                    <a:lnTo>
                      <a:pt x="31" y="50"/>
                    </a:lnTo>
                    <a:lnTo>
                      <a:pt x="31" y="47"/>
                    </a:lnTo>
                    <a:lnTo>
                      <a:pt x="29" y="47"/>
                    </a:lnTo>
                    <a:lnTo>
                      <a:pt x="29" y="50"/>
                    </a:lnTo>
                    <a:lnTo>
                      <a:pt x="26" y="47"/>
                    </a:lnTo>
                    <a:lnTo>
                      <a:pt x="24" y="47"/>
                    </a:lnTo>
                    <a:lnTo>
                      <a:pt x="24" y="45"/>
                    </a:lnTo>
                    <a:lnTo>
                      <a:pt x="24" y="43"/>
                    </a:lnTo>
                    <a:lnTo>
                      <a:pt x="24" y="40"/>
                    </a:lnTo>
                    <a:lnTo>
                      <a:pt x="22" y="40"/>
                    </a:lnTo>
                    <a:lnTo>
                      <a:pt x="24" y="40"/>
                    </a:lnTo>
                    <a:lnTo>
                      <a:pt x="24" y="38"/>
                    </a:lnTo>
                    <a:lnTo>
                      <a:pt x="22" y="38"/>
                    </a:lnTo>
                    <a:lnTo>
                      <a:pt x="22" y="35"/>
                    </a:lnTo>
                    <a:lnTo>
                      <a:pt x="19" y="35"/>
                    </a:lnTo>
                    <a:lnTo>
                      <a:pt x="19" y="33"/>
                    </a:lnTo>
                    <a:lnTo>
                      <a:pt x="19" y="35"/>
                    </a:lnTo>
                    <a:lnTo>
                      <a:pt x="17" y="35"/>
                    </a:lnTo>
                    <a:lnTo>
                      <a:pt x="14" y="35"/>
                    </a:lnTo>
                    <a:lnTo>
                      <a:pt x="12" y="35"/>
                    </a:lnTo>
                    <a:lnTo>
                      <a:pt x="12" y="38"/>
                    </a:lnTo>
                    <a:lnTo>
                      <a:pt x="10" y="38"/>
                    </a:lnTo>
                    <a:lnTo>
                      <a:pt x="7" y="38"/>
                    </a:lnTo>
                    <a:lnTo>
                      <a:pt x="7" y="35"/>
                    </a:lnTo>
                    <a:lnTo>
                      <a:pt x="5" y="35"/>
                    </a:lnTo>
                    <a:lnTo>
                      <a:pt x="5" y="33"/>
                    </a:lnTo>
                    <a:lnTo>
                      <a:pt x="3" y="33"/>
                    </a:lnTo>
                    <a:lnTo>
                      <a:pt x="3" y="31"/>
                    </a:lnTo>
                    <a:lnTo>
                      <a:pt x="3" y="28"/>
                    </a:lnTo>
                    <a:lnTo>
                      <a:pt x="0" y="28"/>
                    </a:lnTo>
                    <a:lnTo>
                      <a:pt x="3" y="26"/>
                    </a:lnTo>
                    <a:lnTo>
                      <a:pt x="3" y="24"/>
                    </a:lnTo>
                    <a:lnTo>
                      <a:pt x="0" y="24"/>
                    </a:lnTo>
                    <a:lnTo>
                      <a:pt x="0" y="21"/>
                    </a:lnTo>
                    <a:lnTo>
                      <a:pt x="0" y="19"/>
                    </a:lnTo>
                    <a:lnTo>
                      <a:pt x="3" y="19"/>
                    </a:lnTo>
                    <a:lnTo>
                      <a:pt x="5" y="16"/>
                    </a:lnTo>
                    <a:lnTo>
                      <a:pt x="7" y="16"/>
                    </a:lnTo>
                    <a:lnTo>
                      <a:pt x="10" y="14"/>
                    </a:lnTo>
                    <a:lnTo>
                      <a:pt x="12" y="12"/>
                    </a:lnTo>
                    <a:lnTo>
                      <a:pt x="12" y="14"/>
                    </a:lnTo>
                    <a:lnTo>
                      <a:pt x="12" y="12"/>
                    </a:lnTo>
                    <a:lnTo>
                      <a:pt x="14" y="12"/>
                    </a:lnTo>
                    <a:lnTo>
                      <a:pt x="17" y="9"/>
                    </a:lnTo>
                    <a:lnTo>
                      <a:pt x="19" y="9"/>
                    </a:lnTo>
                    <a:lnTo>
                      <a:pt x="19" y="7"/>
                    </a:lnTo>
                    <a:lnTo>
                      <a:pt x="22" y="7"/>
                    </a:lnTo>
                    <a:lnTo>
                      <a:pt x="19" y="7"/>
                    </a:lnTo>
                    <a:lnTo>
                      <a:pt x="22" y="7"/>
                    </a:lnTo>
                    <a:lnTo>
                      <a:pt x="24" y="7"/>
                    </a:lnTo>
                    <a:lnTo>
                      <a:pt x="26" y="7"/>
                    </a:lnTo>
                    <a:lnTo>
                      <a:pt x="26" y="9"/>
                    </a:lnTo>
                    <a:lnTo>
                      <a:pt x="29" y="12"/>
                    </a:lnTo>
                    <a:lnTo>
                      <a:pt x="31" y="12"/>
                    </a:lnTo>
                    <a:lnTo>
                      <a:pt x="31" y="9"/>
                    </a:lnTo>
                    <a:lnTo>
                      <a:pt x="33" y="9"/>
                    </a:lnTo>
                    <a:lnTo>
                      <a:pt x="36" y="9"/>
                    </a:lnTo>
                    <a:lnTo>
                      <a:pt x="38" y="9"/>
                    </a:lnTo>
                    <a:lnTo>
                      <a:pt x="38" y="12"/>
                    </a:lnTo>
                    <a:lnTo>
                      <a:pt x="41" y="12"/>
                    </a:lnTo>
                    <a:lnTo>
                      <a:pt x="41" y="14"/>
                    </a:lnTo>
                    <a:lnTo>
                      <a:pt x="43" y="14"/>
                    </a:lnTo>
                    <a:lnTo>
                      <a:pt x="45" y="14"/>
                    </a:lnTo>
                    <a:lnTo>
                      <a:pt x="43" y="14"/>
                    </a:lnTo>
                    <a:lnTo>
                      <a:pt x="45" y="14"/>
                    </a:lnTo>
                    <a:lnTo>
                      <a:pt x="48" y="14"/>
                    </a:lnTo>
                    <a:lnTo>
                      <a:pt x="48" y="12"/>
                    </a:lnTo>
                    <a:lnTo>
                      <a:pt x="50" y="12"/>
                    </a:lnTo>
                    <a:lnTo>
                      <a:pt x="52" y="9"/>
                    </a:lnTo>
                    <a:lnTo>
                      <a:pt x="55" y="7"/>
                    </a:lnTo>
                    <a:lnTo>
                      <a:pt x="57" y="7"/>
                    </a:lnTo>
                    <a:lnTo>
                      <a:pt x="57" y="9"/>
                    </a:lnTo>
                    <a:lnTo>
                      <a:pt x="57" y="12"/>
                    </a:lnTo>
                    <a:lnTo>
                      <a:pt x="60" y="12"/>
                    </a:lnTo>
                    <a:lnTo>
                      <a:pt x="62" y="12"/>
                    </a:lnTo>
                    <a:lnTo>
                      <a:pt x="60" y="14"/>
                    </a:lnTo>
                    <a:lnTo>
                      <a:pt x="60" y="16"/>
                    </a:lnTo>
                    <a:lnTo>
                      <a:pt x="57" y="16"/>
                    </a:lnTo>
                    <a:lnTo>
                      <a:pt x="57" y="19"/>
                    </a:lnTo>
                    <a:lnTo>
                      <a:pt x="55" y="19"/>
                    </a:lnTo>
                    <a:lnTo>
                      <a:pt x="52" y="19"/>
                    </a:lnTo>
                    <a:lnTo>
                      <a:pt x="55" y="19"/>
                    </a:lnTo>
                    <a:lnTo>
                      <a:pt x="55" y="21"/>
                    </a:lnTo>
                    <a:lnTo>
                      <a:pt x="55" y="19"/>
                    </a:lnTo>
                    <a:lnTo>
                      <a:pt x="52" y="19"/>
                    </a:lnTo>
                    <a:lnTo>
                      <a:pt x="55" y="19"/>
                    </a:lnTo>
                    <a:lnTo>
                      <a:pt x="57" y="19"/>
                    </a:lnTo>
                    <a:lnTo>
                      <a:pt x="60" y="19"/>
                    </a:lnTo>
                    <a:lnTo>
                      <a:pt x="57" y="19"/>
                    </a:lnTo>
                    <a:lnTo>
                      <a:pt x="60" y="19"/>
                    </a:lnTo>
                    <a:lnTo>
                      <a:pt x="60" y="21"/>
                    </a:lnTo>
                    <a:lnTo>
                      <a:pt x="60" y="19"/>
                    </a:lnTo>
                    <a:lnTo>
                      <a:pt x="57" y="19"/>
                    </a:lnTo>
                    <a:lnTo>
                      <a:pt x="60" y="19"/>
                    </a:lnTo>
                    <a:lnTo>
                      <a:pt x="60" y="16"/>
                    </a:lnTo>
                    <a:lnTo>
                      <a:pt x="60" y="14"/>
                    </a:lnTo>
                    <a:lnTo>
                      <a:pt x="62" y="12"/>
                    </a:lnTo>
                    <a:lnTo>
                      <a:pt x="60" y="12"/>
                    </a:lnTo>
                    <a:lnTo>
                      <a:pt x="57" y="12"/>
                    </a:lnTo>
                    <a:lnTo>
                      <a:pt x="60" y="9"/>
                    </a:lnTo>
                    <a:lnTo>
                      <a:pt x="57" y="9"/>
                    </a:lnTo>
                    <a:lnTo>
                      <a:pt x="57" y="7"/>
                    </a:lnTo>
                    <a:lnTo>
                      <a:pt x="55" y="7"/>
                    </a:lnTo>
                    <a:lnTo>
                      <a:pt x="55" y="5"/>
                    </a:lnTo>
                    <a:lnTo>
                      <a:pt x="57" y="5"/>
                    </a:lnTo>
                    <a:lnTo>
                      <a:pt x="60" y="5"/>
                    </a:lnTo>
                    <a:lnTo>
                      <a:pt x="60" y="7"/>
                    </a:lnTo>
                    <a:lnTo>
                      <a:pt x="62" y="7"/>
                    </a:lnTo>
                    <a:lnTo>
                      <a:pt x="62" y="5"/>
                    </a:lnTo>
                    <a:lnTo>
                      <a:pt x="60" y="5"/>
                    </a:lnTo>
                    <a:lnTo>
                      <a:pt x="60" y="2"/>
                    </a:lnTo>
                    <a:lnTo>
                      <a:pt x="62" y="2"/>
                    </a:lnTo>
                    <a:lnTo>
                      <a:pt x="62" y="0"/>
                    </a:lnTo>
                    <a:lnTo>
                      <a:pt x="64" y="0"/>
                    </a:lnTo>
                    <a:lnTo>
                      <a:pt x="67" y="0"/>
                    </a:lnTo>
                    <a:lnTo>
                      <a:pt x="64" y="2"/>
                    </a:lnTo>
                    <a:lnTo>
                      <a:pt x="67" y="2"/>
                    </a:lnTo>
                    <a:lnTo>
                      <a:pt x="69" y="2"/>
                    </a:lnTo>
                    <a:lnTo>
                      <a:pt x="71" y="2"/>
                    </a:lnTo>
                    <a:lnTo>
                      <a:pt x="71" y="0"/>
                    </a:lnTo>
                    <a:lnTo>
                      <a:pt x="74" y="0"/>
                    </a:lnTo>
                    <a:lnTo>
                      <a:pt x="76" y="0"/>
                    </a:lnTo>
                    <a:lnTo>
                      <a:pt x="76" y="2"/>
                    </a:lnTo>
                    <a:lnTo>
                      <a:pt x="74" y="2"/>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26" name="Freeform 50279">
                <a:extLst>
                  <a:ext uri="{FF2B5EF4-FFF2-40B4-BE49-F238E27FC236}">
                    <a16:creationId xmlns:a16="http://schemas.microsoft.com/office/drawing/2014/main" id="{EE4F02CE-7DA6-4067-835C-6945ECEE2FA2}"/>
                  </a:ext>
                </a:extLst>
              </p:cNvPr>
              <p:cNvSpPr>
                <a:spLocks noEditPoints="1"/>
              </p:cNvSpPr>
              <p:nvPr/>
            </p:nvSpPr>
            <p:spPr bwMode="auto">
              <a:xfrm>
                <a:off x="4334866" y="4991790"/>
                <a:ext cx="247024" cy="241278"/>
              </a:xfrm>
              <a:custGeom>
                <a:avLst/>
                <a:gdLst>
                  <a:gd name="T0" fmla="*/ 43 w 129"/>
                  <a:gd name="T1" fmla="*/ 2 h 126"/>
                  <a:gd name="T2" fmla="*/ 43 w 129"/>
                  <a:gd name="T3" fmla="*/ 5 h 126"/>
                  <a:gd name="T4" fmla="*/ 53 w 129"/>
                  <a:gd name="T5" fmla="*/ 5 h 126"/>
                  <a:gd name="T6" fmla="*/ 57 w 129"/>
                  <a:gd name="T7" fmla="*/ 9 h 126"/>
                  <a:gd name="T8" fmla="*/ 62 w 129"/>
                  <a:gd name="T9" fmla="*/ 7 h 126"/>
                  <a:gd name="T10" fmla="*/ 69 w 129"/>
                  <a:gd name="T11" fmla="*/ 12 h 126"/>
                  <a:gd name="T12" fmla="*/ 79 w 129"/>
                  <a:gd name="T13" fmla="*/ 7 h 126"/>
                  <a:gd name="T14" fmla="*/ 86 w 129"/>
                  <a:gd name="T15" fmla="*/ 9 h 126"/>
                  <a:gd name="T16" fmla="*/ 93 w 129"/>
                  <a:gd name="T17" fmla="*/ 9 h 126"/>
                  <a:gd name="T18" fmla="*/ 98 w 129"/>
                  <a:gd name="T19" fmla="*/ 12 h 126"/>
                  <a:gd name="T20" fmla="*/ 102 w 129"/>
                  <a:gd name="T21" fmla="*/ 14 h 126"/>
                  <a:gd name="T22" fmla="*/ 102 w 129"/>
                  <a:gd name="T23" fmla="*/ 21 h 126"/>
                  <a:gd name="T24" fmla="*/ 114 w 129"/>
                  <a:gd name="T25" fmla="*/ 19 h 126"/>
                  <a:gd name="T26" fmla="*/ 121 w 129"/>
                  <a:gd name="T27" fmla="*/ 19 h 126"/>
                  <a:gd name="T28" fmla="*/ 119 w 129"/>
                  <a:gd name="T29" fmla="*/ 28 h 126"/>
                  <a:gd name="T30" fmla="*/ 114 w 129"/>
                  <a:gd name="T31" fmla="*/ 35 h 126"/>
                  <a:gd name="T32" fmla="*/ 112 w 129"/>
                  <a:gd name="T33" fmla="*/ 40 h 126"/>
                  <a:gd name="T34" fmla="*/ 119 w 129"/>
                  <a:gd name="T35" fmla="*/ 47 h 126"/>
                  <a:gd name="T36" fmla="*/ 121 w 129"/>
                  <a:gd name="T37" fmla="*/ 54 h 126"/>
                  <a:gd name="T38" fmla="*/ 129 w 129"/>
                  <a:gd name="T39" fmla="*/ 59 h 126"/>
                  <a:gd name="T40" fmla="*/ 119 w 129"/>
                  <a:gd name="T41" fmla="*/ 62 h 126"/>
                  <a:gd name="T42" fmla="*/ 117 w 129"/>
                  <a:gd name="T43" fmla="*/ 64 h 126"/>
                  <a:gd name="T44" fmla="*/ 124 w 129"/>
                  <a:gd name="T45" fmla="*/ 71 h 126"/>
                  <a:gd name="T46" fmla="*/ 124 w 129"/>
                  <a:gd name="T47" fmla="*/ 78 h 126"/>
                  <a:gd name="T48" fmla="*/ 124 w 129"/>
                  <a:gd name="T49" fmla="*/ 78 h 126"/>
                  <a:gd name="T50" fmla="*/ 119 w 129"/>
                  <a:gd name="T51" fmla="*/ 78 h 126"/>
                  <a:gd name="T52" fmla="*/ 112 w 129"/>
                  <a:gd name="T53" fmla="*/ 83 h 126"/>
                  <a:gd name="T54" fmla="*/ 107 w 129"/>
                  <a:gd name="T55" fmla="*/ 85 h 126"/>
                  <a:gd name="T56" fmla="*/ 112 w 129"/>
                  <a:gd name="T57" fmla="*/ 92 h 126"/>
                  <a:gd name="T58" fmla="*/ 107 w 129"/>
                  <a:gd name="T59" fmla="*/ 90 h 126"/>
                  <a:gd name="T60" fmla="*/ 98 w 129"/>
                  <a:gd name="T61" fmla="*/ 95 h 126"/>
                  <a:gd name="T62" fmla="*/ 95 w 129"/>
                  <a:gd name="T63" fmla="*/ 104 h 126"/>
                  <a:gd name="T64" fmla="*/ 91 w 129"/>
                  <a:gd name="T65" fmla="*/ 116 h 126"/>
                  <a:gd name="T66" fmla="*/ 95 w 129"/>
                  <a:gd name="T67" fmla="*/ 123 h 126"/>
                  <a:gd name="T68" fmla="*/ 86 w 129"/>
                  <a:gd name="T69" fmla="*/ 123 h 126"/>
                  <a:gd name="T70" fmla="*/ 76 w 129"/>
                  <a:gd name="T71" fmla="*/ 116 h 126"/>
                  <a:gd name="T72" fmla="*/ 69 w 129"/>
                  <a:gd name="T73" fmla="*/ 111 h 126"/>
                  <a:gd name="T74" fmla="*/ 62 w 129"/>
                  <a:gd name="T75" fmla="*/ 109 h 126"/>
                  <a:gd name="T76" fmla="*/ 65 w 129"/>
                  <a:gd name="T77" fmla="*/ 109 h 126"/>
                  <a:gd name="T78" fmla="*/ 65 w 129"/>
                  <a:gd name="T79" fmla="*/ 104 h 126"/>
                  <a:gd name="T80" fmla="*/ 60 w 129"/>
                  <a:gd name="T81" fmla="*/ 100 h 126"/>
                  <a:gd name="T82" fmla="*/ 53 w 129"/>
                  <a:gd name="T83" fmla="*/ 92 h 126"/>
                  <a:gd name="T84" fmla="*/ 48 w 129"/>
                  <a:gd name="T85" fmla="*/ 85 h 126"/>
                  <a:gd name="T86" fmla="*/ 34 w 129"/>
                  <a:gd name="T87" fmla="*/ 66 h 126"/>
                  <a:gd name="T88" fmla="*/ 27 w 129"/>
                  <a:gd name="T89" fmla="*/ 62 h 126"/>
                  <a:gd name="T90" fmla="*/ 22 w 129"/>
                  <a:gd name="T91" fmla="*/ 54 h 126"/>
                  <a:gd name="T92" fmla="*/ 15 w 129"/>
                  <a:gd name="T93" fmla="*/ 50 h 126"/>
                  <a:gd name="T94" fmla="*/ 15 w 129"/>
                  <a:gd name="T95" fmla="*/ 43 h 126"/>
                  <a:gd name="T96" fmla="*/ 10 w 129"/>
                  <a:gd name="T97" fmla="*/ 31 h 126"/>
                  <a:gd name="T98" fmla="*/ 3 w 129"/>
                  <a:gd name="T99" fmla="*/ 21 h 126"/>
                  <a:gd name="T100" fmla="*/ 0 w 129"/>
                  <a:gd name="T101" fmla="*/ 12 h 126"/>
                  <a:gd name="T102" fmla="*/ 5 w 129"/>
                  <a:gd name="T103" fmla="*/ 2 h 126"/>
                  <a:gd name="T104" fmla="*/ 10 w 129"/>
                  <a:gd name="T105" fmla="*/ 5 h 126"/>
                  <a:gd name="T106" fmla="*/ 17 w 129"/>
                  <a:gd name="T107" fmla="*/ 12 h 126"/>
                  <a:gd name="T108" fmla="*/ 22 w 129"/>
                  <a:gd name="T109" fmla="*/ 9 h 126"/>
                  <a:gd name="T110" fmla="*/ 29 w 129"/>
                  <a:gd name="T111" fmla="*/ 5 h 126"/>
                  <a:gd name="T112" fmla="*/ 38 w 129"/>
                  <a:gd name="T113" fmla="*/ 5 h 126"/>
                  <a:gd name="T114" fmla="*/ 41 w 129"/>
                  <a:gd name="T115" fmla="*/ 2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9" h="126">
                    <a:moveTo>
                      <a:pt x="124" y="81"/>
                    </a:moveTo>
                    <a:lnTo>
                      <a:pt x="121" y="81"/>
                    </a:lnTo>
                    <a:lnTo>
                      <a:pt x="124" y="81"/>
                    </a:lnTo>
                    <a:close/>
                    <a:moveTo>
                      <a:pt x="41" y="2"/>
                    </a:moveTo>
                    <a:lnTo>
                      <a:pt x="43" y="2"/>
                    </a:lnTo>
                    <a:lnTo>
                      <a:pt x="41" y="2"/>
                    </a:lnTo>
                    <a:lnTo>
                      <a:pt x="43" y="2"/>
                    </a:lnTo>
                    <a:lnTo>
                      <a:pt x="43" y="5"/>
                    </a:lnTo>
                    <a:lnTo>
                      <a:pt x="43" y="2"/>
                    </a:lnTo>
                    <a:lnTo>
                      <a:pt x="43" y="5"/>
                    </a:lnTo>
                    <a:lnTo>
                      <a:pt x="46" y="5"/>
                    </a:lnTo>
                    <a:lnTo>
                      <a:pt x="48" y="7"/>
                    </a:lnTo>
                    <a:lnTo>
                      <a:pt x="50" y="7"/>
                    </a:lnTo>
                    <a:lnTo>
                      <a:pt x="50" y="5"/>
                    </a:lnTo>
                    <a:lnTo>
                      <a:pt x="53" y="5"/>
                    </a:lnTo>
                    <a:lnTo>
                      <a:pt x="53" y="7"/>
                    </a:lnTo>
                    <a:lnTo>
                      <a:pt x="55" y="7"/>
                    </a:lnTo>
                    <a:lnTo>
                      <a:pt x="57" y="7"/>
                    </a:lnTo>
                    <a:lnTo>
                      <a:pt x="60" y="7"/>
                    </a:lnTo>
                    <a:lnTo>
                      <a:pt x="57" y="9"/>
                    </a:lnTo>
                    <a:lnTo>
                      <a:pt x="60" y="9"/>
                    </a:lnTo>
                    <a:lnTo>
                      <a:pt x="60" y="7"/>
                    </a:lnTo>
                    <a:lnTo>
                      <a:pt x="60" y="9"/>
                    </a:lnTo>
                    <a:lnTo>
                      <a:pt x="62" y="9"/>
                    </a:lnTo>
                    <a:lnTo>
                      <a:pt x="62" y="7"/>
                    </a:lnTo>
                    <a:lnTo>
                      <a:pt x="65" y="7"/>
                    </a:lnTo>
                    <a:lnTo>
                      <a:pt x="65" y="9"/>
                    </a:lnTo>
                    <a:lnTo>
                      <a:pt x="67" y="9"/>
                    </a:lnTo>
                    <a:lnTo>
                      <a:pt x="69" y="9"/>
                    </a:lnTo>
                    <a:lnTo>
                      <a:pt x="69" y="12"/>
                    </a:lnTo>
                    <a:lnTo>
                      <a:pt x="72" y="12"/>
                    </a:lnTo>
                    <a:lnTo>
                      <a:pt x="74" y="9"/>
                    </a:lnTo>
                    <a:lnTo>
                      <a:pt x="74" y="7"/>
                    </a:lnTo>
                    <a:lnTo>
                      <a:pt x="76" y="7"/>
                    </a:lnTo>
                    <a:lnTo>
                      <a:pt x="79" y="7"/>
                    </a:lnTo>
                    <a:lnTo>
                      <a:pt x="79" y="9"/>
                    </a:lnTo>
                    <a:lnTo>
                      <a:pt x="81" y="9"/>
                    </a:lnTo>
                    <a:lnTo>
                      <a:pt x="83" y="9"/>
                    </a:lnTo>
                    <a:lnTo>
                      <a:pt x="83" y="7"/>
                    </a:lnTo>
                    <a:lnTo>
                      <a:pt x="86" y="9"/>
                    </a:lnTo>
                    <a:lnTo>
                      <a:pt x="88" y="9"/>
                    </a:lnTo>
                    <a:lnTo>
                      <a:pt x="91" y="9"/>
                    </a:lnTo>
                    <a:lnTo>
                      <a:pt x="91" y="12"/>
                    </a:lnTo>
                    <a:lnTo>
                      <a:pt x="93" y="12"/>
                    </a:lnTo>
                    <a:lnTo>
                      <a:pt x="93" y="9"/>
                    </a:lnTo>
                    <a:lnTo>
                      <a:pt x="95" y="9"/>
                    </a:lnTo>
                    <a:lnTo>
                      <a:pt x="95" y="12"/>
                    </a:lnTo>
                    <a:lnTo>
                      <a:pt x="95" y="9"/>
                    </a:lnTo>
                    <a:lnTo>
                      <a:pt x="95" y="12"/>
                    </a:lnTo>
                    <a:lnTo>
                      <a:pt x="98" y="12"/>
                    </a:lnTo>
                    <a:lnTo>
                      <a:pt x="98" y="9"/>
                    </a:lnTo>
                    <a:lnTo>
                      <a:pt x="98" y="12"/>
                    </a:lnTo>
                    <a:lnTo>
                      <a:pt x="100" y="12"/>
                    </a:lnTo>
                    <a:lnTo>
                      <a:pt x="100" y="14"/>
                    </a:lnTo>
                    <a:lnTo>
                      <a:pt x="102" y="14"/>
                    </a:lnTo>
                    <a:lnTo>
                      <a:pt x="102" y="16"/>
                    </a:lnTo>
                    <a:lnTo>
                      <a:pt x="100" y="16"/>
                    </a:lnTo>
                    <a:lnTo>
                      <a:pt x="100" y="19"/>
                    </a:lnTo>
                    <a:lnTo>
                      <a:pt x="102" y="19"/>
                    </a:lnTo>
                    <a:lnTo>
                      <a:pt x="102" y="21"/>
                    </a:lnTo>
                    <a:lnTo>
                      <a:pt x="105" y="21"/>
                    </a:lnTo>
                    <a:lnTo>
                      <a:pt x="107" y="21"/>
                    </a:lnTo>
                    <a:lnTo>
                      <a:pt x="110" y="21"/>
                    </a:lnTo>
                    <a:lnTo>
                      <a:pt x="112" y="19"/>
                    </a:lnTo>
                    <a:lnTo>
                      <a:pt x="114" y="19"/>
                    </a:lnTo>
                    <a:lnTo>
                      <a:pt x="114" y="16"/>
                    </a:lnTo>
                    <a:lnTo>
                      <a:pt x="114" y="19"/>
                    </a:lnTo>
                    <a:lnTo>
                      <a:pt x="117" y="19"/>
                    </a:lnTo>
                    <a:lnTo>
                      <a:pt x="119" y="19"/>
                    </a:lnTo>
                    <a:lnTo>
                      <a:pt x="121" y="19"/>
                    </a:lnTo>
                    <a:lnTo>
                      <a:pt x="121" y="21"/>
                    </a:lnTo>
                    <a:lnTo>
                      <a:pt x="119" y="21"/>
                    </a:lnTo>
                    <a:lnTo>
                      <a:pt x="119" y="24"/>
                    </a:lnTo>
                    <a:lnTo>
                      <a:pt x="119" y="26"/>
                    </a:lnTo>
                    <a:lnTo>
                      <a:pt x="119" y="28"/>
                    </a:lnTo>
                    <a:lnTo>
                      <a:pt x="117" y="28"/>
                    </a:lnTo>
                    <a:lnTo>
                      <a:pt x="117" y="31"/>
                    </a:lnTo>
                    <a:lnTo>
                      <a:pt x="117" y="33"/>
                    </a:lnTo>
                    <a:lnTo>
                      <a:pt x="114" y="33"/>
                    </a:lnTo>
                    <a:lnTo>
                      <a:pt x="114" y="35"/>
                    </a:lnTo>
                    <a:lnTo>
                      <a:pt x="112" y="35"/>
                    </a:lnTo>
                    <a:lnTo>
                      <a:pt x="112" y="38"/>
                    </a:lnTo>
                    <a:lnTo>
                      <a:pt x="114" y="38"/>
                    </a:lnTo>
                    <a:lnTo>
                      <a:pt x="114" y="40"/>
                    </a:lnTo>
                    <a:lnTo>
                      <a:pt x="112" y="40"/>
                    </a:lnTo>
                    <a:lnTo>
                      <a:pt x="112" y="43"/>
                    </a:lnTo>
                    <a:lnTo>
                      <a:pt x="112" y="45"/>
                    </a:lnTo>
                    <a:lnTo>
                      <a:pt x="114" y="47"/>
                    </a:lnTo>
                    <a:lnTo>
                      <a:pt x="117" y="47"/>
                    </a:lnTo>
                    <a:lnTo>
                      <a:pt x="119" y="47"/>
                    </a:lnTo>
                    <a:lnTo>
                      <a:pt x="119" y="50"/>
                    </a:lnTo>
                    <a:lnTo>
                      <a:pt x="121" y="50"/>
                    </a:lnTo>
                    <a:lnTo>
                      <a:pt x="119" y="50"/>
                    </a:lnTo>
                    <a:lnTo>
                      <a:pt x="121" y="52"/>
                    </a:lnTo>
                    <a:lnTo>
                      <a:pt x="121" y="54"/>
                    </a:lnTo>
                    <a:lnTo>
                      <a:pt x="124" y="54"/>
                    </a:lnTo>
                    <a:lnTo>
                      <a:pt x="126" y="57"/>
                    </a:lnTo>
                    <a:lnTo>
                      <a:pt x="129" y="59"/>
                    </a:lnTo>
                    <a:lnTo>
                      <a:pt x="129" y="57"/>
                    </a:lnTo>
                    <a:lnTo>
                      <a:pt x="129" y="59"/>
                    </a:lnTo>
                    <a:lnTo>
                      <a:pt x="126" y="59"/>
                    </a:lnTo>
                    <a:lnTo>
                      <a:pt x="126" y="62"/>
                    </a:lnTo>
                    <a:lnTo>
                      <a:pt x="124" y="62"/>
                    </a:lnTo>
                    <a:lnTo>
                      <a:pt x="121" y="62"/>
                    </a:lnTo>
                    <a:lnTo>
                      <a:pt x="119" y="62"/>
                    </a:lnTo>
                    <a:lnTo>
                      <a:pt x="119" y="59"/>
                    </a:lnTo>
                    <a:lnTo>
                      <a:pt x="119" y="62"/>
                    </a:lnTo>
                    <a:lnTo>
                      <a:pt x="117" y="59"/>
                    </a:lnTo>
                    <a:lnTo>
                      <a:pt x="117" y="62"/>
                    </a:lnTo>
                    <a:lnTo>
                      <a:pt x="117" y="64"/>
                    </a:lnTo>
                    <a:lnTo>
                      <a:pt x="119" y="64"/>
                    </a:lnTo>
                    <a:lnTo>
                      <a:pt x="119" y="66"/>
                    </a:lnTo>
                    <a:lnTo>
                      <a:pt x="121" y="69"/>
                    </a:lnTo>
                    <a:lnTo>
                      <a:pt x="121" y="71"/>
                    </a:lnTo>
                    <a:lnTo>
                      <a:pt x="124" y="71"/>
                    </a:lnTo>
                    <a:lnTo>
                      <a:pt x="124" y="73"/>
                    </a:lnTo>
                    <a:lnTo>
                      <a:pt x="126" y="73"/>
                    </a:lnTo>
                    <a:lnTo>
                      <a:pt x="126" y="76"/>
                    </a:lnTo>
                    <a:lnTo>
                      <a:pt x="126" y="78"/>
                    </a:lnTo>
                    <a:lnTo>
                      <a:pt x="124" y="78"/>
                    </a:lnTo>
                    <a:lnTo>
                      <a:pt x="124" y="76"/>
                    </a:lnTo>
                    <a:lnTo>
                      <a:pt x="124" y="78"/>
                    </a:lnTo>
                    <a:lnTo>
                      <a:pt x="126" y="78"/>
                    </a:lnTo>
                    <a:lnTo>
                      <a:pt x="124" y="81"/>
                    </a:lnTo>
                    <a:lnTo>
                      <a:pt x="124" y="78"/>
                    </a:lnTo>
                    <a:lnTo>
                      <a:pt x="121" y="81"/>
                    </a:lnTo>
                    <a:lnTo>
                      <a:pt x="121" y="78"/>
                    </a:lnTo>
                    <a:lnTo>
                      <a:pt x="121" y="81"/>
                    </a:lnTo>
                    <a:lnTo>
                      <a:pt x="121" y="78"/>
                    </a:lnTo>
                    <a:lnTo>
                      <a:pt x="119" y="78"/>
                    </a:lnTo>
                    <a:lnTo>
                      <a:pt x="117" y="78"/>
                    </a:lnTo>
                    <a:lnTo>
                      <a:pt x="117" y="81"/>
                    </a:lnTo>
                    <a:lnTo>
                      <a:pt x="117" y="83"/>
                    </a:lnTo>
                    <a:lnTo>
                      <a:pt x="114" y="83"/>
                    </a:lnTo>
                    <a:lnTo>
                      <a:pt x="112" y="83"/>
                    </a:lnTo>
                    <a:lnTo>
                      <a:pt x="110" y="83"/>
                    </a:lnTo>
                    <a:lnTo>
                      <a:pt x="110" y="81"/>
                    </a:lnTo>
                    <a:lnTo>
                      <a:pt x="107" y="81"/>
                    </a:lnTo>
                    <a:lnTo>
                      <a:pt x="107" y="83"/>
                    </a:lnTo>
                    <a:lnTo>
                      <a:pt x="107" y="85"/>
                    </a:lnTo>
                    <a:lnTo>
                      <a:pt x="110" y="85"/>
                    </a:lnTo>
                    <a:lnTo>
                      <a:pt x="110" y="88"/>
                    </a:lnTo>
                    <a:lnTo>
                      <a:pt x="110" y="90"/>
                    </a:lnTo>
                    <a:lnTo>
                      <a:pt x="112" y="90"/>
                    </a:lnTo>
                    <a:lnTo>
                      <a:pt x="112" y="92"/>
                    </a:lnTo>
                    <a:lnTo>
                      <a:pt x="110" y="92"/>
                    </a:lnTo>
                    <a:lnTo>
                      <a:pt x="110" y="95"/>
                    </a:lnTo>
                    <a:lnTo>
                      <a:pt x="107" y="95"/>
                    </a:lnTo>
                    <a:lnTo>
                      <a:pt x="107" y="92"/>
                    </a:lnTo>
                    <a:lnTo>
                      <a:pt x="107" y="90"/>
                    </a:lnTo>
                    <a:lnTo>
                      <a:pt x="105" y="90"/>
                    </a:lnTo>
                    <a:lnTo>
                      <a:pt x="102" y="90"/>
                    </a:lnTo>
                    <a:lnTo>
                      <a:pt x="102" y="92"/>
                    </a:lnTo>
                    <a:lnTo>
                      <a:pt x="100" y="92"/>
                    </a:lnTo>
                    <a:lnTo>
                      <a:pt x="98" y="95"/>
                    </a:lnTo>
                    <a:lnTo>
                      <a:pt x="98" y="97"/>
                    </a:lnTo>
                    <a:lnTo>
                      <a:pt x="98" y="100"/>
                    </a:lnTo>
                    <a:lnTo>
                      <a:pt x="98" y="102"/>
                    </a:lnTo>
                    <a:lnTo>
                      <a:pt x="98" y="104"/>
                    </a:lnTo>
                    <a:lnTo>
                      <a:pt x="95" y="104"/>
                    </a:lnTo>
                    <a:lnTo>
                      <a:pt x="93" y="107"/>
                    </a:lnTo>
                    <a:lnTo>
                      <a:pt x="93" y="109"/>
                    </a:lnTo>
                    <a:lnTo>
                      <a:pt x="93" y="111"/>
                    </a:lnTo>
                    <a:lnTo>
                      <a:pt x="91" y="114"/>
                    </a:lnTo>
                    <a:lnTo>
                      <a:pt x="91" y="116"/>
                    </a:lnTo>
                    <a:lnTo>
                      <a:pt x="91" y="119"/>
                    </a:lnTo>
                    <a:lnTo>
                      <a:pt x="93" y="119"/>
                    </a:lnTo>
                    <a:lnTo>
                      <a:pt x="93" y="121"/>
                    </a:lnTo>
                    <a:lnTo>
                      <a:pt x="95" y="121"/>
                    </a:lnTo>
                    <a:lnTo>
                      <a:pt x="95" y="123"/>
                    </a:lnTo>
                    <a:lnTo>
                      <a:pt x="93" y="123"/>
                    </a:lnTo>
                    <a:lnTo>
                      <a:pt x="91" y="126"/>
                    </a:lnTo>
                    <a:lnTo>
                      <a:pt x="88" y="126"/>
                    </a:lnTo>
                    <a:lnTo>
                      <a:pt x="88" y="123"/>
                    </a:lnTo>
                    <a:lnTo>
                      <a:pt x="86" y="123"/>
                    </a:lnTo>
                    <a:lnTo>
                      <a:pt x="83" y="123"/>
                    </a:lnTo>
                    <a:lnTo>
                      <a:pt x="81" y="121"/>
                    </a:lnTo>
                    <a:lnTo>
                      <a:pt x="79" y="121"/>
                    </a:lnTo>
                    <a:lnTo>
                      <a:pt x="76" y="119"/>
                    </a:lnTo>
                    <a:lnTo>
                      <a:pt x="76" y="116"/>
                    </a:lnTo>
                    <a:lnTo>
                      <a:pt x="74" y="116"/>
                    </a:lnTo>
                    <a:lnTo>
                      <a:pt x="72" y="116"/>
                    </a:lnTo>
                    <a:lnTo>
                      <a:pt x="72" y="114"/>
                    </a:lnTo>
                    <a:lnTo>
                      <a:pt x="72" y="111"/>
                    </a:lnTo>
                    <a:lnTo>
                      <a:pt x="69" y="111"/>
                    </a:lnTo>
                    <a:lnTo>
                      <a:pt x="67" y="109"/>
                    </a:lnTo>
                    <a:lnTo>
                      <a:pt x="67" y="111"/>
                    </a:lnTo>
                    <a:lnTo>
                      <a:pt x="65" y="111"/>
                    </a:lnTo>
                    <a:lnTo>
                      <a:pt x="62" y="111"/>
                    </a:lnTo>
                    <a:lnTo>
                      <a:pt x="62" y="109"/>
                    </a:lnTo>
                    <a:lnTo>
                      <a:pt x="60" y="109"/>
                    </a:lnTo>
                    <a:lnTo>
                      <a:pt x="62" y="109"/>
                    </a:lnTo>
                    <a:lnTo>
                      <a:pt x="62" y="111"/>
                    </a:lnTo>
                    <a:lnTo>
                      <a:pt x="62" y="109"/>
                    </a:lnTo>
                    <a:lnTo>
                      <a:pt x="65" y="109"/>
                    </a:lnTo>
                    <a:lnTo>
                      <a:pt x="67" y="107"/>
                    </a:lnTo>
                    <a:lnTo>
                      <a:pt x="65" y="104"/>
                    </a:lnTo>
                    <a:lnTo>
                      <a:pt x="67" y="104"/>
                    </a:lnTo>
                    <a:lnTo>
                      <a:pt x="65" y="102"/>
                    </a:lnTo>
                    <a:lnTo>
                      <a:pt x="65" y="104"/>
                    </a:lnTo>
                    <a:lnTo>
                      <a:pt x="67" y="104"/>
                    </a:lnTo>
                    <a:lnTo>
                      <a:pt x="65" y="104"/>
                    </a:lnTo>
                    <a:lnTo>
                      <a:pt x="65" y="102"/>
                    </a:lnTo>
                    <a:lnTo>
                      <a:pt x="62" y="100"/>
                    </a:lnTo>
                    <a:lnTo>
                      <a:pt x="60" y="100"/>
                    </a:lnTo>
                    <a:lnTo>
                      <a:pt x="57" y="100"/>
                    </a:lnTo>
                    <a:lnTo>
                      <a:pt x="57" y="97"/>
                    </a:lnTo>
                    <a:lnTo>
                      <a:pt x="57" y="95"/>
                    </a:lnTo>
                    <a:lnTo>
                      <a:pt x="55" y="95"/>
                    </a:lnTo>
                    <a:lnTo>
                      <a:pt x="53" y="92"/>
                    </a:lnTo>
                    <a:lnTo>
                      <a:pt x="53" y="90"/>
                    </a:lnTo>
                    <a:lnTo>
                      <a:pt x="53" y="88"/>
                    </a:lnTo>
                    <a:lnTo>
                      <a:pt x="53" y="85"/>
                    </a:lnTo>
                    <a:lnTo>
                      <a:pt x="50" y="85"/>
                    </a:lnTo>
                    <a:lnTo>
                      <a:pt x="48" y="85"/>
                    </a:lnTo>
                    <a:lnTo>
                      <a:pt x="48" y="83"/>
                    </a:lnTo>
                    <a:lnTo>
                      <a:pt x="38" y="73"/>
                    </a:lnTo>
                    <a:lnTo>
                      <a:pt x="34" y="71"/>
                    </a:lnTo>
                    <a:lnTo>
                      <a:pt x="34" y="69"/>
                    </a:lnTo>
                    <a:lnTo>
                      <a:pt x="34" y="66"/>
                    </a:lnTo>
                    <a:lnTo>
                      <a:pt x="31" y="66"/>
                    </a:lnTo>
                    <a:lnTo>
                      <a:pt x="31" y="64"/>
                    </a:lnTo>
                    <a:lnTo>
                      <a:pt x="29" y="64"/>
                    </a:lnTo>
                    <a:lnTo>
                      <a:pt x="29" y="62"/>
                    </a:lnTo>
                    <a:lnTo>
                      <a:pt x="27" y="62"/>
                    </a:lnTo>
                    <a:lnTo>
                      <a:pt x="27" y="59"/>
                    </a:lnTo>
                    <a:lnTo>
                      <a:pt x="24" y="59"/>
                    </a:lnTo>
                    <a:lnTo>
                      <a:pt x="24" y="57"/>
                    </a:lnTo>
                    <a:lnTo>
                      <a:pt x="22" y="57"/>
                    </a:lnTo>
                    <a:lnTo>
                      <a:pt x="22" y="54"/>
                    </a:lnTo>
                    <a:lnTo>
                      <a:pt x="19" y="54"/>
                    </a:lnTo>
                    <a:lnTo>
                      <a:pt x="19" y="52"/>
                    </a:lnTo>
                    <a:lnTo>
                      <a:pt x="17" y="52"/>
                    </a:lnTo>
                    <a:lnTo>
                      <a:pt x="17" y="50"/>
                    </a:lnTo>
                    <a:lnTo>
                      <a:pt x="15" y="50"/>
                    </a:lnTo>
                    <a:lnTo>
                      <a:pt x="15" y="47"/>
                    </a:lnTo>
                    <a:lnTo>
                      <a:pt x="15" y="45"/>
                    </a:lnTo>
                    <a:lnTo>
                      <a:pt x="17" y="45"/>
                    </a:lnTo>
                    <a:lnTo>
                      <a:pt x="17" y="43"/>
                    </a:lnTo>
                    <a:lnTo>
                      <a:pt x="15" y="43"/>
                    </a:lnTo>
                    <a:lnTo>
                      <a:pt x="15" y="40"/>
                    </a:lnTo>
                    <a:lnTo>
                      <a:pt x="15" y="38"/>
                    </a:lnTo>
                    <a:lnTo>
                      <a:pt x="15" y="35"/>
                    </a:lnTo>
                    <a:lnTo>
                      <a:pt x="12" y="35"/>
                    </a:lnTo>
                    <a:lnTo>
                      <a:pt x="10" y="31"/>
                    </a:lnTo>
                    <a:lnTo>
                      <a:pt x="8" y="28"/>
                    </a:lnTo>
                    <a:lnTo>
                      <a:pt x="8" y="26"/>
                    </a:lnTo>
                    <a:lnTo>
                      <a:pt x="5" y="26"/>
                    </a:lnTo>
                    <a:lnTo>
                      <a:pt x="5" y="24"/>
                    </a:lnTo>
                    <a:lnTo>
                      <a:pt x="3" y="21"/>
                    </a:lnTo>
                    <a:lnTo>
                      <a:pt x="3" y="19"/>
                    </a:lnTo>
                    <a:lnTo>
                      <a:pt x="0" y="19"/>
                    </a:lnTo>
                    <a:lnTo>
                      <a:pt x="0" y="16"/>
                    </a:lnTo>
                    <a:lnTo>
                      <a:pt x="0" y="14"/>
                    </a:lnTo>
                    <a:lnTo>
                      <a:pt x="0" y="12"/>
                    </a:lnTo>
                    <a:lnTo>
                      <a:pt x="3" y="12"/>
                    </a:lnTo>
                    <a:lnTo>
                      <a:pt x="3" y="9"/>
                    </a:lnTo>
                    <a:lnTo>
                      <a:pt x="3" y="7"/>
                    </a:lnTo>
                    <a:lnTo>
                      <a:pt x="3" y="5"/>
                    </a:lnTo>
                    <a:lnTo>
                      <a:pt x="5" y="2"/>
                    </a:lnTo>
                    <a:lnTo>
                      <a:pt x="5" y="5"/>
                    </a:lnTo>
                    <a:lnTo>
                      <a:pt x="5" y="2"/>
                    </a:lnTo>
                    <a:lnTo>
                      <a:pt x="8" y="2"/>
                    </a:lnTo>
                    <a:lnTo>
                      <a:pt x="8" y="5"/>
                    </a:lnTo>
                    <a:lnTo>
                      <a:pt x="10" y="5"/>
                    </a:lnTo>
                    <a:lnTo>
                      <a:pt x="12" y="7"/>
                    </a:lnTo>
                    <a:lnTo>
                      <a:pt x="12" y="9"/>
                    </a:lnTo>
                    <a:lnTo>
                      <a:pt x="15" y="9"/>
                    </a:lnTo>
                    <a:lnTo>
                      <a:pt x="15" y="12"/>
                    </a:lnTo>
                    <a:lnTo>
                      <a:pt x="17" y="12"/>
                    </a:lnTo>
                    <a:lnTo>
                      <a:pt x="17" y="14"/>
                    </a:lnTo>
                    <a:lnTo>
                      <a:pt x="19" y="14"/>
                    </a:lnTo>
                    <a:lnTo>
                      <a:pt x="22" y="14"/>
                    </a:lnTo>
                    <a:lnTo>
                      <a:pt x="22" y="12"/>
                    </a:lnTo>
                    <a:lnTo>
                      <a:pt x="22" y="9"/>
                    </a:lnTo>
                    <a:lnTo>
                      <a:pt x="24" y="7"/>
                    </a:lnTo>
                    <a:lnTo>
                      <a:pt x="24" y="5"/>
                    </a:lnTo>
                    <a:lnTo>
                      <a:pt x="27" y="5"/>
                    </a:lnTo>
                    <a:lnTo>
                      <a:pt x="27" y="2"/>
                    </a:lnTo>
                    <a:lnTo>
                      <a:pt x="29" y="5"/>
                    </a:lnTo>
                    <a:lnTo>
                      <a:pt x="29" y="2"/>
                    </a:lnTo>
                    <a:lnTo>
                      <a:pt x="31" y="5"/>
                    </a:lnTo>
                    <a:lnTo>
                      <a:pt x="34" y="5"/>
                    </a:lnTo>
                    <a:lnTo>
                      <a:pt x="36" y="5"/>
                    </a:lnTo>
                    <a:lnTo>
                      <a:pt x="38" y="5"/>
                    </a:lnTo>
                    <a:lnTo>
                      <a:pt x="36" y="5"/>
                    </a:lnTo>
                    <a:lnTo>
                      <a:pt x="38" y="2"/>
                    </a:lnTo>
                    <a:lnTo>
                      <a:pt x="36" y="2"/>
                    </a:lnTo>
                    <a:lnTo>
                      <a:pt x="38" y="2"/>
                    </a:lnTo>
                    <a:lnTo>
                      <a:pt x="41" y="2"/>
                    </a:lnTo>
                    <a:lnTo>
                      <a:pt x="41" y="0"/>
                    </a:lnTo>
                    <a:lnTo>
                      <a:pt x="41" y="2"/>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27" name="Freeform 50280">
                <a:extLst>
                  <a:ext uri="{FF2B5EF4-FFF2-40B4-BE49-F238E27FC236}">
                    <a16:creationId xmlns:a16="http://schemas.microsoft.com/office/drawing/2014/main" id="{0EFDED54-F17A-47CC-9893-97C9FE9D2BA2}"/>
                  </a:ext>
                </a:extLst>
              </p:cNvPr>
              <p:cNvSpPr>
                <a:spLocks/>
              </p:cNvSpPr>
              <p:nvPr/>
            </p:nvSpPr>
            <p:spPr bwMode="auto">
              <a:xfrm>
                <a:off x="4754231" y="5087534"/>
                <a:ext cx="394471" cy="262342"/>
              </a:xfrm>
              <a:custGeom>
                <a:avLst/>
                <a:gdLst>
                  <a:gd name="T0" fmla="*/ 23 w 206"/>
                  <a:gd name="T1" fmla="*/ 7 h 137"/>
                  <a:gd name="T2" fmla="*/ 19 w 206"/>
                  <a:gd name="T3" fmla="*/ 19 h 137"/>
                  <a:gd name="T4" fmla="*/ 35 w 206"/>
                  <a:gd name="T5" fmla="*/ 16 h 137"/>
                  <a:gd name="T6" fmla="*/ 47 w 206"/>
                  <a:gd name="T7" fmla="*/ 21 h 137"/>
                  <a:gd name="T8" fmla="*/ 61 w 206"/>
                  <a:gd name="T9" fmla="*/ 23 h 137"/>
                  <a:gd name="T10" fmla="*/ 76 w 206"/>
                  <a:gd name="T11" fmla="*/ 23 h 137"/>
                  <a:gd name="T12" fmla="*/ 90 w 206"/>
                  <a:gd name="T13" fmla="*/ 26 h 137"/>
                  <a:gd name="T14" fmla="*/ 104 w 206"/>
                  <a:gd name="T15" fmla="*/ 26 h 137"/>
                  <a:gd name="T16" fmla="*/ 118 w 206"/>
                  <a:gd name="T17" fmla="*/ 19 h 137"/>
                  <a:gd name="T18" fmla="*/ 128 w 206"/>
                  <a:gd name="T19" fmla="*/ 9 h 137"/>
                  <a:gd name="T20" fmla="*/ 147 w 206"/>
                  <a:gd name="T21" fmla="*/ 7 h 137"/>
                  <a:gd name="T22" fmla="*/ 163 w 206"/>
                  <a:gd name="T23" fmla="*/ 4 h 137"/>
                  <a:gd name="T24" fmla="*/ 178 w 206"/>
                  <a:gd name="T25" fmla="*/ 12 h 137"/>
                  <a:gd name="T26" fmla="*/ 197 w 206"/>
                  <a:gd name="T27" fmla="*/ 21 h 137"/>
                  <a:gd name="T28" fmla="*/ 206 w 206"/>
                  <a:gd name="T29" fmla="*/ 33 h 137"/>
                  <a:gd name="T30" fmla="*/ 197 w 206"/>
                  <a:gd name="T31" fmla="*/ 38 h 137"/>
                  <a:gd name="T32" fmla="*/ 187 w 206"/>
                  <a:gd name="T33" fmla="*/ 47 h 137"/>
                  <a:gd name="T34" fmla="*/ 182 w 206"/>
                  <a:gd name="T35" fmla="*/ 47 h 137"/>
                  <a:gd name="T36" fmla="*/ 182 w 206"/>
                  <a:gd name="T37" fmla="*/ 59 h 137"/>
                  <a:gd name="T38" fmla="*/ 178 w 206"/>
                  <a:gd name="T39" fmla="*/ 73 h 137"/>
                  <a:gd name="T40" fmla="*/ 173 w 206"/>
                  <a:gd name="T41" fmla="*/ 76 h 137"/>
                  <a:gd name="T42" fmla="*/ 168 w 206"/>
                  <a:gd name="T43" fmla="*/ 80 h 137"/>
                  <a:gd name="T44" fmla="*/ 175 w 206"/>
                  <a:gd name="T45" fmla="*/ 80 h 137"/>
                  <a:gd name="T46" fmla="*/ 178 w 206"/>
                  <a:gd name="T47" fmla="*/ 83 h 137"/>
                  <a:gd name="T48" fmla="*/ 178 w 206"/>
                  <a:gd name="T49" fmla="*/ 92 h 137"/>
                  <a:gd name="T50" fmla="*/ 185 w 206"/>
                  <a:gd name="T51" fmla="*/ 97 h 137"/>
                  <a:gd name="T52" fmla="*/ 185 w 206"/>
                  <a:gd name="T53" fmla="*/ 102 h 137"/>
                  <a:gd name="T54" fmla="*/ 178 w 206"/>
                  <a:gd name="T55" fmla="*/ 104 h 137"/>
                  <a:gd name="T56" fmla="*/ 168 w 206"/>
                  <a:gd name="T57" fmla="*/ 104 h 137"/>
                  <a:gd name="T58" fmla="*/ 159 w 206"/>
                  <a:gd name="T59" fmla="*/ 99 h 137"/>
                  <a:gd name="T60" fmla="*/ 154 w 206"/>
                  <a:gd name="T61" fmla="*/ 102 h 137"/>
                  <a:gd name="T62" fmla="*/ 142 w 206"/>
                  <a:gd name="T63" fmla="*/ 104 h 137"/>
                  <a:gd name="T64" fmla="*/ 130 w 206"/>
                  <a:gd name="T65" fmla="*/ 114 h 137"/>
                  <a:gd name="T66" fmla="*/ 123 w 206"/>
                  <a:gd name="T67" fmla="*/ 118 h 137"/>
                  <a:gd name="T68" fmla="*/ 125 w 206"/>
                  <a:gd name="T69" fmla="*/ 133 h 137"/>
                  <a:gd name="T70" fmla="*/ 116 w 206"/>
                  <a:gd name="T71" fmla="*/ 133 h 137"/>
                  <a:gd name="T72" fmla="*/ 107 w 206"/>
                  <a:gd name="T73" fmla="*/ 133 h 137"/>
                  <a:gd name="T74" fmla="*/ 95 w 206"/>
                  <a:gd name="T75" fmla="*/ 135 h 137"/>
                  <a:gd name="T76" fmla="*/ 80 w 206"/>
                  <a:gd name="T77" fmla="*/ 130 h 137"/>
                  <a:gd name="T78" fmla="*/ 73 w 206"/>
                  <a:gd name="T79" fmla="*/ 123 h 137"/>
                  <a:gd name="T80" fmla="*/ 59 w 206"/>
                  <a:gd name="T81" fmla="*/ 126 h 137"/>
                  <a:gd name="T82" fmla="*/ 52 w 206"/>
                  <a:gd name="T83" fmla="*/ 128 h 137"/>
                  <a:gd name="T84" fmla="*/ 40 w 206"/>
                  <a:gd name="T85" fmla="*/ 130 h 137"/>
                  <a:gd name="T86" fmla="*/ 23 w 206"/>
                  <a:gd name="T87" fmla="*/ 133 h 137"/>
                  <a:gd name="T88" fmla="*/ 21 w 206"/>
                  <a:gd name="T89" fmla="*/ 121 h 137"/>
                  <a:gd name="T90" fmla="*/ 21 w 206"/>
                  <a:gd name="T91" fmla="*/ 111 h 137"/>
                  <a:gd name="T92" fmla="*/ 12 w 206"/>
                  <a:gd name="T93" fmla="*/ 99 h 137"/>
                  <a:gd name="T94" fmla="*/ 2 w 206"/>
                  <a:gd name="T95" fmla="*/ 88 h 137"/>
                  <a:gd name="T96" fmla="*/ 4 w 206"/>
                  <a:gd name="T97" fmla="*/ 78 h 137"/>
                  <a:gd name="T98" fmla="*/ 2 w 206"/>
                  <a:gd name="T99" fmla="*/ 64 h 137"/>
                  <a:gd name="T100" fmla="*/ 14 w 206"/>
                  <a:gd name="T101" fmla="*/ 61 h 137"/>
                  <a:gd name="T102" fmla="*/ 21 w 206"/>
                  <a:gd name="T103" fmla="*/ 50 h 137"/>
                  <a:gd name="T104" fmla="*/ 14 w 206"/>
                  <a:gd name="T105" fmla="*/ 38 h 137"/>
                  <a:gd name="T106" fmla="*/ 4 w 206"/>
                  <a:gd name="T107" fmla="*/ 33 h 137"/>
                  <a:gd name="T108" fmla="*/ 0 w 206"/>
                  <a:gd name="T109" fmla="*/ 16 h 137"/>
                  <a:gd name="T110" fmla="*/ 9 w 206"/>
                  <a:gd name="T111" fmla="*/ 7 h 137"/>
                  <a:gd name="T112" fmla="*/ 12 w 206"/>
                  <a:gd name="T113"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6" h="137">
                    <a:moveTo>
                      <a:pt x="12" y="0"/>
                    </a:moveTo>
                    <a:lnTo>
                      <a:pt x="14" y="2"/>
                    </a:lnTo>
                    <a:lnTo>
                      <a:pt x="16" y="2"/>
                    </a:lnTo>
                    <a:lnTo>
                      <a:pt x="16" y="4"/>
                    </a:lnTo>
                    <a:lnTo>
                      <a:pt x="19" y="4"/>
                    </a:lnTo>
                    <a:lnTo>
                      <a:pt x="19" y="7"/>
                    </a:lnTo>
                    <a:lnTo>
                      <a:pt x="21" y="7"/>
                    </a:lnTo>
                    <a:lnTo>
                      <a:pt x="23" y="7"/>
                    </a:lnTo>
                    <a:lnTo>
                      <a:pt x="21" y="9"/>
                    </a:lnTo>
                    <a:lnTo>
                      <a:pt x="19" y="9"/>
                    </a:lnTo>
                    <a:lnTo>
                      <a:pt x="19" y="12"/>
                    </a:lnTo>
                    <a:lnTo>
                      <a:pt x="16" y="12"/>
                    </a:lnTo>
                    <a:lnTo>
                      <a:pt x="16" y="14"/>
                    </a:lnTo>
                    <a:lnTo>
                      <a:pt x="16" y="16"/>
                    </a:lnTo>
                    <a:lnTo>
                      <a:pt x="16" y="19"/>
                    </a:lnTo>
                    <a:lnTo>
                      <a:pt x="19" y="19"/>
                    </a:lnTo>
                    <a:lnTo>
                      <a:pt x="21" y="19"/>
                    </a:lnTo>
                    <a:lnTo>
                      <a:pt x="23" y="19"/>
                    </a:lnTo>
                    <a:lnTo>
                      <a:pt x="26" y="19"/>
                    </a:lnTo>
                    <a:lnTo>
                      <a:pt x="28" y="19"/>
                    </a:lnTo>
                    <a:lnTo>
                      <a:pt x="31" y="19"/>
                    </a:lnTo>
                    <a:lnTo>
                      <a:pt x="31" y="16"/>
                    </a:lnTo>
                    <a:lnTo>
                      <a:pt x="33" y="16"/>
                    </a:lnTo>
                    <a:lnTo>
                      <a:pt x="35" y="16"/>
                    </a:lnTo>
                    <a:lnTo>
                      <a:pt x="38" y="19"/>
                    </a:lnTo>
                    <a:lnTo>
                      <a:pt x="40" y="19"/>
                    </a:lnTo>
                    <a:lnTo>
                      <a:pt x="42" y="19"/>
                    </a:lnTo>
                    <a:lnTo>
                      <a:pt x="42" y="21"/>
                    </a:lnTo>
                    <a:lnTo>
                      <a:pt x="42" y="19"/>
                    </a:lnTo>
                    <a:lnTo>
                      <a:pt x="45" y="19"/>
                    </a:lnTo>
                    <a:lnTo>
                      <a:pt x="47" y="19"/>
                    </a:lnTo>
                    <a:lnTo>
                      <a:pt x="47" y="21"/>
                    </a:lnTo>
                    <a:lnTo>
                      <a:pt x="50" y="21"/>
                    </a:lnTo>
                    <a:lnTo>
                      <a:pt x="52" y="21"/>
                    </a:lnTo>
                    <a:lnTo>
                      <a:pt x="54" y="21"/>
                    </a:lnTo>
                    <a:lnTo>
                      <a:pt x="57" y="23"/>
                    </a:lnTo>
                    <a:lnTo>
                      <a:pt x="59" y="23"/>
                    </a:lnTo>
                    <a:lnTo>
                      <a:pt x="59" y="26"/>
                    </a:lnTo>
                    <a:lnTo>
                      <a:pt x="61" y="26"/>
                    </a:lnTo>
                    <a:lnTo>
                      <a:pt x="61" y="23"/>
                    </a:lnTo>
                    <a:lnTo>
                      <a:pt x="64" y="23"/>
                    </a:lnTo>
                    <a:lnTo>
                      <a:pt x="66" y="23"/>
                    </a:lnTo>
                    <a:lnTo>
                      <a:pt x="69" y="23"/>
                    </a:lnTo>
                    <a:lnTo>
                      <a:pt x="69" y="21"/>
                    </a:lnTo>
                    <a:lnTo>
                      <a:pt x="71" y="21"/>
                    </a:lnTo>
                    <a:lnTo>
                      <a:pt x="73" y="21"/>
                    </a:lnTo>
                    <a:lnTo>
                      <a:pt x="76" y="21"/>
                    </a:lnTo>
                    <a:lnTo>
                      <a:pt x="76" y="23"/>
                    </a:lnTo>
                    <a:lnTo>
                      <a:pt x="78" y="26"/>
                    </a:lnTo>
                    <a:lnTo>
                      <a:pt x="80" y="26"/>
                    </a:lnTo>
                    <a:lnTo>
                      <a:pt x="80" y="23"/>
                    </a:lnTo>
                    <a:lnTo>
                      <a:pt x="83" y="23"/>
                    </a:lnTo>
                    <a:lnTo>
                      <a:pt x="85" y="23"/>
                    </a:lnTo>
                    <a:lnTo>
                      <a:pt x="88" y="23"/>
                    </a:lnTo>
                    <a:lnTo>
                      <a:pt x="90" y="23"/>
                    </a:lnTo>
                    <a:lnTo>
                      <a:pt x="90" y="26"/>
                    </a:lnTo>
                    <a:lnTo>
                      <a:pt x="92" y="26"/>
                    </a:lnTo>
                    <a:lnTo>
                      <a:pt x="92" y="23"/>
                    </a:lnTo>
                    <a:lnTo>
                      <a:pt x="95" y="23"/>
                    </a:lnTo>
                    <a:lnTo>
                      <a:pt x="95" y="26"/>
                    </a:lnTo>
                    <a:lnTo>
                      <a:pt x="97" y="26"/>
                    </a:lnTo>
                    <a:lnTo>
                      <a:pt x="99" y="28"/>
                    </a:lnTo>
                    <a:lnTo>
                      <a:pt x="102" y="28"/>
                    </a:lnTo>
                    <a:lnTo>
                      <a:pt x="104" y="26"/>
                    </a:lnTo>
                    <a:lnTo>
                      <a:pt x="107" y="26"/>
                    </a:lnTo>
                    <a:lnTo>
                      <a:pt x="109" y="26"/>
                    </a:lnTo>
                    <a:lnTo>
                      <a:pt x="111" y="23"/>
                    </a:lnTo>
                    <a:lnTo>
                      <a:pt x="114" y="23"/>
                    </a:lnTo>
                    <a:lnTo>
                      <a:pt x="114" y="21"/>
                    </a:lnTo>
                    <a:lnTo>
                      <a:pt x="116" y="21"/>
                    </a:lnTo>
                    <a:lnTo>
                      <a:pt x="116" y="19"/>
                    </a:lnTo>
                    <a:lnTo>
                      <a:pt x="118" y="19"/>
                    </a:lnTo>
                    <a:lnTo>
                      <a:pt x="118" y="16"/>
                    </a:lnTo>
                    <a:lnTo>
                      <a:pt x="121" y="16"/>
                    </a:lnTo>
                    <a:lnTo>
                      <a:pt x="121" y="14"/>
                    </a:lnTo>
                    <a:lnTo>
                      <a:pt x="123" y="14"/>
                    </a:lnTo>
                    <a:lnTo>
                      <a:pt x="123" y="12"/>
                    </a:lnTo>
                    <a:lnTo>
                      <a:pt x="125" y="12"/>
                    </a:lnTo>
                    <a:lnTo>
                      <a:pt x="128" y="12"/>
                    </a:lnTo>
                    <a:lnTo>
                      <a:pt x="128" y="9"/>
                    </a:lnTo>
                    <a:lnTo>
                      <a:pt x="130" y="9"/>
                    </a:lnTo>
                    <a:lnTo>
                      <a:pt x="133" y="9"/>
                    </a:lnTo>
                    <a:lnTo>
                      <a:pt x="135" y="9"/>
                    </a:lnTo>
                    <a:lnTo>
                      <a:pt x="137" y="7"/>
                    </a:lnTo>
                    <a:lnTo>
                      <a:pt x="140" y="7"/>
                    </a:lnTo>
                    <a:lnTo>
                      <a:pt x="142" y="7"/>
                    </a:lnTo>
                    <a:lnTo>
                      <a:pt x="144" y="7"/>
                    </a:lnTo>
                    <a:lnTo>
                      <a:pt x="147" y="7"/>
                    </a:lnTo>
                    <a:lnTo>
                      <a:pt x="147" y="4"/>
                    </a:lnTo>
                    <a:lnTo>
                      <a:pt x="149" y="4"/>
                    </a:lnTo>
                    <a:lnTo>
                      <a:pt x="152" y="4"/>
                    </a:lnTo>
                    <a:lnTo>
                      <a:pt x="154" y="4"/>
                    </a:lnTo>
                    <a:lnTo>
                      <a:pt x="156" y="4"/>
                    </a:lnTo>
                    <a:lnTo>
                      <a:pt x="159" y="4"/>
                    </a:lnTo>
                    <a:lnTo>
                      <a:pt x="161" y="4"/>
                    </a:lnTo>
                    <a:lnTo>
                      <a:pt x="163" y="4"/>
                    </a:lnTo>
                    <a:lnTo>
                      <a:pt x="163" y="7"/>
                    </a:lnTo>
                    <a:lnTo>
                      <a:pt x="166" y="7"/>
                    </a:lnTo>
                    <a:lnTo>
                      <a:pt x="166" y="9"/>
                    </a:lnTo>
                    <a:lnTo>
                      <a:pt x="168" y="9"/>
                    </a:lnTo>
                    <a:lnTo>
                      <a:pt x="173" y="9"/>
                    </a:lnTo>
                    <a:lnTo>
                      <a:pt x="175" y="9"/>
                    </a:lnTo>
                    <a:lnTo>
                      <a:pt x="175" y="12"/>
                    </a:lnTo>
                    <a:lnTo>
                      <a:pt x="178" y="12"/>
                    </a:lnTo>
                    <a:lnTo>
                      <a:pt x="180" y="12"/>
                    </a:lnTo>
                    <a:lnTo>
                      <a:pt x="182" y="9"/>
                    </a:lnTo>
                    <a:lnTo>
                      <a:pt x="185" y="12"/>
                    </a:lnTo>
                    <a:lnTo>
                      <a:pt x="185" y="14"/>
                    </a:lnTo>
                    <a:lnTo>
                      <a:pt x="187" y="19"/>
                    </a:lnTo>
                    <a:lnTo>
                      <a:pt x="190" y="19"/>
                    </a:lnTo>
                    <a:lnTo>
                      <a:pt x="194" y="21"/>
                    </a:lnTo>
                    <a:lnTo>
                      <a:pt x="197" y="21"/>
                    </a:lnTo>
                    <a:lnTo>
                      <a:pt x="201" y="23"/>
                    </a:lnTo>
                    <a:lnTo>
                      <a:pt x="206" y="23"/>
                    </a:lnTo>
                    <a:lnTo>
                      <a:pt x="204" y="23"/>
                    </a:lnTo>
                    <a:lnTo>
                      <a:pt x="204" y="26"/>
                    </a:lnTo>
                    <a:lnTo>
                      <a:pt x="206" y="26"/>
                    </a:lnTo>
                    <a:lnTo>
                      <a:pt x="206" y="28"/>
                    </a:lnTo>
                    <a:lnTo>
                      <a:pt x="206" y="31"/>
                    </a:lnTo>
                    <a:lnTo>
                      <a:pt x="206" y="33"/>
                    </a:lnTo>
                    <a:lnTo>
                      <a:pt x="206" y="35"/>
                    </a:lnTo>
                    <a:lnTo>
                      <a:pt x="204" y="35"/>
                    </a:lnTo>
                    <a:lnTo>
                      <a:pt x="204" y="38"/>
                    </a:lnTo>
                    <a:lnTo>
                      <a:pt x="201" y="38"/>
                    </a:lnTo>
                    <a:lnTo>
                      <a:pt x="201" y="40"/>
                    </a:lnTo>
                    <a:lnTo>
                      <a:pt x="201" y="38"/>
                    </a:lnTo>
                    <a:lnTo>
                      <a:pt x="199" y="38"/>
                    </a:lnTo>
                    <a:lnTo>
                      <a:pt x="197" y="38"/>
                    </a:lnTo>
                    <a:lnTo>
                      <a:pt x="194" y="38"/>
                    </a:lnTo>
                    <a:lnTo>
                      <a:pt x="192" y="38"/>
                    </a:lnTo>
                    <a:lnTo>
                      <a:pt x="190" y="38"/>
                    </a:lnTo>
                    <a:lnTo>
                      <a:pt x="190" y="40"/>
                    </a:lnTo>
                    <a:lnTo>
                      <a:pt x="190" y="42"/>
                    </a:lnTo>
                    <a:lnTo>
                      <a:pt x="187" y="42"/>
                    </a:lnTo>
                    <a:lnTo>
                      <a:pt x="187" y="45"/>
                    </a:lnTo>
                    <a:lnTo>
                      <a:pt x="187" y="47"/>
                    </a:lnTo>
                    <a:lnTo>
                      <a:pt x="185" y="47"/>
                    </a:lnTo>
                    <a:lnTo>
                      <a:pt x="182" y="47"/>
                    </a:lnTo>
                    <a:lnTo>
                      <a:pt x="180" y="47"/>
                    </a:lnTo>
                    <a:lnTo>
                      <a:pt x="178" y="47"/>
                    </a:lnTo>
                    <a:lnTo>
                      <a:pt x="175" y="47"/>
                    </a:lnTo>
                    <a:lnTo>
                      <a:pt x="178" y="47"/>
                    </a:lnTo>
                    <a:lnTo>
                      <a:pt x="180" y="47"/>
                    </a:lnTo>
                    <a:lnTo>
                      <a:pt x="182" y="47"/>
                    </a:lnTo>
                    <a:lnTo>
                      <a:pt x="182" y="50"/>
                    </a:lnTo>
                    <a:lnTo>
                      <a:pt x="185" y="47"/>
                    </a:lnTo>
                    <a:lnTo>
                      <a:pt x="185" y="50"/>
                    </a:lnTo>
                    <a:lnTo>
                      <a:pt x="185" y="52"/>
                    </a:lnTo>
                    <a:lnTo>
                      <a:pt x="182" y="52"/>
                    </a:lnTo>
                    <a:lnTo>
                      <a:pt x="182" y="54"/>
                    </a:lnTo>
                    <a:lnTo>
                      <a:pt x="182" y="57"/>
                    </a:lnTo>
                    <a:lnTo>
                      <a:pt x="182" y="59"/>
                    </a:lnTo>
                    <a:lnTo>
                      <a:pt x="182" y="61"/>
                    </a:lnTo>
                    <a:lnTo>
                      <a:pt x="182" y="64"/>
                    </a:lnTo>
                    <a:lnTo>
                      <a:pt x="182" y="66"/>
                    </a:lnTo>
                    <a:lnTo>
                      <a:pt x="182" y="69"/>
                    </a:lnTo>
                    <a:lnTo>
                      <a:pt x="182" y="71"/>
                    </a:lnTo>
                    <a:lnTo>
                      <a:pt x="180" y="71"/>
                    </a:lnTo>
                    <a:lnTo>
                      <a:pt x="178" y="71"/>
                    </a:lnTo>
                    <a:lnTo>
                      <a:pt x="178" y="73"/>
                    </a:lnTo>
                    <a:lnTo>
                      <a:pt x="178" y="71"/>
                    </a:lnTo>
                    <a:lnTo>
                      <a:pt x="178" y="73"/>
                    </a:lnTo>
                    <a:lnTo>
                      <a:pt x="175" y="73"/>
                    </a:lnTo>
                    <a:lnTo>
                      <a:pt x="173" y="76"/>
                    </a:lnTo>
                    <a:lnTo>
                      <a:pt x="175" y="76"/>
                    </a:lnTo>
                    <a:lnTo>
                      <a:pt x="175" y="78"/>
                    </a:lnTo>
                    <a:lnTo>
                      <a:pt x="175" y="76"/>
                    </a:lnTo>
                    <a:lnTo>
                      <a:pt x="173" y="76"/>
                    </a:lnTo>
                    <a:lnTo>
                      <a:pt x="173" y="78"/>
                    </a:lnTo>
                    <a:lnTo>
                      <a:pt x="171" y="78"/>
                    </a:lnTo>
                    <a:lnTo>
                      <a:pt x="171" y="76"/>
                    </a:lnTo>
                    <a:lnTo>
                      <a:pt x="171" y="78"/>
                    </a:lnTo>
                    <a:lnTo>
                      <a:pt x="168" y="78"/>
                    </a:lnTo>
                    <a:lnTo>
                      <a:pt x="168" y="80"/>
                    </a:lnTo>
                    <a:lnTo>
                      <a:pt x="168" y="83"/>
                    </a:lnTo>
                    <a:lnTo>
                      <a:pt x="168" y="80"/>
                    </a:lnTo>
                    <a:lnTo>
                      <a:pt x="171" y="83"/>
                    </a:lnTo>
                    <a:lnTo>
                      <a:pt x="171" y="80"/>
                    </a:lnTo>
                    <a:lnTo>
                      <a:pt x="171" y="83"/>
                    </a:lnTo>
                    <a:lnTo>
                      <a:pt x="173" y="83"/>
                    </a:lnTo>
                    <a:lnTo>
                      <a:pt x="173" y="80"/>
                    </a:lnTo>
                    <a:lnTo>
                      <a:pt x="173" y="83"/>
                    </a:lnTo>
                    <a:lnTo>
                      <a:pt x="173" y="80"/>
                    </a:lnTo>
                    <a:lnTo>
                      <a:pt x="175" y="80"/>
                    </a:lnTo>
                    <a:lnTo>
                      <a:pt x="175" y="83"/>
                    </a:lnTo>
                    <a:lnTo>
                      <a:pt x="178" y="83"/>
                    </a:lnTo>
                    <a:lnTo>
                      <a:pt x="175" y="83"/>
                    </a:lnTo>
                    <a:lnTo>
                      <a:pt x="178" y="83"/>
                    </a:lnTo>
                    <a:lnTo>
                      <a:pt x="178" y="85"/>
                    </a:lnTo>
                    <a:lnTo>
                      <a:pt x="178" y="83"/>
                    </a:lnTo>
                    <a:lnTo>
                      <a:pt x="178" y="85"/>
                    </a:lnTo>
                    <a:lnTo>
                      <a:pt x="178" y="83"/>
                    </a:lnTo>
                    <a:lnTo>
                      <a:pt x="178" y="85"/>
                    </a:lnTo>
                    <a:lnTo>
                      <a:pt x="178" y="88"/>
                    </a:lnTo>
                    <a:lnTo>
                      <a:pt x="180" y="88"/>
                    </a:lnTo>
                    <a:lnTo>
                      <a:pt x="178" y="88"/>
                    </a:lnTo>
                    <a:lnTo>
                      <a:pt x="180" y="88"/>
                    </a:lnTo>
                    <a:lnTo>
                      <a:pt x="178" y="88"/>
                    </a:lnTo>
                    <a:lnTo>
                      <a:pt x="178" y="90"/>
                    </a:lnTo>
                    <a:lnTo>
                      <a:pt x="178" y="92"/>
                    </a:lnTo>
                    <a:lnTo>
                      <a:pt x="178" y="90"/>
                    </a:lnTo>
                    <a:lnTo>
                      <a:pt x="180" y="92"/>
                    </a:lnTo>
                    <a:lnTo>
                      <a:pt x="180" y="95"/>
                    </a:lnTo>
                    <a:lnTo>
                      <a:pt x="182" y="95"/>
                    </a:lnTo>
                    <a:lnTo>
                      <a:pt x="180" y="95"/>
                    </a:lnTo>
                    <a:lnTo>
                      <a:pt x="182" y="95"/>
                    </a:lnTo>
                    <a:lnTo>
                      <a:pt x="182" y="97"/>
                    </a:lnTo>
                    <a:lnTo>
                      <a:pt x="185" y="97"/>
                    </a:lnTo>
                    <a:lnTo>
                      <a:pt x="185" y="99"/>
                    </a:lnTo>
                    <a:lnTo>
                      <a:pt x="187" y="99"/>
                    </a:lnTo>
                    <a:lnTo>
                      <a:pt x="185" y="99"/>
                    </a:lnTo>
                    <a:lnTo>
                      <a:pt x="187" y="99"/>
                    </a:lnTo>
                    <a:lnTo>
                      <a:pt x="187" y="102"/>
                    </a:lnTo>
                    <a:lnTo>
                      <a:pt x="187" y="104"/>
                    </a:lnTo>
                    <a:lnTo>
                      <a:pt x="185" y="104"/>
                    </a:lnTo>
                    <a:lnTo>
                      <a:pt x="185" y="102"/>
                    </a:lnTo>
                    <a:lnTo>
                      <a:pt x="185" y="104"/>
                    </a:lnTo>
                    <a:lnTo>
                      <a:pt x="182" y="104"/>
                    </a:lnTo>
                    <a:lnTo>
                      <a:pt x="182" y="102"/>
                    </a:lnTo>
                    <a:lnTo>
                      <a:pt x="180" y="102"/>
                    </a:lnTo>
                    <a:lnTo>
                      <a:pt x="180" y="104"/>
                    </a:lnTo>
                    <a:lnTo>
                      <a:pt x="178" y="104"/>
                    </a:lnTo>
                    <a:lnTo>
                      <a:pt x="175" y="104"/>
                    </a:lnTo>
                    <a:lnTo>
                      <a:pt x="178" y="104"/>
                    </a:lnTo>
                    <a:lnTo>
                      <a:pt x="175" y="104"/>
                    </a:lnTo>
                    <a:lnTo>
                      <a:pt x="173" y="104"/>
                    </a:lnTo>
                    <a:lnTo>
                      <a:pt x="173" y="107"/>
                    </a:lnTo>
                    <a:lnTo>
                      <a:pt x="173" y="104"/>
                    </a:lnTo>
                    <a:lnTo>
                      <a:pt x="173" y="107"/>
                    </a:lnTo>
                    <a:lnTo>
                      <a:pt x="171" y="107"/>
                    </a:lnTo>
                    <a:lnTo>
                      <a:pt x="171" y="104"/>
                    </a:lnTo>
                    <a:lnTo>
                      <a:pt x="168" y="104"/>
                    </a:lnTo>
                    <a:lnTo>
                      <a:pt x="168" y="102"/>
                    </a:lnTo>
                    <a:lnTo>
                      <a:pt x="166" y="102"/>
                    </a:lnTo>
                    <a:lnTo>
                      <a:pt x="166" y="99"/>
                    </a:lnTo>
                    <a:lnTo>
                      <a:pt x="163" y="99"/>
                    </a:lnTo>
                    <a:lnTo>
                      <a:pt x="163" y="97"/>
                    </a:lnTo>
                    <a:lnTo>
                      <a:pt x="161" y="97"/>
                    </a:lnTo>
                    <a:lnTo>
                      <a:pt x="161" y="99"/>
                    </a:lnTo>
                    <a:lnTo>
                      <a:pt x="159" y="99"/>
                    </a:lnTo>
                    <a:lnTo>
                      <a:pt x="161" y="99"/>
                    </a:lnTo>
                    <a:lnTo>
                      <a:pt x="159" y="99"/>
                    </a:lnTo>
                    <a:lnTo>
                      <a:pt x="156" y="99"/>
                    </a:lnTo>
                    <a:lnTo>
                      <a:pt x="156" y="97"/>
                    </a:lnTo>
                    <a:lnTo>
                      <a:pt x="156" y="99"/>
                    </a:lnTo>
                    <a:lnTo>
                      <a:pt x="154" y="99"/>
                    </a:lnTo>
                    <a:lnTo>
                      <a:pt x="152" y="99"/>
                    </a:lnTo>
                    <a:lnTo>
                      <a:pt x="154" y="102"/>
                    </a:lnTo>
                    <a:lnTo>
                      <a:pt x="152" y="102"/>
                    </a:lnTo>
                    <a:lnTo>
                      <a:pt x="149" y="102"/>
                    </a:lnTo>
                    <a:lnTo>
                      <a:pt x="149" y="104"/>
                    </a:lnTo>
                    <a:lnTo>
                      <a:pt x="147" y="104"/>
                    </a:lnTo>
                    <a:lnTo>
                      <a:pt x="147" y="102"/>
                    </a:lnTo>
                    <a:lnTo>
                      <a:pt x="147" y="104"/>
                    </a:lnTo>
                    <a:lnTo>
                      <a:pt x="144" y="104"/>
                    </a:lnTo>
                    <a:lnTo>
                      <a:pt x="142" y="104"/>
                    </a:lnTo>
                    <a:lnTo>
                      <a:pt x="140" y="104"/>
                    </a:lnTo>
                    <a:lnTo>
                      <a:pt x="140" y="107"/>
                    </a:lnTo>
                    <a:lnTo>
                      <a:pt x="140" y="109"/>
                    </a:lnTo>
                    <a:lnTo>
                      <a:pt x="137" y="109"/>
                    </a:lnTo>
                    <a:lnTo>
                      <a:pt x="137" y="111"/>
                    </a:lnTo>
                    <a:lnTo>
                      <a:pt x="133" y="111"/>
                    </a:lnTo>
                    <a:lnTo>
                      <a:pt x="133" y="114"/>
                    </a:lnTo>
                    <a:lnTo>
                      <a:pt x="130" y="114"/>
                    </a:lnTo>
                    <a:lnTo>
                      <a:pt x="133" y="116"/>
                    </a:lnTo>
                    <a:lnTo>
                      <a:pt x="130" y="116"/>
                    </a:lnTo>
                    <a:lnTo>
                      <a:pt x="128" y="116"/>
                    </a:lnTo>
                    <a:lnTo>
                      <a:pt x="128" y="114"/>
                    </a:lnTo>
                    <a:lnTo>
                      <a:pt x="125" y="114"/>
                    </a:lnTo>
                    <a:lnTo>
                      <a:pt x="123" y="114"/>
                    </a:lnTo>
                    <a:lnTo>
                      <a:pt x="123" y="116"/>
                    </a:lnTo>
                    <a:lnTo>
                      <a:pt x="123" y="118"/>
                    </a:lnTo>
                    <a:lnTo>
                      <a:pt x="125" y="118"/>
                    </a:lnTo>
                    <a:lnTo>
                      <a:pt x="125" y="121"/>
                    </a:lnTo>
                    <a:lnTo>
                      <a:pt x="125" y="123"/>
                    </a:lnTo>
                    <a:lnTo>
                      <a:pt x="125" y="126"/>
                    </a:lnTo>
                    <a:lnTo>
                      <a:pt x="128" y="128"/>
                    </a:lnTo>
                    <a:lnTo>
                      <a:pt x="125" y="128"/>
                    </a:lnTo>
                    <a:lnTo>
                      <a:pt x="125" y="130"/>
                    </a:lnTo>
                    <a:lnTo>
                      <a:pt x="125" y="133"/>
                    </a:lnTo>
                    <a:lnTo>
                      <a:pt x="125" y="130"/>
                    </a:lnTo>
                    <a:lnTo>
                      <a:pt x="125" y="133"/>
                    </a:lnTo>
                    <a:lnTo>
                      <a:pt x="123" y="133"/>
                    </a:lnTo>
                    <a:lnTo>
                      <a:pt x="121" y="133"/>
                    </a:lnTo>
                    <a:lnTo>
                      <a:pt x="118" y="133"/>
                    </a:lnTo>
                    <a:lnTo>
                      <a:pt x="118" y="135"/>
                    </a:lnTo>
                    <a:lnTo>
                      <a:pt x="116" y="135"/>
                    </a:lnTo>
                    <a:lnTo>
                      <a:pt x="116" y="133"/>
                    </a:lnTo>
                    <a:lnTo>
                      <a:pt x="114" y="133"/>
                    </a:lnTo>
                    <a:lnTo>
                      <a:pt x="111" y="133"/>
                    </a:lnTo>
                    <a:lnTo>
                      <a:pt x="111" y="135"/>
                    </a:lnTo>
                    <a:lnTo>
                      <a:pt x="109" y="135"/>
                    </a:lnTo>
                    <a:lnTo>
                      <a:pt x="109" y="133"/>
                    </a:lnTo>
                    <a:lnTo>
                      <a:pt x="109" y="135"/>
                    </a:lnTo>
                    <a:lnTo>
                      <a:pt x="107" y="135"/>
                    </a:lnTo>
                    <a:lnTo>
                      <a:pt x="107" y="133"/>
                    </a:lnTo>
                    <a:lnTo>
                      <a:pt x="107" y="135"/>
                    </a:lnTo>
                    <a:lnTo>
                      <a:pt x="104" y="135"/>
                    </a:lnTo>
                    <a:lnTo>
                      <a:pt x="102" y="135"/>
                    </a:lnTo>
                    <a:lnTo>
                      <a:pt x="99" y="135"/>
                    </a:lnTo>
                    <a:lnTo>
                      <a:pt x="99" y="137"/>
                    </a:lnTo>
                    <a:lnTo>
                      <a:pt x="97" y="137"/>
                    </a:lnTo>
                    <a:lnTo>
                      <a:pt x="95" y="137"/>
                    </a:lnTo>
                    <a:lnTo>
                      <a:pt x="95" y="135"/>
                    </a:lnTo>
                    <a:lnTo>
                      <a:pt x="92" y="135"/>
                    </a:lnTo>
                    <a:lnTo>
                      <a:pt x="92" y="133"/>
                    </a:lnTo>
                    <a:lnTo>
                      <a:pt x="90" y="133"/>
                    </a:lnTo>
                    <a:lnTo>
                      <a:pt x="90" y="130"/>
                    </a:lnTo>
                    <a:lnTo>
                      <a:pt x="88" y="130"/>
                    </a:lnTo>
                    <a:lnTo>
                      <a:pt x="85" y="130"/>
                    </a:lnTo>
                    <a:lnTo>
                      <a:pt x="83" y="130"/>
                    </a:lnTo>
                    <a:lnTo>
                      <a:pt x="80" y="130"/>
                    </a:lnTo>
                    <a:lnTo>
                      <a:pt x="80" y="133"/>
                    </a:lnTo>
                    <a:lnTo>
                      <a:pt x="80" y="130"/>
                    </a:lnTo>
                    <a:lnTo>
                      <a:pt x="78" y="130"/>
                    </a:lnTo>
                    <a:lnTo>
                      <a:pt x="78" y="128"/>
                    </a:lnTo>
                    <a:lnTo>
                      <a:pt x="76" y="128"/>
                    </a:lnTo>
                    <a:lnTo>
                      <a:pt x="73" y="128"/>
                    </a:lnTo>
                    <a:lnTo>
                      <a:pt x="73" y="126"/>
                    </a:lnTo>
                    <a:lnTo>
                      <a:pt x="73" y="123"/>
                    </a:lnTo>
                    <a:lnTo>
                      <a:pt x="71" y="123"/>
                    </a:lnTo>
                    <a:lnTo>
                      <a:pt x="69" y="123"/>
                    </a:lnTo>
                    <a:lnTo>
                      <a:pt x="66" y="123"/>
                    </a:lnTo>
                    <a:lnTo>
                      <a:pt x="64" y="126"/>
                    </a:lnTo>
                    <a:lnTo>
                      <a:pt x="64" y="123"/>
                    </a:lnTo>
                    <a:lnTo>
                      <a:pt x="64" y="121"/>
                    </a:lnTo>
                    <a:lnTo>
                      <a:pt x="61" y="123"/>
                    </a:lnTo>
                    <a:lnTo>
                      <a:pt x="59" y="126"/>
                    </a:lnTo>
                    <a:lnTo>
                      <a:pt x="59" y="123"/>
                    </a:lnTo>
                    <a:lnTo>
                      <a:pt x="57" y="123"/>
                    </a:lnTo>
                    <a:lnTo>
                      <a:pt x="57" y="126"/>
                    </a:lnTo>
                    <a:lnTo>
                      <a:pt x="57" y="128"/>
                    </a:lnTo>
                    <a:lnTo>
                      <a:pt x="54" y="128"/>
                    </a:lnTo>
                    <a:lnTo>
                      <a:pt x="54" y="126"/>
                    </a:lnTo>
                    <a:lnTo>
                      <a:pt x="54" y="128"/>
                    </a:lnTo>
                    <a:lnTo>
                      <a:pt x="52" y="128"/>
                    </a:lnTo>
                    <a:lnTo>
                      <a:pt x="52" y="126"/>
                    </a:lnTo>
                    <a:lnTo>
                      <a:pt x="52" y="128"/>
                    </a:lnTo>
                    <a:lnTo>
                      <a:pt x="50" y="128"/>
                    </a:lnTo>
                    <a:lnTo>
                      <a:pt x="47" y="128"/>
                    </a:lnTo>
                    <a:lnTo>
                      <a:pt x="47" y="130"/>
                    </a:lnTo>
                    <a:lnTo>
                      <a:pt x="45" y="130"/>
                    </a:lnTo>
                    <a:lnTo>
                      <a:pt x="42" y="130"/>
                    </a:lnTo>
                    <a:lnTo>
                      <a:pt x="40" y="130"/>
                    </a:lnTo>
                    <a:lnTo>
                      <a:pt x="38" y="130"/>
                    </a:lnTo>
                    <a:lnTo>
                      <a:pt x="35" y="130"/>
                    </a:lnTo>
                    <a:lnTo>
                      <a:pt x="33" y="130"/>
                    </a:lnTo>
                    <a:lnTo>
                      <a:pt x="31" y="130"/>
                    </a:lnTo>
                    <a:lnTo>
                      <a:pt x="28" y="130"/>
                    </a:lnTo>
                    <a:lnTo>
                      <a:pt x="28" y="133"/>
                    </a:lnTo>
                    <a:lnTo>
                      <a:pt x="26" y="133"/>
                    </a:lnTo>
                    <a:lnTo>
                      <a:pt x="23" y="133"/>
                    </a:lnTo>
                    <a:lnTo>
                      <a:pt x="21" y="133"/>
                    </a:lnTo>
                    <a:lnTo>
                      <a:pt x="19" y="133"/>
                    </a:lnTo>
                    <a:lnTo>
                      <a:pt x="21" y="133"/>
                    </a:lnTo>
                    <a:lnTo>
                      <a:pt x="21" y="130"/>
                    </a:lnTo>
                    <a:lnTo>
                      <a:pt x="21" y="128"/>
                    </a:lnTo>
                    <a:lnTo>
                      <a:pt x="21" y="126"/>
                    </a:lnTo>
                    <a:lnTo>
                      <a:pt x="21" y="123"/>
                    </a:lnTo>
                    <a:lnTo>
                      <a:pt x="21" y="121"/>
                    </a:lnTo>
                    <a:lnTo>
                      <a:pt x="19" y="121"/>
                    </a:lnTo>
                    <a:lnTo>
                      <a:pt x="19" y="118"/>
                    </a:lnTo>
                    <a:lnTo>
                      <a:pt x="21" y="118"/>
                    </a:lnTo>
                    <a:lnTo>
                      <a:pt x="21" y="116"/>
                    </a:lnTo>
                    <a:lnTo>
                      <a:pt x="23" y="116"/>
                    </a:lnTo>
                    <a:lnTo>
                      <a:pt x="23" y="114"/>
                    </a:lnTo>
                    <a:lnTo>
                      <a:pt x="21" y="114"/>
                    </a:lnTo>
                    <a:lnTo>
                      <a:pt x="21" y="111"/>
                    </a:lnTo>
                    <a:lnTo>
                      <a:pt x="19" y="111"/>
                    </a:lnTo>
                    <a:lnTo>
                      <a:pt x="19" y="109"/>
                    </a:lnTo>
                    <a:lnTo>
                      <a:pt x="19" y="107"/>
                    </a:lnTo>
                    <a:lnTo>
                      <a:pt x="16" y="107"/>
                    </a:lnTo>
                    <a:lnTo>
                      <a:pt x="16" y="104"/>
                    </a:lnTo>
                    <a:lnTo>
                      <a:pt x="16" y="102"/>
                    </a:lnTo>
                    <a:lnTo>
                      <a:pt x="14" y="99"/>
                    </a:lnTo>
                    <a:lnTo>
                      <a:pt x="12" y="99"/>
                    </a:lnTo>
                    <a:lnTo>
                      <a:pt x="9" y="99"/>
                    </a:lnTo>
                    <a:lnTo>
                      <a:pt x="9" y="97"/>
                    </a:lnTo>
                    <a:lnTo>
                      <a:pt x="7" y="97"/>
                    </a:lnTo>
                    <a:lnTo>
                      <a:pt x="4" y="95"/>
                    </a:lnTo>
                    <a:lnTo>
                      <a:pt x="4" y="92"/>
                    </a:lnTo>
                    <a:lnTo>
                      <a:pt x="2" y="92"/>
                    </a:lnTo>
                    <a:lnTo>
                      <a:pt x="2" y="90"/>
                    </a:lnTo>
                    <a:lnTo>
                      <a:pt x="2" y="88"/>
                    </a:lnTo>
                    <a:lnTo>
                      <a:pt x="0" y="88"/>
                    </a:lnTo>
                    <a:lnTo>
                      <a:pt x="2" y="88"/>
                    </a:lnTo>
                    <a:lnTo>
                      <a:pt x="4" y="88"/>
                    </a:lnTo>
                    <a:lnTo>
                      <a:pt x="4" y="85"/>
                    </a:lnTo>
                    <a:lnTo>
                      <a:pt x="7" y="83"/>
                    </a:lnTo>
                    <a:lnTo>
                      <a:pt x="7" y="80"/>
                    </a:lnTo>
                    <a:lnTo>
                      <a:pt x="7" y="78"/>
                    </a:lnTo>
                    <a:lnTo>
                      <a:pt x="4" y="78"/>
                    </a:lnTo>
                    <a:lnTo>
                      <a:pt x="4" y="76"/>
                    </a:lnTo>
                    <a:lnTo>
                      <a:pt x="2" y="76"/>
                    </a:lnTo>
                    <a:lnTo>
                      <a:pt x="4" y="73"/>
                    </a:lnTo>
                    <a:lnTo>
                      <a:pt x="4" y="71"/>
                    </a:lnTo>
                    <a:lnTo>
                      <a:pt x="4" y="69"/>
                    </a:lnTo>
                    <a:lnTo>
                      <a:pt x="4" y="66"/>
                    </a:lnTo>
                    <a:lnTo>
                      <a:pt x="2" y="66"/>
                    </a:lnTo>
                    <a:lnTo>
                      <a:pt x="2" y="64"/>
                    </a:lnTo>
                    <a:lnTo>
                      <a:pt x="4" y="64"/>
                    </a:lnTo>
                    <a:lnTo>
                      <a:pt x="4" y="61"/>
                    </a:lnTo>
                    <a:lnTo>
                      <a:pt x="7" y="61"/>
                    </a:lnTo>
                    <a:lnTo>
                      <a:pt x="7" y="64"/>
                    </a:lnTo>
                    <a:lnTo>
                      <a:pt x="7" y="61"/>
                    </a:lnTo>
                    <a:lnTo>
                      <a:pt x="9" y="61"/>
                    </a:lnTo>
                    <a:lnTo>
                      <a:pt x="12" y="61"/>
                    </a:lnTo>
                    <a:lnTo>
                      <a:pt x="14" y="61"/>
                    </a:lnTo>
                    <a:lnTo>
                      <a:pt x="14" y="59"/>
                    </a:lnTo>
                    <a:lnTo>
                      <a:pt x="14" y="57"/>
                    </a:lnTo>
                    <a:lnTo>
                      <a:pt x="16" y="57"/>
                    </a:lnTo>
                    <a:lnTo>
                      <a:pt x="16" y="54"/>
                    </a:lnTo>
                    <a:lnTo>
                      <a:pt x="19" y="54"/>
                    </a:lnTo>
                    <a:lnTo>
                      <a:pt x="19" y="52"/>
                    </a:lnTo>
                    <a:lnTo>
                      <a:pt x="21" y="52"/>
                    </a:lnTo>
                    <a:lnTo>
                      <a:pt x="21" y="50"/>
                    </a:lnTo>
                    <a:lnTo>
                      <a:pt x="21" y="47"/>
                    </a:lnTo>
                    <a:lnTo>
                      <a:pt x="19" y="47"/>
                    </a:lnTo>
                    <a:lnTo>
                      <a:pt x="19" y="45"/>
                    </a:lnTo>
                    <a:lnTo>
                      <a:pt x="16" y="45"/>
                    </a:lnTo>
                    <a:lnTo>
                      <a:pt x="16" y="42"/>
                    </a:lnTo>
                    <a:lnTo>
                      <a:pt x="16" y="40"/>
                    </a:lnTo>
                    <a:lnTo>
                      <a:pt x="14" y="40"/>
                    </a:lnTo>
                    <a:lnTo>
                      <a:pt x="14" y="38"/>
                    </a:lnTo>
                    <a:lnTo>
                      <a:pt x="12" y="38"/>
                    </a:lnTo>
                    <a:lnTo>
                      <a:pt x="9" y="38"/>
                    </a:lnTo>
                    <a:lnTo>
                      <a:pt x="9" y="35"/>
                    </a:lnTo>
                    <a:lnTo>
                      <a:pt x="9" y="38"/>
                    </a:lnTo>
                    <a:lnTo>
                      <a:pt x="9" y="35"/>
                    </a:lnTo>
                    <a:lnTo>
                      <a:pt x="7" y="35"/>
                    </a:lnTo>
                    <a:lnTo>
                      <a:pt x="7" y="33"/>
                    </a:lnTo>
                    <a:lnTo>
                      <a:pt x="4" y="33"/>
                    </a:lnTo>
                    <a:lnTo>
                      <a:pt x="4" y="31"/>
                    </a:lnTo>
                    <a:lnTo>
                      <a:pt x="4" y="28"/>
                    </a:lnTo>
                    <a:lnTo>
                      <a:pt x="4" y="26"/>
                    </a:lnTo>
                    <a:lnTo>
                      <a:pt x="2" y="26"/>
                    </a:lnTo>
                    <a:lnTo>
                      <a:pt x="2" y="23"/>
                    </a:lnTo>
                    <a:lnTo>
                      <a:pt x="2" y="21"/>
                    </a:lnTo>
                    <a:lnTo>
                      <a:pt x="0" y="19"/>
                    </a:lnTo>
                    <a:lnTo>
                      <a:pt x="0" y="16"/>
                    </a:lnTo>
                    <a:lnTo>
                      <a:pt x="2" y="16"/>
                    </a:lnTo>
                    <a:lnTo>
                      <a:pt x="2" y="14"/>
                    </a:lnTo>
                    <a:lnTo>
                      <a:pt x="2" y="12"/>
                    </a:lnTo>
                    <a:lnTo>
                      <a:pt x="2" y="9"/>
                    </a:lnTo>
                    <a:lnTo>
                      <a:pt x="4" y="9"/>
                    </a:lnTo>
                    <a:lnTo>
                      <a:pt x="7" y="9"/>
                    </a:lnTo>
                    <a:lnTo>
                      <a:pt x="7" y="7"/>
                    </a:lnTo>
                    <a:lnTo>
                      <a:pt x="9" y="7"/>
                    </a:lnTo>
                    <a:lnTo>
                      <a:pt x="9" y="4"/>
                    </a:lnTo>
                    <a:lnTo>
                      <a:pt x="9" y="2"/>
                    </a:lnTo>
                    <a:lnTo>
                      <a:pt x="9" y="0"/>
                    </a:lnTo>
                    <a:lnTo>
                      <a:pt x="12" y="0"/>
                    </a:lnTo>
                    <a:lnTo>
                      <a:pt x="9" y="0"/>
                    </a:lnTo>
                    <a:lnTo>
                      <a:pt x="12" y="0"/>
                    </a:lnTo>
                    <a:lnTo>
                      <a:pt x="9" y="0"/>
                    </a:lnTo>
                    <a:lnTo>
                      <a:pt x="12"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28" name="Freeform 50281">
                <a:extLst>
                  <a:ext uri="{FF2B5EF4-FFF2-40B4-BE49-F238E27FC236}">
                    <a16:creationId xmlns:a16="http://schemas.microsoft.com/office/drawing/2014/main" id="{AE71E65B-CA28-411A-89E5-54522E773B10}"/>
                  </a:ext>
                </a:extLst>
              </p:cNvPr>
              <p:cNvSpPr>
                <a:spLocks/>
              </p:cNvSpPr>
              <p:nvPr/>
            </p:nvSpPr>
            <p:spPr bwMode="auto">
              <a:xfrm>
                <a:off x="5089340" y="5246472"/>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30" name="Freeform 50282">
                <a:extLst>
                  <a:ext uri="{FF2B5EF4-FFF2-40B4-BE49-F238E27FC236}">
                    <a16:creationId xmlns:a16="http://schemas.microsoft.com/office/drawing/2014/main" id="{51C99E7B-2C95-4739-8BB9-9A5AF701F951}"/>
                  </a:ext>
                </a:extLst>
              </p:cNvPr>
              <p:cNvSpPr>
                <a:spLocks/>
              </p:cNvSpPr>
              <p:nvPr/>
            </p:nvSpPr>
            <p:spPr bwMode="auto">
              <a:xfrm>
                <a:off x="4244865" y="5001364"/>
                <a:ext cx="17235" cy="63192"/>
              </a:xfrm>
              <a:custGeom>
                <a:avLst/>
                <a:gdLst>
                  <a:gd name="T0" fmla="*/ 2 w 9"/>
                  <a:gd name="T1" fmla="*/ 2 h 33"/>
                  <a:gd name="T2" fmla="*/ 2 w 9"/>
                  <a:gd name="T3" fmla="*/ 7 h 33"/>
                  <a:gd name="T4" fmla="*/ 7 w 9"/>
                  <a:gd name="T5" fmla="*/ 9 h 33"/>
                  <a:gd name="T6" fmla="*/ 5 w 9"/>
                  <a:gd name="T7" fmla="*/ 11 h 33"/>
                  <a:gd name="T8" fmla="*/ 5 w 9"/>
                  <a:gd name="T9" fmla="*/ 16 h 33"/>
                  <a:gd name="T10" fmla="*/ 5 w 9"/>
                  <a:gd name="T11" fmla="*/ 19 h 33"/>
                  <a:gd name="T12" fmla="*/ 7 w 9"/>
                  <a:gd name="T13" fmla="*/ 21 h 33"/>
                  <a:gd name="T14" fmla="*/ 7 w 9"/>
                  <a:gd name="T15" fmla="*/ 21 h 33"/>
                  <a:gd name="T16" fmla="*/ 7 w 9"/>
                  <a:gd name="T17" fmla="*/ 26 h 33"/>
                  <a:gd name="T18" fmla="*/ 7 w 9"/>
                  <a:gd name="T19" fmla="*/ 26 h 33"/>
                  <a:gd name="T20" fmla="*/ 7 w 9"/>
                  <a:gd name="T21" fmla="*/ 26 h 33"/>
                  <a:gd name="T22" fmla="*/ 7 w 9"/>
                  <a:gd name="T23" fmla="*/ 26 h 33"/>
                  <a:gd name="T24" fmla="*/ 5 w 9"/>
                  <a:gd name="T25" fmla="*/ 23 h 33"/>
                  <a:gd name="T26" fmla="*/ 5 w 9"/>
                  <a:gd name="T27" fmla="*/ 23 h 33"/>
                  <a:gd name="T28" fmla="*/ 2 w 9"/>
                  <a:gd name="T29" fmla="*/ 26 h 33"/>
                  <a:gd name="T30" fmla="*/ 5 w 9"/>
                  <a:gd name="T31" fmla="*/ 28 h 33"/>
                  <a:gd name="T32" fmla="*/ 7 w 9"/>
                  <a:gd name="T33" fmla="*/ 30 h 33"/>
                  <a:gd name="T34" fmla="*/ 9 w 9"/>
                  <a:gd name="T35" fmla="*/ 33 h 33"/>
                  <a:gd name="T36" fmla="*/ 7 w 9"/>
                  <a:gd name="T37" fmla="*/ 30 h 33"/>
                  <a:gd name="T38" fmla="*/ 7 w 9"/>
                  <a:gd name="T39" fmla="*/ 30 h 33"/>
                  <a:gd name="T40" fmla="*/ 5 w 9"/>
                  <a:gd name="T41" fmla="*/ 28 h 33"/>
                  <a:gd name="T42" fmla="*/ 5 w 9"/>
                  <a:gd name="T43" fmla="*/ 28 h 33"/>
                  <a:gd name="T44" fmla="*/ 2 w 9"/>
                  <a:gd name="T45" fmla="*/ 30 h 33"/>
                  <a:gd name="T46" fmla="*/ 2 w 9"/>
                  <a:gd name="T47" fmla="*/ 26 h 33"/>
                  <a:gd name="T48" fmla="*/ 2 w 9"/>
                  <a:gd name="T49" fmla="*/ 21 h 33"/>
                  <a:gd name="T50" fmla="*/ 5 w 9"/>
                  <a:gd name="T51" fmla="*/ 23 h 33"/>
                  <a:gd name="T52" fmla="*/ 5 w 9"/>
                  <a:gd name="T53" fmla="*/ 23 h 33"/>
                  <a:gd name="T54" fmla="*/ 2 w 9"/>
                  <a:gd name="T55" fmla="*/ 21 h 33"/>
                  <a:gd name="T56" fmla="*/ 2 w 9"/>
                  <a:gd name="T57" fmla="*/ 21 h 33"/>
                  <a:gd name="T58" fmla="*/ 2 w 9"/>
                  <a:gd name="T59" fmla="*/ 16 h 33"/>
                  <a:gd name="T60" fmla="*/ 2 w 9"/>
                  <a:gd name="T61" fmla="*/ 16 h 33"/>
                  <a:gd name="T62" fmla="*/ 0 w 9"/>
                  <a:gd name="T63" fmla="*/ 14 h 33"/>
                  <a:gd name="T64" fmla="*/ 2 w 9"/>
                  <a:gd name="T65" fmla="*/ 11 h 33"/>
                  <a:gd name="T66" fmla="*/ 5 w 9"/>
                  <a:gd name="T67" fmla="*/ 14 h 33"/>
                  <a:gd name="T68" fmla="*/ 2 w 9"/>
                  <a:gd name="T69" fmla="*/ 11 h 33"/>
                  <a:gd name="T70" fmla="*/ 2 w 9"/>
                  <a:gd name="T71" fmla="*/ 11 h 33"/>
                  <a:gd name="T72" fmla="*/ 2 w 9"/>
                  <a:gd name="T73" fmla="*/ 7 h 33"/>
                  <a:gd name="T74" fmla="*/ 0 w 9"/>
                  <a:gd name="T75" fmla="*/ 4 h 33"/>
                  <a:gd name="T76" fmla="*/ 0 w 9"/>
                  <a:gd name="T7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 h="33">
                    <a:moveTo>
                      <a:pt x="2" y="0"/>
                    </a:moveTo>
                    <a:lnTo>
                      <a:pt x="2" y="2"/>
                    </a:lnTo>
                    <a:lnTo>
                      <a:pt x="2" y="4"/>
                    </a:lnTo>
                    <a:lnTo>
                      <a:pt x="2" y="7"/>
                    </a:lnTo>
                    <a:lnTo>
                      <a:pt x="5" y="9"/>
                    </a:lnTo>
                    <a:lnTo>
                      <a:pt x="7" y="9"/>
                    </a:lnTo>
                    <a:lnTo>
                      <a:pt x="7" y="11"/>
                    </a:lnTo>
                    <a:lnTo>
                      <a:pt x="5" y="11"/>
                    </a:lnTo>
                    <a:lnTo>
                      <a:pt x="5" y="14"/>
                    </a:lnTo>
                    <a:lnTo>
                      <a:pt x="5" y="16"/>
                    </a:lnTo>
                    <a:lnTo>
                      <a:pt x="7" y="19"/>
                    </a:lnTo>
                    <a:lnTo>
                      <a:pt x="5" y="19"/>
                    </a:lnTo>
                    <a:lnTo>
                      <a:pt x="7" y="19"/>
                    </a:lnTo>
                    <a:lnTo>
                      <a:pt x="7" y="21"/>
                    </a:lnTo>
                    <a:lnTo>
                      <a:pt x="5" y="21"/>
                    </a:lnTo>
                    <a:lnTo>
                      <a:pt x="7" y="21"/>
                    </a:lnTo>
                    <a:lnTo>
                      <a:pt x="7" y="23"/>
                    </a:lnTo>
                    <a:lnTo>
                      <a:pt x="7" y="26"/>
                    </a:lnTo>
                    <a:lnTo>
                      <a:pt x="9" y="26"/>
                    </a:lnTo>
                    <a:lnTo>
                      <a:pt x="7" y="26"/>
                    </a:lnTo>
                    <a:lnTo>
                      <a:pt x="7" y="28"/>
                    </a:lnTo>
                    <a:lnTo>
                      <a:pt x="7" y="26"/>
                    </a:lnTo>
                    <a:lnTo>
                      <a:pt x="7" y="28"/>
                    </a:lnTo>
                    <a:lnTo>
                      <a:pt x="7" y="26"/>
                    </a:lnTo>
                    <a:lnTo>
                      <a:pt x="5" y="26"/>
                    </a:lnTo>
                    <a:lnTo>
                      <a:pt x="5" y="23"/>
                    </a:lnTo>
                    <a:lnTo>
                      <a:pt x="2" y="23"/>
                    </a:lnTo>
                    <a:lnTo>
                      <a:pt x="5" y="23"/>
                    </a:lnTo>
                    <a:lnTo>
                      <a:pt x="5" y="26"/>
                    </a:lnTo>
                    <a:lnTo>
                      <a:pt x="2" y="26"/>
                    </a:lnTo>
                    <a:lnTo>
                      <a:pt x="5" y="26"/>
                    </a:lnTo>
                    <a:lnTo>
                      <a:pt x="5" y="28"/>
                    </a:lnTo>
                    <a:lnTo>
                      <a:pt x="5" y="30"/>
                    </a:lnTo>
                    <a:lnTo>
                      <a:pt x="7" y="30"/>
                    </a:lnTo>
                    <a:lnTo>
                      <a:pt x="7" y="33"/>
                    </a:lnTo>
                    <a:lnTo>
                      <a:pt x="9" y="33"/>
                    </a:lnTo>
                    <a:lnTo>
                      <a:pt x="7" y="33"/>
                    </a:lnTo>
                    <a:lnTo>
                      <a:pt x="7" y="30"/>
                    </a:lnTo>
                    <a:lnTo>
                      <a:pt x="5" y="30"/>
                    </a:lnTo>
                    <a:lnTo>
                      <a:pt x="7" y="30"/>
                    </a:lnTo>
                    <a:lnTo>
                      <a:pt x="5" y="30"/>
                    </a:lnTo>
                    <a:lnTo>
                      <a:pt x="5" y="28"/>
                    </a:lnTo>
                    <a:lnTo>
                      <a:pt x="5" y="30"/>
                    </a:lnTo>
                    <a:lnTo>
                      <a:pt x="5" y="28"/>
                    </a:lnTo>
                    <a:lnTo>
                      <a:pt x="5" y="30"/>
                    </a:lnTo>
                    <a:lnTo>
                      <a:pt x="2" y="30"/>
                    </a:lnTo>
                    <a:lnTo>
                      <a:pt x="2" y="28"/>
                    </a:lnTo>
                    <a:lnTo>
                      <a:pt x="2" y="26"/>
                    </a:lnTo>
                    <a:lnTo>
                      <a:pt x="2" y="23"/>
                    </a:lnTo>
                    <a:lnTo>
                      <a:pt x="2" y="21"/>
                    </a:lnTo>
                    <a:lnTo>
                      <a:pt x="2" y="23"/>
                    </a:lnTo>
                    <a:lnTo>
                      <a:pt x="5" y="23"/>
                    </a:lnTo>
                    <a:lnTo>
                      <a:pt x="2" y="23"/>
                    </a:lnTo>
                    <a:lnTo>
                      <a:pt x="5" y="23"/>
                    </a:lnTo>
                    <a:lnTo>
                      <a:pt x="5" y="21"/>
                    </a:lnTo>
                    <a:lnTo>
                      <a:pt x="2" y="21"/>
                    </a:lnTo>
                    <a:lnTo>
                      <a:pt x="5" y="21"/>
                    </a:lnTo>
                    <a:lnTo>
                      <a:pt x="2" y="21"/>
                    </a:lnTo>
                    <a:lnTo>
                      <a:pt x="2" y="19"/>
                    </a:lnTo>
                    <a:lnTo>
                      <a:pt x="2" y="16"/>
                    </a:lnTo>
                    <a:lnTo>
                      <a:pt x="2" y="19"/>
                    </a:lnTo>
                    <a:lnTo>
                      <a:pt x="2" y="16"/>
                    </a:lnTo>
                    <a:lnTo>
                      <a:pt x="2" y="14"/>
                    </a:lnTo>
                    <a:lnTo>
                      <a:pt x="0" y="14"/>
                    </a:lnTo>
                    <a:lnTo>
                      <a:pt x="0" y="11"/>
                    </a:lnTo>
                    <a:lnTo>
                      <a:pt x="2" y="11"/>
                    </a:lnTo>
                    <a:lnTo>
                      <a:pt x="2" y="14"/>
                    </a:lnTo>
                    <a:lnTo>
                      <a:pt x="5" y="14"/>
                    </a:lnTo>
                    <a:lnTo>
                      <a:pt x="5" y="11"/>
                    </a:lnTo>
                    <a:lnTo>
                      <a:pt x="2" y="11"/>
                    </a:lnTo>
                    <a:lnTo>
                      <a:pt x="5" y="11"/>
                    </a:lnTo>
                    <a:lnTo>
                      <a:pt x="2" y="11"/>
                    </a:lnTo>
                    <a:lnTo>
                      <a:pt x="2" y="9"/>
                    </a:lnTo>
                    <a:lnTo>
                      <a:pt x="2" y="7"/>
                    </a:lnTo>
                    <a:lnTo>
                      <a:pt x="0" y="7"/>
                    </a:lnTo>
                    <a:lnTo>
                      <a:pt x="0" y="4"/>
                    </a:lnTo>
                    <a:lnTo>
                      <a:pt x="0" y="2"/>
                    </a:lnTo>
                    <a:lnTo>
                      <a:pt x="0" y="0"/>
                    </a:lnTo>
                    <a:lnTo>
                      <a:pt x="2"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31" name="Freeform 50283">
                <a:extLst>
                  <a:ext uri="{FF2B5EF4-FFF2-40B4-BE49-F238E27FC236}">
                    <a16:creationId xmlns:a16="http://schemas.microsoft.com/office/drawing/2014/main" id="{F57AF6FE-A278-4457-927C-2C043E2D96CB}"/>
                  </a:ext>
                </a:extLst>
              </p:cNvPr>
              <p:cNvSpPr>
                <a:spLocks noEditPoints="1"/>
              </p:cNvSpPr>
              <p:nvPr/>
            </p:nvSpPr>
            <p:spPr bwMode="auto">
              <a:xfrm>
                <a:off x="4195077" y="4876895"/>
                <a:ext cx="377238" cy="373409"/>
              </a:xfrm>
              <a:custGeom>
                <a:avLst/>
                <a:gdLst>
                  <a:gd name="T0" fmla="*/ 130 w 197"/>
                  <a:gd name="T1" fmla="*/ 169 h 195"/>
                  <a:gd name="T2" fmla="*/ 138 w 197"/>
                  <a:gd name="T3" fmla="*/ 174 h 195"/>
                  <a:gd name="T4" fmla="*/ 149 w 197"/>
                  <a:gd name="T5" fmla="*/ 179 h 195"/>
                  <a:gd name="T6" fmla="*/ 166 w 197"/>
                  <a:gd name="T7" fmla="*/ 193 h 195"/>
                  <a:gd name="T8" fmla="*/ 154 w 197"/>
                  <a:gd name="T9" fmla="*/ 183 h 195"/>
                  <a:gd name="T10" fmla="*/ 145 w 197"/>
                  <a:gd name="T11" fmla="*/ 176 h 195"/>
                  <a:gd name="T12" fmla="*/ 138 w 197"/>
                  <a:gd name="T13" fmla="*/ 174 h 195"/>
                  <a:gd name="T14" fmla="*/ 121 w 197"/>
                  <a:gd name="T15" fmla="*/ 167 h 195"/>
                  <a:gd name="T16" fmla="*/ 130 w 197"/>
                  <a:gd name="T17" fmla="*/ 167 h 195"/>
                  <a:gd name="T18" fmla="*/ 104 w 197"/>
                  <a:gd name="T19" fmla="*/ 8 h 195"/>
                  <a:gd name="T20" fmla="*/ 111 w 197"/>
                  <a:gd name="T21" fmla="*/ 15 h 195"/>
                  <a:gd name="T22" fmla="*/ 126 w 197"/>
                  <a:gd name="T23" fmla="*/ 29 h 195"/>
                  <a:gd name="T24" fmla="*/ 145 w 197"/>
                  <a:gd name="T25" fmla="*/ 36 h 195"/>
                  <a:gd name="T26" fmla="*/ 156 w 197"/>
                  <a:gd name="T27" fmla="*/ 38 h 195"/>
                  <a:gd name="T28" fmla="*/ 175 w 197"/>
                  <a:gd name="T29" fmla="*/ 34 h 195"/>
                  <a:gd name="T30" fmla="*/ 180 w 197"/>
                  <a:gd name="T31" fmla="*/ 43 h 195"/>
                  <a:gd name="T32" fmla="*/ 180 w 197"/>
                  <a:gd name="T33" fmla="*/ 55 h 195"/>
                  <a:gd name="T34" fmla="*/ 194 w 197"/>
                  <a:gd name="T35" fmla="*/ 67 h 195"/>
                  <a:gd name="T36" fmla="*/ 183 w 197"/>
                  <a:gd name="T37" fmla="*/ 79 h 195"/>
                  <a:gd name="T38" fmla="*/ 175 w 197"/>
                  <a:gd name="T39" fmla="*/ 74 h 195"/>
                  <a:gd name="T40" fmla="*/ 164 w 197"/>
                  <a:gd name="T41" fmla="*/ 72 h 195"/>
                  <a:gd name="T42" fmla="*/ 145 w 197"/>
                  <a:gd name="T43" fmla="*/ 72 h 195"/>
                  <a:gd name="T44" fmla="*/ 133 w 197"/>
                  <a:gd name="T45" fmla="*/ 67 h 195"/>
                  <a:gd name="T46" fmla="*/ 116 w 197"/>
                  <a:gd name="T47" fmla="*/ 62 h 195"/>
                  <a:gd name="T48" fmla="*/ 107 w 197"/>
                  <a:gd name="T49" fmla="*/ 65 h 195"/>
                  <a:gd name="T50" fmla="*/ 90 w 197"/>
                  <a:gd name="T51" fmla="*/ 74 h 195"/>
                  <a:gd name="T52" fmla="*/ 76 w 197"/>
                  <a:gd name="T53" fmla="*/ 65 h 195"/>
                  <a:gd name="T54" fmla="*/ 81 w 197"/>
                  <a:gd name="T55" fmla="*/ 86 h 195"/>
                  <a:gd name="T56" fmla="*/ 88 w 197"/>
                  <a:gd name="T57" fmla="*/ 110 h 195"/>
                  <a:gd name="T58" fmla="*/ 102 w 197"/>
                  <a:gd name="T59" fmla="*/ 124 h 195"/>
                  <a:gd name="T60" fmla="*/ 126 w 197"/>
                  <a:gd name="T61" fmla="*/ 150 h 195"/>
                  <a:gd name="T62" fmla="*/ 135 w 197"/>
                  <a:gd name="T63" fmla="*/ 164 h 195"/>
                  <a:gd name="T64" fmla="*/ 116 w 197"/>
                  <a:gd name="T65" fmla="*/ 155 h 195"/>
                  <a:gd name="T66" fmla="*/ 97 w 197"/>
                  <a:gd name="T67" fmla="*/ 143 h 195"/>
                  <a:gd name="T68" fmla="*/ 92 w 197"/>
                  <a:gd name="T69" fmla="*/ 143 h 195"/>
                  <a:gd name="T70" fmla="*/ 85 w 197"/>
                  <a:gd name="T71" fmla="*/ 145 h 195"/>
                  <a:gd name="T72" fmla="*/ 81 w 197"/>
                  <a:gd name="T73" fmla="*/ 136 h 195"/>
                  <a:gd name="T74" fmla="*/ 78 w 197"/>
                  <a:gd name="T75" fmla="*/ 131 h 195"/>
                  <a:gd name="T76" fmla="*/ 69 w 197"/>
                  <a:gd name="T77" fmla="*/ 131 h 195"/>
                  <a:gd name="T78" fmla="*/ 64 w 197"/>
                  <a:gd name="T79" fmla="*/ 124 h 195"/>
                  <a:gd name="T80" fmla="*/ 52 w 197"/>
                  <a:gd name="T81" fmla="*/ 107 h 195"/>
                  <a:gd name="T82" fmla="*/ 62 w 197"/>
                  <a:gd name="T83" fmla="*/ 107 h 195"/>
                  <a:gd name="T84" fmla="*/ 69 w 197"/>
                  <a:gd name="T85" fmla="*/ 112 h 195"/>
                  <a:gd name="T86" fmla="*/ 57 w 197"/>
                  <a:gd name="T87" fmla="*/ 100 h 195"/>
                  <a:gd name="T88" fmla="*/ 45 w 197"/>
                  <a:gd name="T89" fmla="*/ 88 h 195"/>
                  <a:gd name="T90" fmla="*/ 45 w 197"/>
                  <a:gd name="T91" fmla="*/ 74 h 195"/>
                  <a:gd name="T92" fmla="*/ 35 w 197"/>
                  <a:gd name="T93" fmla="*/ 60 h 195"/>
                  <a:gd name="T94" fmla="*/ 24 w 197"/>
                  <a:gd name="T95" fmla="*/ 69 h 195"/>
                  <a:gd name="T96" fmla="*/ 17 w 197"/>
                  <a:gd name="T97" fmla="*/ 76 h 195"/>
                  <a:gd name="T98" fmla="*/ 12 w 197"/>
                  <a:gd name="T99" fmla="*/ 81 h 195"/>
                  <a:gd name="T100" fmla="*/ 7 w 197"/>
                  <a:gd name="T101" fmla="*/ 74 h 195"/>
                  <a:gd name="T102" fmla="*/ 5 w 197"/>
                  <a:gd name="T103" fmla="*/ 67 h 195"/>
                  <a:gd name="T104" fmla="*/ 2 w 197"/>
                  <a:gd name="T105" fmla="*/ 55 h 195"/>
                  <a:gd name="T106" fmla="*/ 12 w 197"/>
                  <a:gd name="T107" fmla="*/ 53 h 195"/>
                  <a:gd name="T108" fmla="*/ 33 w 197"/>
                  <a:gd name="T109" fmla="*/ 48 h 195"/>
                  <a:gd name="T110" fmla="*/ 45 w 197"/>
                  <a:gd name="T111" fmla="*/ 53 h 195"/>
                  <a:gd name="T112" fmla="*/ 62 w 197"/>
                  <a:gd name="T113" fmla="*/ 53 h 195"/>
                  <a:gd name="T114" fmla="*/ 64 w 197"/>
                  <a:gd name="T115" fmla="*/ 36 h 195"/>
                  <a:gd name="T116" fmla="*/ 71 w 197"/>
                  <a:gd name="T117" fmla="*/ 24 h 195"/>
                  <a:gd name="T118" fmla="*/ 83 w 197"/>
                  <a:gd name="T119" fmla="*/ 1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 h="195">
                    <a:moveTo>
                      <a:pt x="116" y="164"/>
                    </a:moveTo>
                    <a:lnTo>
                      <a:pt x="119" y="164"/>
                    </a:lnTo>
                    <a:lnTo>
                      <a:pt x="119" y="167"/>
                    </a:lnTo>
                    <a:lnTo>
                      <a:pt x="119" y="164"/>
                    </a:lnTo>
                    <a:lnTo>
                      <a:pt x="119" y="167"/>
                    </a:lnTo>
                    <a:lnTo>
                      <a:pt x="119" y="164"/>
                    </a:lnTo>
                    <a:lnTo>
                      <a:pt x="121" y="164"/>
                    </a:lnTo>
                    <a:lnTo>
                      <a:pt x="123" y="167"/>
                    </a:lnTo>
                    <a:lnTo>
                      <a:pt x="126" y="167"/>
                    </a:lnTo>
                    <a:lnTo>
                      <a:pt x="128" y="167"/>
                    </a:lnTo>
                    <a:lnTo>
                      <a:pt x="128" y="169"/>
                    </a:lnTo>
                    <a:lnTo>
                      <a:pt x="130" y="169"/>
                    </a:lnTo>
                    <a:lnTo>
                      <a:pt x="130" y="171"/>
                    </a:lnTo>
                    <a:lnTo>
                      <a:pt x="130" y="169"/>
                    </a:lnTo>
                    <a:lnTo>
                      <a:pt x="133" y="171"/>
                    </a:lnTo>
                    <a:lnTo>
                      <a:pt x="133" y="169"/>
                    </a:lnTo>
                    <a:lnTo>
                      <a:pt x="133" y="171"/>
                    </a:lnTo>
                    <a:lnTo>
                      <a:pt x="135" y="171"/>
                    </a:lnTo>
                    <a:lnTo>
                      <a:pt x="138" y="171"/>
                    </a:lnTo>
                    <a:lnTo>
                      <a:pt x="138" y="174"/>
                    </a:lnTo>
                    <a:lnTo>
                      <a:pt x="140" y="174"/>
                    </a:lnTo>
                    <a:lnTo>
                      <a:pt x="138" y="174"/>
                    </a:lnTo>
                    <a:lnTo>
                      <a:pt x="140" y="174"/>
                    </a:lnTo>
                    <a:lnTo>
                      <a:pt x="138" y="174"/>
                    </a:lnTo>
                    <a:lnTo>
                      <a:pt x="138" y="171"/>
                    </a:lnTo>
                    <a:lnTo>
                      <a:pt x="140" y="171"/>
                    </a:lnTo>
                    <a:lnTo>
                      <a:pt x="138" y="171"/>
                    </a:lnTo>
                    <a:lnTo>
                      <a:pt x="140" y="171"/>
                    </a:lnTo>
                    <a:lnTo>
                      <a:pt x="140" y="169"/>
                    </a:lnTo>
                    <a:lnTo>
                      <a:pt x="142" y="171"/>
                    </a:lnTo>
                    <a:lnTo>
                      <a:pt x="145" y="171"/>
                    </a:lnTo>
                    <a:lnTo>
                      <a:pt x="145" y="174"/>
                    </a:lnTo>
                    <a:lnTo>
                      <a:pt x="145" y="176"/>
                    </a:lnTo>
                    <a:lnTo>
                      <a:pt x="147" y="176"/>
                    </a:lnTo>
                    <a:lnTo>
                      <a:pt x="149" y="176"/>
                    </a:lnTo>
                    <a:lnTo>
                      <a:pt x="149" y="179"/>
                    </a:lnTo>
                    <a:lnTo>
                      <a:pt x="152" y="181"/>
                    </a:lnTo>
                    <a:lnTo>
                      <a:pt x="154" y="181"/>
                    </a:lnTo>
                    <a:lnTo>
                      <a:pt x="156" y="183"/>
                    </a:lnTo>
                    <a:lnTo>
                      <a:pt x="159" y="183"/>
                    </a:lnTo>
                    <a:lnTo>
                      <a:pt x="161" y="183"/>
                    </a:lnTo>
                    <a:lnTo>
                      <a:pt x="161" y="186"/>
                    </a:lnTo>
                    <a:lnTo>
                      <a:pt x="164" y="186"/>
                    </a:lnTo>
                    <a:lnTo>
                      <a:pt x="164" y="190"/>
                    </a:lnTo>
                    <a:lnTo>
                      <a:pt x="164" y="193"/>
                    </a:lnTo>
                    <a:lnTo>
                      <a:pt x="166" y="193"/>
                    </a:lnTo>
                    <a:lnTo>
                      <a:pt x="166" y="195"/>
                    </a:lnTo>
                    <a:lnTo>
                      <a:pt x="166" y="193"/>
                    </a:lnTo>
                    <a:lnTo>
                      <a:pt x="164" y="193"/>
                    </a:lnTo>
                    <a:lnTo>
                      <a:pt x="164" y="190"/>
                    </a:lnTo>
                    <a:lnTo>
                      <a:pt x="164" y="193"/>
                    </a:lnTo>
                    <a:lnTo>
                      <a:pt x="161" y="190"/>
                    </a:lnTo>
                    <a:lnTo>
                      <a:pt x="164" y="190"/>
                    </a:lnTo>
                    <a:lnTo>
                      <a:pt x="161" y="190"/>
                    </a:lnTo>
                    <a:lnTo>
                      <a:pt x="159" y="190"/>
                    </a:lnTo>
                    <a:lnTo>
                      <a:pt x="159" y="188"/>
                    </a:lnTo>
                    <a:lnTo>
                      <a:pt x="156" y="188"/>
                    </a:lnTo>
                    <a:lnTo>
                      <a:pt x="156" y="186"/>
                    </a:lnTo>
                    <a:lnTo>
                      <a:pt x="156" y="183"/>
                    </a:lnTo>
                    <a:lnTo>
                      <a:pt x="154" y="183"/>
                    </a:lnTo>
                    <a:lnTo>
                      <a:pt x="152" y="183"/>
                    </a:lnTo>
                    <a:lnTo>
                      <a:pt x="149" y="183"/>
                    </a:lnTo>
                    <a:lnTo>
                      <a:pt x="152" y="183"/>
                    </a:lnTo>
                    <a:lnTo>
                      <a:pt x="149" y="181"/>
                    </a:lnTo>
                    <a:lnTo>
                      <a:pt x="152" y="181"/>
                    </a:lnTo>
                    <a:lnTo>
                      <a:pt x="152" y="183"/>
                    </a:lnTo>
                    <a:lnTo>
                      <a:pt x="152" y="181"/>
                    </a:lnTo>
                    <a:lnTo>
                      <a:pt x="149" y="181"/>
                    </a:lnTo>
                    <a:lnTo>
                      <a:pt x="147" y="181"/>
                    </a:lnTo>
                    <a:lnTo>
                      <a:pt x="147" y="179"/>
                    </a:lnTo>
                    <a:lnTo>
                      <a:pt x="145" y="179"/>
                    </a:lnTo>
                    <a:lnTo>
                      <a:pt x="145" y="176"/>
                    </a:lnTo>
                    <a:lnTo>
                      <a:pt x="142" y="176"/>
                    </a:lnTo>
                    <a:lnTo>
                      <a:pt x="145" y="176"/>
                    </a:lnTo>
                    <a:lnTo>
                      <a:pt x="142" y="176"/>
                    </a:lnTo>
                    <a:lnTo>
                      <a:pt x="140" y="176"/>
                    </a:lnTo>
                    <a:lnTo>
                      <a:pt x="140" y="174"/>
                    </a:lnTo>
                    <a:lnTo>
                      <a:pt x="138" y="174"/>
                    </a:lnTo>
                    <a:lnTo>
                      <a:pt x="140" y="174"/>
                    </a:lnTo>
                    <a:lnTo>
                      <a:pt x="140" y="176"/>
                    </a:lnTo>
                    <a:lnTo>
                      <a:pt x="140" y="179"/>
                    </a:lnTo>
                    <a:lnTo>
                      <a:pt x="140" y="176"/>
                    </a:lnTo>
                    <a:lnTo>
                      <a:pt x="138" y="176"/>
                    </a:lnTo>
                    <a:lnTo>
                      <a:pt x="138" y="174"/>
                    </a:lnTo>
                    <a:lnTo>
                      <a:pt x="138" y="176"/>
                    </a:lnTo>
                    <a:lnTo>
                      <a:pt x="138" y="174"/>
                    </a:lnTo>
                    <a:lnTo>
                      <a:pt x="135" y="174"/>
                    </a:lnTo>
                    <a:lnTo>
                      <a:pt x="133" y="174"/>
                    </a:lnTo>
                    <a:lnTo>
                      <a:pt x="130" y="174"/>
                    </a:lnTo>
                    <a:lnTo>
                      <a:pt x="130" y="171"/>
                    </a:lnTo>
                    <a:lnTo>
                      <a:pt x="128" y="171"/>
                    </a:lnTo>
                    <a:lnTo>
                      <a:pt x="128" y="169"/>
                    </a:lnTo>
                    <a:lnTo>
                      <a:pt x="126" y="169"/>
                    </a:lnTo>
                    <a:lnTo>
                      <a:pt x="123" y="169"/>
                    </a:lnTo>
                    <a:lnTo>
                      <a:pt x="123" y="167"/>
                    </a:lnTo>
                    <a:lnTo>
                      <a:pt x="121" y="167"/>
                    </a:lnTo>
                    <a:lnTo>
                      <a:pt x="119" y="167"/>
                    </a:lnTo>
                    <a:lnTo>
                      <a:pt x="116" y="167"/>
                    </a:lnTo>
                    <a:lnTo>
                      <a:pt x="116" y="164"/>
                    </a:lnTo>
                    <a:close/>
                    <a:moveTo>
                      <a:pt x="138" y="164"/>
                    </a:moveTo>
                    <a:lnTo>
                      <a:pt x="140" y="167"/>
                    </a:lnTo>
                    <a:lnTo>
                      <a:pt x="138" y="169"/>
                    </a:lnTo>
                    <a:lnTo>
                      <a:pt x="135" y="169"/>
                    </a:lnTo>
                    <a:lnTo>
                      <a:pt x="133" y="169"/>
                    </a:lnTo>
                    <a:lnTo>
                      <a:pt x="133" y="167"/>
                    </a:lnTo>
                    <a:lnTo>
                      <a:pt x="130" y="167"/>
                    </a:lnTo>
                    <a:lnTo>
                      <a:pt x="130" y="164"/>
                    </a:lnTo>
                    <a:lnTo>
                      <a:pt x="130" y="167"/>
                    </a:lnTo>
                    <a:lnTo>
                      <a:pt x="130" y="164"/>
                    </a:lnTo>
                    <a:lnTo>
                      <a:pt x="133" y="164"/>
                    </a:lnTo>
                    <a:lnTo>
                      <a:pt x="135" y="167"/>
                    </a:lnTo>
                    <a:lnTo>
                      <a:pt x="135" y="164"/>
                    </a:lnTo>
                    <a:lnTo>
                      <a:pt x="138" y="164"/>
                    </a:lnTo>
                    <a:close/>
                    <a:moveTo>
                      <a:pt x="95" y="3"/>
                    </a:moveTo>
                    <a:lnTo>
                      <a:pt x="97" y="3"/>
                    </a:lnTo>
                    <a:lnTo>
                      <a:pt x="100" y="3"/>
                    </a:lnTo>
                    <a:lnTo>
                      <a:pt x="100" y="5"/>
                    </a:lnTo>
                    <a:lnTo>
                      <a:pt x="102" y="5"/>
                    </a:lnTo>
                    <a:lnTo>
                      <a:pt x="104" y="5"/>
                    </a:lnTo>
                    <a:lnTo>
                      <a:pt x="104" y="8"/>
                    </a:lnTo>
                    <a:lnTo>
                      <a:pt x="107" y="8"/>
                    </a:lnTo>
                    <a:lnTo>
                      <a:pt x="107" y="10"/>
                    </a:lnTo>
                    <a:lnTo>
                      <a:pt x="107" y="8"/>
                    </a:lnTo>
                    <a:lnTo>
                      <a:pt x="109" y="8"/>
                    </a:lnTo>
                    <a:lnTo>
                      <a:pt x="109" y="10"/>
                    </a:lnTo>
                    <a:lnTo>
                      <a:pt x="109" y="8"/>
                    </a:lnTo>
                    <a:lnTo>
                      <a:pt x="109" y="10"/>
                    </a:lnTo>
                    <a:lnTo>
                      <a:pt x="111" y="10"/>
                    </a:lnTo>
                    <a:lnTo>
                      <a:pt x="111" y="12"/>
                    </a:lnTo>
                    <a:lnTo>
                      <a:pt x="111" y="10"/>
                    </a:lnTo>
                    <a:lnTo>
                      <a:pt x="111" y="12"/>
                    </a:lnTo>
                    <a:lnTo>
                      <a:pt x="111" y="15"/>
                    </a:lnTo>
                    <a:lnTo>
                      <a:pt x="114" y="15"/>
                    </a:lnTo>
                    <a:lnTo>
                      <a:pt x="114" y="17"/>
                    </a:lnTo>
                    <a:lnTo>
                      <a:pt x="116" y="17"/>
                    </a:lnTo>
                    <a:lnTo>
                      <a:pt x="119" y="17"/>
                    </a:lnTo>
                    <a:lnTo>
                      <a:pt x="119" y="19"/>
                    </a:lnTo>
                    <a:lnTo>
                      <a:pt x="121" y="19"/>
                    </a:lnTo>
                    <a:lnTo>
                      <a:pt x="121" y="22"/>
                    </a:lnTo>
                    <a:lnTo>
                      <a:pt x="123" y="22"/>
                    </a:lnTo>
                    <a:lnTo>
                      <a:pt x="123" y="24"/>
                    </a:lnTo>
                    <a:lnTo>
                      <a:pt x="123" y="27"/>
                    </a:lnTo>
                    <a:lnTo>
                      <a:pt x="126" y="27"/>
                    </a:lnTo>
                    <a:lnTo>
                      <a:pt x="126" y="29"/>
                    </a:lnTo>
                    <a:lnTo>
                      <a:pt x="128" y="29"/>
                    </a:lnTo>
                    <a:lnTo>
                      <a:pt x="126" y="29"/>
                    </a:lnTo>
                    <a:lnTo>
                      <a:pt x="128" y="29"/>
                    </a:lnTo>
                    <a:lnTo>
                      <a:pt x="130" y="29"/>
                    </a:lnTo>
                    <a:lnTo>
                      <a:pt x="133" y="29"/>
                    </a:lnTo>
                    <a:lnTo>
                      <a:pt x="135" y="29"/>
                    </a:lnTo>
                    <a:lnTo>
                      <a:pt x="135" y="31"/>
                    </a:lnTo>
                    <a:lnTo>
                      <a:pt x="138" y="34"/>
                    </a:lnTo>
                    <a:lnTo>
                      <a:pt x="140" y="34"/>
                    </a:lnTo>
                    <a:lnTo>
                      <a:pt x="140" y="36"/>
                    </a:lnTo>
                    <a:lnTo>
                      <a:pt x="142" y="36"/>
                    </a:lnTo>
                    <a:lnTo>
                      <a:pt x="145" y="36"/>
                    </a:lnTo>
                    <a:lnTo>
                      <a:pt x="145" y="38"/>
                    </a:lnTo>
                    <a:lnTo>
                      <a:pt x="145" y="36"/>
                    </a:lnTo>
                    <a:lnTo>
                      <a:pt x="147" y="36"/>
                    </a:lnTo>
                    <a:lnTo>
                      <a:pt x="149" y="36"/>
                    </a:lnTo>
                    <a:lnTo>
                      <a:pt x="149" y="38"/>
                    </a:lnTo>
                    <a:lnTo>
                      <a:pt x="152" y="38"/>
                    </a:lnTo>
                    <a:lnTo>
                      <a:pt x="152" y="36"/>
                    </a:lnTo>
                    <a:lnTo>
                      <a:pt x="154" y="36"/>
                    </a:lnTo>
                    <a:lnTo>
                      <a:pt x="154" y="38"/>
                    </a:lnTo>
                    <a:lnTo>
                      <a:pt x="154" y="36"/>
                    </a:lnTo>
                    <a:lnTo>
                      <a:pt x="156" y="36"/>
                    </a:lnTo>
                    <a:lnTo>
                      <a:pt x="156" y="38"/>
                    </a:lnTo>
                    <a:lnTo>
                      <a:pt x="159" y="38"/>
                    </a:lnTo>
                    <a:lnTo>
                      <a:pt x="161" y="38"/>
                    </a:lnTo>
                    <a:lnTo>
                      <a:pt x="164" y="38"/>
                    </a:lnTo>
                    <a:lnTo>
                      <a:pt x="164" y="36"/>
                    </a:lnTo>
                    <a:lnTo>
                      <a:pt x="166" y="36"/>
                    </a:lnTo>
                    <a:lnTo>
                      <a:pt x="168" y="36"/>
                    </a:lnTo>
                    <a:lnTo>
                      <a:pt x="168" y="34"/>
                    </a:lnTo>
                    <a:lnTo>
                      <a:pt x="171" y="34"/>
                    </a:lnTo>
                    <a:lnTo>
                      <a:pt x="171" y="31"/>
                    </a:lnTo>
                    <a:lnTo>
                      <a:pt x="173" y="31"/>
                    </a:lnTo>
                    <a:lnTo>
                      <a:pt x="175" y="31"/>
                    </a:lnTo>
                    <a:lnTo>
                      <a:pt x="175" y="34"/>
                    </a:lnTo>
                    <a:lnTo>
                      <a:pt x="175" y="31"/>
                    </a:lnTo>
                    <a:lnTo>
                      <a:pt x="178" y="31"/>
                    </a:lnTo>
                    <a:lnTo>
                      <a:pt x="178" y="34"/>
                    </a:lnTo>
                    <a:lnTo>
                      <a:pt x="175" y="36"/>
                    </a:lnTo>
                    <a:lnTo>
                      <a:pt x="178" y="36"/>
                    </a:lnTo>
                    <a:lnTo>
                      <a:pt x="178" y="38"/>
                    </a:lnTo>
                    <a:lnTo>
                      <a:pt x="180" y="36"/>
                    </a:lnTo>
                    <a:lnTo>
                      <a:pt x="180" y="38"/>
                    </a:lnTo>
                    <a:lnTo>
                      <a:pt x="180" y="41"/>
                    </a:lnTo>
                    <a:lnTo>
                      <a:pt x="178" y="41"/>
                    </a:lnTo>
                    <a:lnTo>
                      <a:pt x="180" y="41"/>
                    </a:lnTo>
                    <a:lnTo>
                      <a:pt x="180" y="43"/>
                    </a:lnTo>
                    <a:lnTo>
                      <a:pt x="178" y="46"/>
                    </a:lnTo>
                    <a:lnTo>
                      <a:pt x="178" y="48"/>
                    </a:lnTo>
                    <a:lnTo>
                      <a:pt x="180" y="48"/>
                    </a:lnTo>
                    <a:lnTo>
                      <a:pt x="183" y="48"/>
                    </a:lnTo>
                    <a:lnTo>
                      <a:pt x="185" y="48"/>
                    </a:lnTo>
                    <a:lnTo>
                      <a:pt x="185" y="50"/>
                    </a:lnTo>
                    <a:lnTo>
                      <a:pt x="183" y="50"/>
                    </a:lnTo>
                    <a:lnTo>
                      <a:pt x="180" y="50"/>
                    </a:lnTo>
                    <a:lnTo>
                      <a:pt x="180" y="53"/>
                    </a:lnTo>
                    <a:lnTo>
                      <a:pt x="183" y="53"/>
                    </a:lnTo>
                    <a:lnTo>
                      <a:pt x="183" y="55"/>
                    </a:lnTo>
                    <a:lnTo>
                      <a:pt x="180" y="55"/>
                    </a:lnTo>
                    <a:lnTo>
                      <a:pt x="180" y="57"/>
                    </a:lnTo>
                    <a:lnTo>
                      <a:pt x="183" y="57"/>
                    </a:lnTo>
                    <a:lnTo>
                      <a:pt x="185" y="57"/>
                    </a:lnTo>
                    <a:lnTo>
                      <a:pt x="185" y="60"/>
                    </a:lnTo>
                    <a:lnTo>
                      <a:pt x="187" y="60"/>
                    </a:lnTo>
                    <a:lnTo>
                      <a:pt x="187" y="62"/>
                    </a:lnTo>
                    <a:lnTo>
                      <a:pt x="190" y="62"/>
                    </a:lnTo>
                    <a:lnTo>
                      <a:pt x="192" y="62"/>
                    </a:lnTo>
                    <a:lnTo>
                      <a:pt x="194" y="62"/>
                    </a:lnTo>
                    <a:lnTo>
                      <a:pt x="197" y="62"/>
                    </a:lnTo>
                    <a:lnTo>
                      <a:pt x="194" y="65"/>
                    </a:lnTo>
                    <a:lnTo>
                      <a:pt x="194" y="67"/>
                    </a:lnTo>
                    <a:lnTo>
                      <a:pt x="192" y="67"/>
                    </a:lnTo>
                    <a:lnTo>
                      <a:pt x="190" y="67"/>
                    </a:lnTo>
                    <a:lnTo>
                      <a:pt x="185" y="69"/>
                    </a:lnTo>
                    <a:lnTo>
                      <a:pt x="185" y="72"/>
                    </a:lnTo>
                    <a:lnTo>
                      <a:pt x="185" y="74"/>
                    </a:lnTo>
                    <a:lnTo>
                      <a:pt x="183" y="74"/>
                    </a:lnTo>
                    <a:lnTo>
                      <a:pt x="185" y="74"/>
                    </a:lnTo>
                    <a:lnTo>
                      <a:pt x="187" y="74"/>
                    </a:lnTo>
                    <a:lnTo>
                      <a:pt x="187" y="76"/>
                    </a:lnTo>
                    <a:lnTo>
                      <a:pt x="185" y="76"/>
                    </a:lnTo>
                    <a:lnTo>
                      <a:pt x="185" y="79"/>
                    </a:lnTo>
                    <a:lnTo>
                      <a:pt x="183" y="79"/>
                    </a:lnTo>
                    <a:lnTo>
                      <a:pt x="183" y="76"/>
                    </a:lnTo>
                    <a:lnTo>
                      <a:pt x="180" y="79"/>
                    </a:lnTo>
                    <a:lnTo>
                      <a:pt x="183" y="79"/>
                    </a:lnTo>
                    <a:lnTo>
                      <a:pt x="183" y="81"/>
                    </a:lnTo>
                    <a:lnTo>
                      <a:pt x="180" y="81"/>
                    </a:lnTo>
                    <a:lnTo>
                      <a:pt x="178" y="81"/>
                    </a:lnTo>
                    <a:lnTo>
                      <a:pt x="175" y="81"/>
                    </a:lnTo>
                    <a:lnTo>
                      <a:pt x="175" y="79"/>
                    </a:lnTo>
                    <a:lnTo>
                      <a:pt x="173" y="79"/>
                    </a:lnTo>
                    <a:lnTo>
                      <a:pt x="173" y="76"/>
                    </a:lnTo>
                    <a:lnTo>
                      <a:pt x="175" y="76"/>
                    </a:lnTo>
                    <a:lnTo>
                      <a:pt x="175" y="74"/>
                    </a:lnTo>
                    <a:lnTo>
                      <a:pt x="173" y="74"/>
                    </a:lnTo>
                    <a:lnTo>
                      <a:pt x="173" y="72"/>
                    </a:lnTo>
                    <a:lnTo>
                      <a:pt x="171" y="72"/>
                    </a:lnTo>
                    <a:lnTo>
                      <a:pt x="171" y="69"/>
                    </a:lnTo>
                    <a:lnTo>
                      <a:pt x="171" y="72"/>
                    </a:lnTo>
                    <a:lnTo>
                      <a:pt x="168" y="72"/>
                    </a:lnTo>
                    <a:lnTo>
                      <a:pt x="168" y="69"/>
                    </a:lnTo>
                    <a:lnTo>
                      <a:pt x="168" y="72"/>
                    </a:lnTo>
                    <a:lnTo>
                      <a:pt x="168" y="69"/>
                    </a:lnTo>
                    <a:lnTo>
                      <a:pt x="166" y="69"/>
                    </a:lnTo>
                    <a:lnTo>
                      <a:pt x="166" y="72"/>
                    </a:lnTo>
                    <a:lnTo>
                      <a:pt x="164" y="72"/>
                    </a:lnTo>
                    <a:lnTo>
                      <a:pt x="164" y="69"/>
                    </a:lnTo>
                    <a:lnTo>
                      <a:pt x="161" y="69"/>
                    </a:lnTo>
                    <a:lnTo>
                      <a:pt x="159" y="69"/>
                    </a:lnTo>
                    <a:lnTo>
                      <a:pt x="156" y="67"/>
                    </a:lnTo>
                    <a:lnTo>
                      <a:pt x="156" y="69"/>
                    </a:lnTo>
                    <a:lnTo>
                      <a:pt x="154" y="69"/>
                    </a:lnTo>
                    <a:lnTo>
                      <a:pt x="152" y="69"/>
                    </a:lnTo>
                    <a:lnTo>
                      <a:pt x="152" y="67"/>
                    </a:lnTo>
                    <a:lnTo>
                      <a:pt x="149" y="67"/>
                    </a:lnTo>
                    <a:lnTo>
                      <a:pt x="147" y="67"/>
                    </a:lnTo>
                    <a:lnTo>
                      <a:pt x="147" y="69"/>
                    </a:lnTo>
                    <a:lnTo>
                      <a:pt x="145" y="72"/>
                    </a:lnTo>
                    <a:lnTo>
                      <a:pt x="142" y="72"/>
                    </a:lnTo>
                    <a:lnTo>
                      <a:pt x="142" y="69"/>
                    </a:lnTo>
                    <a:lnTo>
                      <a:pt x="140" y="69"/>
                    </a:lnTo>
                    <a:lnTo>
                      <a:pt x="138" y="69"/>
                    </a:lnTo>
                    <a:lnTo>
                      <a:pt x="138" y="67"/>
                    </a:lnTo>
                    <a:lnTo>
                      <a:pt x="135" y="67"/>
                    </a:lnTo>
                    <a:lnTo>
                      <a:pt x="135" y="69"/>
                    </a:lnTo>
                    <a:lnTo>
                      <a:pt x="133" y="69"/>
                    </a:lnTo>
                    <a:lnTo>
                      <a:pt x="133" y="67"/>
                    </a:lnTo>
                    <a:lnTo>
                      <a:pt x="133" y="69"/>
                    </a:lnTo>
                    <a:lnTo>
                      <a:pt x="130" y="69"/>
                    </a:lnTo>
                    <a:lnTo>
                      <a:pt x="133" y="67"/>
                    </a:lnTo>
                    <a:lnTo>
                      <a:pt x="130" y="67"/>
                    </a:lnTo>
                    <a:lnTo>
                      <a:pt x="128" y="67"/>
                    </a:lnTo>
                    <a:lnTo>
                      <a:pt x="126" y="67"/>
                    </a:lnTo>
                    <a:lnTo>
                      <a:pt x="126" y="65"/>
                    </a:lnTo>
                    <a:lnTo>
                      <a:pt x="123" y="65"/>
                    </a:lnTo>
                    <a:lnTo>
                      <a:pt x="123" y="67"/>
                    </a:lnTo>
                    <a:lnTo>
                      <a:pt x="121" y="67"/>
                    </a:lnTo>
                    <a:lnTo>
                      <a:pt x="119" y="65"/>
                    </a:lnTo>
                    <a:lnTo>
                      <a:pt x="116" y="65"/>
                    </a:lnTo>
                    <a:lnTo>
                      <a:pt x="116" y="62"/>
                    </a:lnTo>
                    <a:lnTo>
                      <a:pt x="116" y="65"/>
                    </a:lnTo>
                    <a:lnTo>
                      <a:pt x="116" y="62"/>
                    </a:lnTo>
                    <a:lnTo>
                      <a:pt x="114" y="62"/>
                    </a:lnTo>
                    <a:lnTo>
                      <a:pt x="116" y="62"/>
                    </a:lnTo>
                    <a:lnTo>
                      <a:pt x="114" y="62"/>
                    </a:lnTo>
                    <a:lnTo>
                      <a:pt x="114" y="60"/>
                    </a:lnTo>
                    <a:lnTo>
                      <a:pt x="114" y="62"/>
                    </a:lnTo>
                    <a:lnTo>
                      <a:pt x="111" y="62"/>
                    </a:lnTo>
                    <a:lnTo>
                      <a:pt x="109" y="62"/>
                    </a:lnTo>
                    <a:lnTo>
                      <a:pt x="111" y="62"/>
                    </a:lnTo>
                    <a:lnTo>
                      <a:pt x="109" y="65"/>
                    </a:lnTo>
                    <a:lnTo>
                      <a:pt x="111" y="65"/>
                    </a:lnTo>
                    <a:lnTo>
                      <a:pt x="109" y="65"/>
                    </a:lnTo>
                    <a:lnTo>
                      <a:pt x="107" y="65"/>
                    </a:lnTo>
                    <a:lnTo>
                      <a:pt x="104" y="65"/>
                    </a:lnTo>
                    <a:lnTo>
                      <a:pt x="102" y="62"/>
                    </a:lnTo>
                    <a:lnTo>
                      <a:pt x="102" y="65"/>
                    </a:lnTo>
                    <a:lnTo>
                      <a:pt x="100" y="62"/>
                    </a:lnTo>
                    <a:lnTo>
                      <a:pt x="100" y="65"/>
                    </a:lnTo>
                    <a:lnTo>
                      <a:pt x="97" y="65"/>
                    </a:lnTo>
                    <a:lnTo>
                      <a:pt x="97" y="67"/>
                    </a:lnTo>
                    <a:lnTo>
                      <a:pt x="95" y="69"/>
                    </a:lnTo>
                    <a:lnTo>
                      <a:pt x="95" y="72"/>
                    </a:lnTo>
                    <a:lnTo>
                      <a:pt x="95" y="74"/>
                    </a:lnTo>
                    <a:lnTo>
                      <a:pt x="92" y="74"/>
                    </a:lnTo>
                    <a:lnTo>
                      <a:pt x="90" y="74"/>
                    </a:lnTo>
                    <a:lnTo>
                      <a:pt x="90" y="72"/>
                    </a:lnTo>
                    <a:lnTo>
                      <a:pt x="88" y="72"/>
                    </a:lnTo>
                    <a:lnTo>
                      <a:pt x="88" y="69"/>
                    </a:lnTo>
                    <a:lnTo>
                      <a:pt x="85" y="69"/>
                    </a:lnTo>
                    <a:lnTo>
                      <a:pt x="85" y="67"/>
                    </a:lnTo>
                    <a:lnTo>
                      <a:pt x="83" y="65"/>
                    </a:lnTo>
                    <a:lnTo>
                      <a:pt x="81" y="65"/>
                    </a:lnTo>
                    <a:lnTo>
                      <a:pt x="81" y="62"/>
                    </a:lnTo>
                    <a:lnTo>
                      <a:pt x="78" y="62"/>
                    </a:lnTo>
                    <a:lnTo>
                      <a:pt x="78" y="65"/>
                    </a:lnTo>
                    <a:lnTo>
                      <a:pt x="78" y="62"/>
                    </a:lnTo>
                    <a:lnTo>
                      <a:pt x="76" y="65"/>
                    </a:lnTo>
                    <a:lnTo>
                      <a:pt x="76" y="67"/>
                    </a:lnTo>
                    <a:lnTo>
                      <a:pt x="76" y="69"/>
                    </a:lnTo>
                    <a:lnTo>
                      <a:pt x="76" y="72"/>
                    </a:lnTo>
                    <a:lnTo>
                      <a:pt x="73" y="72"/>
                    </a:lnTo>
                    <a:lnTo>
                      <a:pt x="73" y="74"/>
                    </a:lnTo>
                    <a:lnTo>
                      <a:pt x="73" y="76"/>
                    </a:lnTo>
                    <a:lnTo>
                      <a:pt x="73" y="79"/>
                    </a:lnTo>
                    <a:lnTo>
                      <a:pt x="76" y="79"/>
                    </a:lnTo>
                    <a:lnTo>
                      <a:pt x="76" y="81"/>
                    </a:lnTo>
                    <a:lnTo>
                      <a:pt x="78" y="84"/>
                    </a:lnTo>
                    <a:lnTo>
                      <a:pt x="78" y="86"/>
                    </a:lnTo>
                    <a:lnTo>
                      <a:pt x="81" y="86"/>
                    </a:lnTo>
                    <a:lnTo>
                      <a:pt x="81" y="88"/>
                    </a:lnTo>
                    <a:lnTo>
                      <a:pt x="83" y="91"/>
                    </a:lnTo>
                    <a:lnTo>
                      <a:pt x="85" y="95"/>
                    </a:lnTo>
                    <a:lnTo>
                      <a:pt x="88" y="95"/>
                    </a:lnTo>
                    <a:lnTo>
                      <a:pt x="88" y="98"/>
                    </a:lnTo>
                    <a:lnTo>
                      <a:pt x="88" y="100"/>
                    </a:lnTo>
                    <a:lnTo>
                      <a:pt x="88" y="103"/>
                    </a:lnTo>
                    <a:lnTo>
                      <a:pt x="90" y="103"/>
                    </a:lnTo>
                    <a:lnTo>
                      <a:pt x="90" y="105"/>
                    </a:lnTo>
                    <a:lnTo>
                      <a:pt x="88" y="105"/>
                    </a:lnTo>
                    <a:lnTo>
                      <a:pt x="88" y="107"/>
                    </a:lnTo>
                    <a:lnTo>
                      <a:pt x="88" y="110"/>
                    </a:lnTo>
                    <a:lnTo>
                      <a:pt x="90" y="110"/>
                    </a:lnTo>
                    <a:lnTo>
                      <a:pt x="90" y="112"/>
                    </a:lnTo>
                    <a:lnTo>
                      <a:pt x="92" y="112"/>
                    </a:lnTo>
                    <a:lnTo>
                      <a:pt x="92" y="114"/>
                    </a:lnTo>
                    <a:lnTo>
                      <a:pt x="95" y="114"/>
                    </a:lnTo>
                    <a:lnTo>
                      <a:pt x="95" y="117"/>
                    </a:lnTo>
                    <a:lnTo>
                      <a:pt x="97" y="117"/>
                    </a:lnTo>
                    <a:lnTo>
                      <a:pt x="97" y="119"/>
                    </a:lnTo>
                    <a:lnTo>
                      <a:pt x="100" y="119"/>
                    </a:lnTo>
                    <a:lnTo>
                      <a:pt x="100" y="122"/>
                    </a:lnTo>
                    <a:lnTo>
                      <a:pt x="102" y="122"/>
                    </a:lnTo>
                    <a:lnTo>
                      <a:pt x="102" y="124"/>
                    </a:lnTo>
                    <a:lnTo>
                      <a:pt x="104" y="124"/>
                    </a:lnTo>
                    <a:lnTo>
                      <a:pt x="104" y="126"/>
                    </a:lnTo>
                    <a:lnTo>
                      <a:pt x="107" y="126"/>
                    </a:lnTo>
                    <a:lnTo>
                      <a:pt x="107" y="129"/>
                    </a:lnTo>
                    <a:lnTo>
                      <a:pt x="107" y="131"/>
                    </a:lnTo>
                    <a:lnTo>
                      <a:pt x="111" y="133"/>
                    </a:lnTo>
                    <a:lnTo>
                      <a:pt x="121" y="143"/>
                    </a:lnTo>
                    <a:lnTo>
                      <a:pt x="121" y="145"/>
                    </a:lnTo>
                    <a:lnTo>
                      <a:pt x="123" y="145"/>
                    </a:lnTo>
                    <a:lnTo>
                      <a:pt x="126" y="145"/>
                    </a:lnTo>
                    <a:lnTo>
                      <a:pt x="126" y="148"/>
                    </a:lnTo>
                    <a:lnTo>
                      <a:pt x="126" y="150"/>
                    </a:lnTo>
                    <a:lnTo>
                      <a:pt x="126" y="152"/>
                    </a:lnTo>
                    <a:lnTo>
                      <a:pt x="128" y="155"/>
                    </a:lnTo>
                    <a:lnTo>
                      <a:pt x="130" y="155"/>
                    </a:lnTo>
                    <a:lnTo>
                      <a:pt x="130" y="157"/>
                    </a:lnTo>
                    <a:lnTo>
                      <a:pt x="130" y="160"/>
                    </a:lnTo>
                    <a:lnTo>
                      <a:pt x="133" y="160"/>
                    </a:lnTo>
                    <a:lnTo>
                      <a:pt x="135" y="160"/>
                    </a:lnTo>
                    <a:lnTo>
                      <a:pt x="138" y="162"/>
                    </a:lnTo>
                    <a:lnTo>
                      <a:pt x="138" y="164"/>
                    </a:lnTo>
                    <a:lnTo>
                      <a:pt x="135" y="164"/>
                    </a:lnTo>
                    <a:lnTo>
                      <a:pt x="135" y="167"/>
                    </a:lnTo>
                    <a:lnTo>
                      <a:pt x="135" y="164"/>
                    </a:lnTo>
                    <a:lnTo>
                      <a:pt x="133" y="164"/>
                    </a:lnTo>
                    <a:lnTo>
                      <a:pt x="130" y="164"/>
                    </a:lnTo>
                    <a:lnTo>
                      <a:pt x="128" y="164"/>
                    </a:lnTo>
                    <a:lnTo>
                      <a:pt x="128" y="162"/>
                    </a:lnTo>
                    <a:lnTo>
                      <a:pt x="126" y="162"/>
                    </a:lnTo>
                    <a:lnTo>
                      <a:pt x="126" y="160"/>
                    </a:lnTo>
                    <a:lnTo>
                      <a:pt x="123" y="160"/>
                    </a:lnTo>
                    <a:lnTo>
                      <a:pt x="121" y="160"/>
                    </a:lnTo>
                    <a:lnTo>
                      <a:pt x="121" y="157"/>
                    </a:lnTo>
                    <a:lnTo>
                      <a:pt x="119" y="157"/>
                    </a:lnTo>
                    <a:lnTo>
                      <a:pt x="119" y="155"/>
                    </a:lnTo>
                    <a:lnTo>
                      <a:pt x="116" y="155"/>
                    </a:lnTo>
                    <a:lnTo>
                      <a:pt x="116" y="152"/>
                    </a:lnTo>
                    <a:lnTo>
                      <a:pt x="114" y="152"/>
                    </a:lnTo>
                    <a:lnTo>
                      <a:pt x="114" y="150"/>
                    </a:lnTo>
                    <a:lnTo>
                      <a:pt x="111" y="150"/>
                    </a:lnTo>
                    <a:lnTo>
                      <a:pt x="111" y="148"/>
                    </a:lnTo>
                    <a:lnTo>
                      <a:pt x="109" y="148"/>
                    </a:lnTo>
                    <a:lnTo>
                      <a:pt x="107" y="148"/>
                    </a:lnTo>
                    <a:lnTo>
                      <a:pt x="107" y="145"/>
                    </a:lnTo>
                    <a:lnTo>
                      <a:pt x="104" y="145"/>
                    </a:lnTo>
                    <a:lnTo>
                      <a:pt x="102" y="145"/>
                    </a:lnTo>
                    <a:lnTo>
                      <a:pt x="100" y="143"/>
                    </a:lnTo>
                    <a:lnTo>
                      <a:pt x="97" y="143"/>
                    </a:lnTo>
                    <a:lnTo>
                      <a:pt x="95" y="143"/>
                    </a:lnTo>
                    <a:lnTo>
                      <a:pt x="97" y="143"/>
                    </a:lnTo>
                    <a:lnTo>
                      <a:pt x="97" y="141"/>
                    </a:lnTo>
                    <a:lnTo>
                      <a:pt x="95" y="141"/>
                    </a:lnTo>
                    <a:lnTo>
                      <a:pt x="92" y="141"/>
                    </a:lnTo>
                    <a:lnTo>
                      <a:pt x="92" y="143"/>
                    </a:lnTo>
                    <a:lnTo>
                      <a:pt x="90" y="143"/>
                    </a:lnTo>
                    <a:lnTo>
                      <a:pt x="92" y="143"/>
                    </a:lnTo>
                    <a:lnTo>
                      <a:pt x="95" y="143"/>
                    </a:lnTo>
                    <a:lnTo>
                      <a:pt x="95" y="145"/>
                    </a:lnTo>
                    <a:lnTo>
                      <a:pt x="92" y="145"/>
                    </a:lnTo>
                    <a:lnTo>
                      <a:pt x="92" y="143"/>
                    </a:lnTo>
                    <a:lnTo>
                      <a:pt x="90" y="143"/>
                    </a:lnTo>
                    <a:lnTo>
                      <a:pt x="90" y="145"/>
                    </a:lnTo>
                    <a:lnTo>
                      <a:pt x="90" y="143"/>
                    </a:lnTo>
                    <a:lnTo>
                      <a:pt x="90" y="145"/>
                    </a:lnTo>
                    <a:lnTo>
                      <a:pt x="90" y="143"/>
                    </a:lnTo>
                    <a:lnTo>
                      <a:pt x="88" y="143"/>
                    </a:lnTo>
                    <a:lnTo>
                      <a:pt x="85" y="143"/>
                    </a:lnTo>
                    <a:lnTo>
                      <a:pt x="88" y="143"/>
                    </a:lnTo>
                    <a:lnTo>
                      <a:pt x="88" y="145"/>
                    </a:lnTo>
                    <a:lnTo>
                      <a:pt x="85" y="143"/>
                    </a:lnTo>
                    <a:lnTo>
                      <a:pt x="88" y="145"/>
                    </a:lnTo>
                    <a:lnTo>
                      <a:pt x="85" y="145"/>
                    </a:lnTo>
                    <a:lnTo>
                      <a:pt x="85" y="143"/>
                    </a:lnTo>
                    <a:lnTo>
                      <a:pt x="85" y="145"/>
                    </a:lnTo>
                    <a:lnTo>
                      <a:pt x="83" y="145"/>
                    </a:lnTo>
                    <a:lnTo>
                      <a:pt x="83" y="143"/>
                    </a:lnTo>
                    <a:lnTo>
                      <a:pt x="81" y="143"/>
                    </a:lnTo>
                    <a:lnTo>
                      <a:pt x="83" y="143"/>
                    </a:lnTo>
                    <a:lnTo>
                      <a:pt x="83" y="141"/>
                    </a:lnTo>
                    <a:lnTo>
                      <a:pt x="81" y="141"/>
                    </a:lnTo>
                    <a:lnTo>
                      <a:pt x="81" y="143"/>
                    </a:lnTo>
                    <a:lnTo>
                      <a:pt x="81" y="141"/>
                    </a:lnTo>
                    <a:lnTo>
                      <a:pt x="81" y="138"/>
                    </a:lnTo>
                    <a:lnTo>
                      <a:pt x="81" y="136"/>
                    </a:lnTo>
                    <a:lnTo>
                      <a:pt x="78" y="136"/>
                    </a:lnTo>
                    <a:lnTo>
                      <a:pt x="81" y="136"/>
                    </a:lnTo>
                    <a:lnTo>
                      <a:pt x="81" y="133"/>
                    </a:lnTo>
                    <a:lnTo>
                      <a:pt x="81" y="136"/>
                    </a:lnTo>
                    <a:lnTo>
                      <a:pt x="78" y="133"/>
                    </a:lnTo>
                    <a:lnTo>
                      <a:pt x="78" y="131"/>
                    </a:lnTo>
                    <a:lnTo>
                      <a:pt x="78" y="129"/>
                    </a:lnTo>
                    <a:lnTo>
                      <a:pt x="78" y="131"/>
                    </a:lnTo>
                    <a:lnTo>
                      <a:pt x="78" y="129"/>
                    </a:lnTo>
                    <a:lnTo>
                      <a:pt x="81" y="129"/>
                    </a:lnTo>
                    <a:lnTo>
                      <a:pt x="78" y="129"/>
                    </a:lnTo>
                    <a:lnTo>
                      <a:pt x="78" y="131"/>
                    </a:lnTo>
                    <a:lnTo>
                      <a:pt x="76" y="131"/>
                    </a:lnTo>
                    <a:lnTo>
                      <a:pt x="78" y="131"/>
                    </a:lnTo>
                    <a:lnTo>
                      <a:pt x="78" y="133"/>
                    </a:lnTo>
                    <a:lnTo>
                      <a:pt x="76" y="133"/>
                    </a:lnTo>
                    <a:lnTo>
                      <a:pt x="76" y="131"/>
                    </a:lnTo>
                    <a:lnTo>
                      <a:pt x="73" y="131"/>
                    </a:lnTo>
                    <a:lnTo>
                      <a:pt x="71" y="131"/>
                    </a:lnTo>
                    <a:lnTo>
                      <a:pt x="71" y="129"/>
                    </a:lnTo>
                    <a:lnTo>
                      <a:pt x="71" y="131"/>
                    </a:lnTo>
                    <a:lnTo>
                      <a:pt x="69" y="131"/>
                    </a:lnTo>
                    <a:lnTo>
                      <a:pt x="69" y="129"/>
                    </a:lnTo>
                    <a:lnTo>
                      <a:pt x="69" y="131"/>
                    </a:lnTo>
                    <a:lnTo>
                      <a:pt x="69" y="129"/>
                    </a:lnTo>
                    <a:lnTo>
                      <a:pt x="71" y="129"/>
                    </a:lnTo>
                    <a:lnTo>
                      <a:pt x="69" y="129"/>
                    </a:lnTo>
                    <a:lnTo>
                      <a:pt x="71" y="129"/>
                    </a:lnTo>
                    <a:lnTo>
                      <a:pt x="69" y="129"/>
                    </a:lnTo>
                    <a:lnTo>
                      <a:pt x="71" y="129"/>
                    </a:lnTo>
                    <a:lnTo>
                      <a:pt x="71" y="126"/>
                    </a:lnTo>
                    <a:lnTo>
                      <a:pt x="71" y="129"/>
                    </a:lnTo>
                    <a:lnTo>
                      <a:pt x="69" y="126"/>
                    </a:lnTo>
                    <a:lnTo>
                      <a:pt x="66" y="126"/>
                    </a:lnTo>
                    <a:lnTo>
                      <a:pt x="66" y="124"/>
                    </a:lnTo>
                    <a:lnTo>
                      <a:pt x="64" y="124"/>
                    </a:lnTo>
                    <a:lnTo>
                      <a:pt x="64" y="122"/>
                    </a:lnTo>
                    <a:lnTo>
                      <a:pt x="62" y="122"/>
                    </a:lnTo>
                    <a:lnTo>
                      <a:pt x="62" y="119"/>
                    </a:lnTo>
                    <a:lnTo>
                      <a:pt x="59" y="119"/>
                    </a:lnTo>
                    <a:lnTo>
                      <a:pt x="59" y="117"/>
                    </a:lnTo>
                    <a:lnTo>
                      <a:pt x="57" y="117"/>
                    </a:lnTo>
                    <a:lnTo>
                      <a:pt x="57" y="114"/>
                    </a:lnTo>
                    <a:lnTo>
                      <a:pt x="57" y="112"/>
                    </a:lnTo>
                    <a:lnTo>
                      <a:pt x="54" y="112"/>
                    </a:lnTo>
                    <a:lnTo>
                      <a:pt x="54" y="110"/>
                    </a:lnTo>
                    <a:lnTo>
                      <a:pt x="54" y="107"/>
                    </a:lnTo>
                    <a:lnTo>
                      <a:pt x="52" y="107"/>
                    </a:lnTo>
                    <a:lnTo>
                      <a:pt x="54" y="107"/>
                    </a:lnTo>
                    <a:lnTo>
                      <a:pt x="54" y="110"/>
                    </a:lnTo>
                    <a:lnTo>
                      <a:pt x="57" y="110"/>
                    </a:lnTo>
                    <a:lnTo>
                      <a:pt x="57" y="107"/>
                    </a:lnTo>
                    <a:lnTo>
                      <a:pt x="59" y="107"/>
                    </a:lnTo>
                    <a:lnTo>
                      <a:pt x="59" y="110"/>
                    </a:lnTo>
                    <a:lnTo>
                      <a:pt x="59" y="107"/>
                    </a:lnTo>
                    <a:lnTo>
                      <a:pt x="59" y="105"/>
                    </a:lnTo>
                    <a:lnTo>
                      <a:pt x="59" y="107"/>
                    </a:lnTo>
                    <a:lnTo>
                      <a:pt x="62" y="107"/>
                    </a:lnTo>
                    <a:lnTo>
                      <a:pt x="59" y="107"/>
                    </a:lnTo>
                    <a:lnTo>
                      <a:pt x="62" y="107"/>
                    </a:lnTo>
                    <a:lnTo>
                      <a:pt x="64" y="107"/>
                    </a:lnTo>
                    <a:lnTo>
                      <a:pt x="66" y="107"/>
                    </a:lnTo>
                    <a:lnTo>
                      <a:pt x="66" y="110"/>
                    </a:lnTo>
                    <a:lnTo>
                      <a:pt x="66" y="107"/>
                    </a:lnTo>
                    <a:lnTo>
                      <a:pt x="66" y="110"/>
                    </a:lnTo>
                    <a:lnTo>
                      <a:pt x="64" y="110"/>
                    </a:lnTo>
                    <a:lnTo>
                      <a:pt x="66" y="112"/>
                    </a:lnTo>
                    <a:lnTo>
                      <a:pt x="69" y="112"/>
                    </a:lnTo>
                    <a:lnTo>
                      <a:pt x="69" y="114"/>
                    </a:lnTo>
                    <a:lnTo>
                      <a:pt x="71" y="114"/>
                    </a:lnTo>
                    <a:lnTo>
                      <a:pt x="71" y="112"/>
                    </a:lnTo>
                    <a:lnTo>
                      <a:pt x="69" y="112"/>
                    </a:lnTo>
                    <a:lnTo>
                      <a:pt x="69" y="110"/>
                    </a:lnTo>
                    <a:lnTo>
                      <a:pt x="66" y="110"/>
                    </a:lnTo>
                    <a:lnTo>
                      <a:pt x="66" y="107"/>
                    </a:lnTo>
                    <a:lnTo>
                      <a:pt x="64" y="107"/>
                    </a:lnTo>
                    <a:lnTo>
                      <a:pt x="64" y="105"/>
                    </a:lnTo>
                    <a:lnTo>
                      <a:pt x="62" y="105"/>
                    </a:lnTo>
                    <a:lnTo>
                      <a:pt x="59" y="105"/>
                    </a:lnTo>
                    <a:lnTo>
                      <a:pt x="59" y="103"/>
                    </a:lnTo>
                    <a:lnTo>
                      <a:pt x="57" y="103"/>
                    </a:lnTo>
                    <a:lnTo>
                      <a:pt x="57" y="100"/>
                    </a:lnTo>
                    <a:lnTo>
                      <a:pt x="54" y="100"/>
                    </a:lnTo>
                    <a:lnTo>
                      <a:pt x="57" y="100"/>
                    </a:lnTo>
                    <a:lnTo>
                      <a:pt x="54" y="100"/>
                    </a:lnTo>
                    <a:lnTo>
                      <a:pt x="54" y="98"/>
                    </a:lnTo>
                    <a:lnTo>
                      <a:pt x="52" y="98"/>
                    </a:lnTo>
                    <a:lnTo>
                      <a:pt x="52" y="95"/>
                    </a:lnTo>
                    <a:lnTo>
                      <a:pt x="50" y="95"/>
                    </a:lnTo>
                    <a:lnTo>
                      <a:pt x="50" y="93"/>
                    </a:lnTo>
                    <a:lnTo>
                      <a:pt x="50" y="95"/>
                    </a:lnTo>
                    <a:lnTo>
                      <a:pt x="50" y="93"/>
                    </a:lnTo>
                    <a:lnTo>
                      <a:pt x="47" y="93"/>
                    </a:lnTo>
                    <a:lnTo>
                      <a:pt x="47" y="91"/>
                    </a:lnTo>
                    <a:lnTo>
                      <a:pt x="47" y="88"/>
                    </a:lnTo>
                    <a:lnTo>
                      <a:pt x="45" y="88"/>
                    </a:lnTo>
                    <a:lnTo>
                      <a:pt x="45" y="86"/>
                    </a:lnTo>
                    <a:lnTo>
                      <a:pt x="47" y="86"/>
                    </a:lnTo>
                    <a:lnTo>
                      <a:pt x="45" y="86"/>
                    </a:lnTo>
                    <a:lnTo>
                      <a:pt x="45" y="84"/>
                    </a:lnTo>
                    <a:lnTo>
                      <a:pt x="45" y="81"/>
                    </a:lnTo>
                    <a:lnTo>
                      <a:pt x="45" y="79"/>
                    </a:lnTo>
                    <a:lnTo>
                      <a:pt x="47" y="79"/>
                    </a:lnTo>
                    <a:lnTo>
                      <a:pt x="47" y="76"/>
                    </a:lnTo>
                    <a:lnTo>
                      <a:pt x="47" y="74"/>
                    </a:lnTo>
                    <a:lnTo>
                      <a:pt x="45" y="74"/>
                    </a:lnTo>
                    <a:lnTo>
                      <a:pt x="47" y="74"/>
                    </a:lnTo>
                    <a:lnTo>
                      <a:pt x="45" y="74"/>
                    </a:lnTo>
                    <a:lnTo>
                      <a:pt x="45" y="72"/>
                    </a:lnTo>
                    <a:lnTo>
                      <a:pt x="45" y="69"/>
                    </a:lnTo>
                    <a:lnTo>
                      <a:pt x="43" y="69"/>
                    </a:lnTo>
                    <a:lnTo>
                      <a:pt x="43" y="67"/>
                    </a:lnTo>
                    <a:lnTo>
                      <a:pt x="40" y="67"/>
                    </a:lnTo>
                    <a:lnTo>
                      <a:pt x="40" y="65"/>
                    </a:lnTo>
                    <a:lnTo>
                      <a:pt x="38" y="65"/>
                    </a:lnTo>
                    <a:lnTo>
                      <a:pt x="38" y="62"/>
                    </a:lnTo>
                    <a:lnTo>
                      <a:pt x="35" y="62"/>
                    </a:lnTo>
                    <a:lnTo>
                      <a:pt x="35" y="60"/>
                    </a:lnTo>
                    <a:lnTo>
                      <a:pt x="33" y="60"/>
                    </a:lnTo>
                    <a:lnTo>
                      <a:pt x="35" y="60"/>
                    </a:lnTo>
                    <a:lnTo>
                      <a:pt x="33" y="60"/>
                    </a:lnTo>
                    <a:lnTo>
                      <a:pt x="31" y="60"/>
                    </a:lnTo>
                    <a:lnTo>
                      <a:pt x="31" y="57"/>
                    </a:lnTo>
                    <a:lnTo>
                      <a:pt x="28" y="57"/>
                    </a:lnTo>
                    <a:lnTo>
                      <a:pt x="26" y="57"/>
                    </a:lnTo>
                    <a:lnTo>
                      <a:pt x="26" y="60"/>
                    </a:lnTo>
                    <a:lnTo>
                      <a:pt x="26" y="62"/>
                    </a:lnTo>
                    <a:lnTo>
                      <a:pt x="24" y="65"/>
                    </a:lnTo>
                    <a:lnTo>
                      <a:pt x="24" y="67"/>
                    </a:lnTo>
                    <a:lnTo>
                      <a:pt x="24" y="69"/>
                    </a:lnTo>
                    <a:lnTo>
                      <a:pt x="24" y="67"/>
                    </a:lnTo>
                    <a:lnTo>
                      <a:pt x="24" y="69"/>
                    </a:lnTo>
                    <a:lnTo>
                      <a:pt x="21" y="69"/>
                    </a:lnTo>
                    <a:lnTo>
                      <a:pt x="21" y="72"/>
                    </a:lnTo>
                    <a:lnTo>
                      <a:pt x="21" y="74"/>
                    </a:lnTo>
                    <a:lnTo>
                      <a:pt x="21" y="76"/>
                    </a:lnTo>
                    <a:lnTo>
                      <a:pt x="21" y="74"/>
                    </a:lnTo>
                    <a:lnTo>
                      <a:pt x="19" y="74"/>
                    </a:lnTo>
                    <a:lnTo>
                      <a:pt x="19" y="76"/>
                    </a:lnTo>
                    <a:lnTo>
                      <a:pt x="19" y="74"/>
                    </a:lnTo>
                    <a:lnTo>
                      <a:pt x="19" y="72"/>
                    </a:lnTo>
                    <a:lnTo>
                      <a:pt x="19" y="74"/>
                    </a:lnTo>
                    <a:lnTo>
                      <a:pt x="19" y="76"/>
                    </a:lnTo>
                    <a:lnTo>
                      <a:pt x="17" y="76"/>
                    </a:lnTo>
                    <a:lnTo>
                      <a:pt x="19" y="76"/>
                    </a:lnTo>
                    <a:lnTo>
                      <a:pt x="17" y="76"/>
                    </a:lnTo>
                    <a:lnTo>
                      <a:pt x="17" y="79"/>
                    </a:lnTo>
                    <a:lnTo>
                      <a:pt x="17" y="81"/>
                    </a:lnTo>
                    <a:lnTo>
                      <a:pt x="17" y="84"/>
                    </a:lnTo>
                    <a:lnTo>
                      <a:pt x="14" y="84"/>
                    </a:lnTo>
                    <a:lnTo>
                      <a:pt x="14" y="81"/>
                    </a:lnTo>
                    <a:lnTo>
                      <a:pt x="12" y="81"/>
                    </a:lnTo>
                    <a:lnTo>
                      <a:pt x="14" y="81"/>
                    </a:lnTo>
                    <a:lnTo>
                      <a:pt x="14" y="84"/>
                    </a:lnTo>
                    <a:lnTo>
                      <a:pt x="12" y="84"/>
                    </a:lnTo>
                    <a:lnTo>
                      <a:pt x="12" y="81"/>
                    </a:lnTo>
                    <a:lnTo>
                      <a:pt x="9" y="81"/>
                    </a:lnTo>
                    <a:lnTo>
                      <a:pt x="9" y="79"/>
                    </a:lnTo>
                    <a:lnTo>
                      <a:pt x="9" y="81"/>
                    </a:lnTo>
                    <a:lnTo>
                      <a:pt x="12" y="79"/>
                    </a:lnTo>
                    <a:lnTo>
                      <a:pt x="12" y="81"/>
                    </a:lnTo>
                    <a:lnTo>
                      <a:pt x="12" y="79"/>
                    </a:lnTo>
                    <a:lnTo>
                      <a:pt x="12" y="81"/>
                    </a:lnTo>
                    <a:lnTo>
                      <a:pt x="12" y="79"/>
                    </a:lnTo>
                    <a:lnTo>
                      <a:pt x="9" y="79"/>
                    </a:lnTo>
                    <a:lnTo>
                      <a:pt x="9" y="76"/>
                    </a:lnTo>
                    <a:lnTo>
                      <a:pt x="9" y="74"/>
                    </a:lnTo>
                    <a:lnTo>
                      <a:pt x="7" y="74"/>
                    </a:lnTo>
                    <a:lnTo>
                      <a:pt x="7" y="72"/>
                    </a:lnTo>
                    <a:lnTo>
                      <a:pt x="5" y="72"/>
                    </a:lnTo>
                    <a:lnTo>
                      <a:pt x="5" y="69"/>
                    </a:lnTo>
                    <a:lnTo>
                      <a:pt x="5" y="67"/>
                    </a:lnTo>
                    <a:lnTo>
                      <a:pt x="5" y="69"/>
                    </a:lnTo>
                    <a:lnTo>
                      <a:pt x="5" y="67"/>
                    </a:lnTo>
                    <a:lnTo>
                      <a:pt x="7" y="67"/>
                    </a:lnTo>
                    <a:lnTo>
                      <a:pt x="5" y="67"/>
                    </a:lnTo>
                    <a:lnTo>
                      <a:pt x="2" y="67"/>
                    </a:lnTo>
                    <a:lnTo>
                      <a:pt x="5" y="67"/>
                    </a:lnTo>
                    <a:lnTo>
                      <a:pt x="2" y="67"/>
                    </a:lnTo>
                    <a:lnTo>
                      <a:pt x="5" y="67"/>
                    </a:lnTo>
                    <a:lnTo>
                      <a:pt x="2" y="67"/>
                    </a:lnTo>
                    <a:lnTo>
                      <a:pt x="2" y="65"/>
                    </a:lnTo>
                    <a:lnTo>
                      <a:pt x="5" y="65"/>
                    </a:lnTo>
                    <a:lnTo>
                      <a:pt x="2" y="65"/>
                    </a:lnTo>
                    <a:lnTo>
                      <a:pt x="2" y="62"/>
                    </a:lnTo>
                    <a:lnTo>
                      <a:pt x="2" y="60"/>
                    </a:lnTo>
                    <a:lnTo>
                      <a:pt x="5" y="60"/>
                    </a:lnTo>
                    <a:lnTo>
                      <a:pt x="2" y="60"/>
                    </a:lnTo>
                    <a:lnTo>
                      <a:pt x="2" y="57"/>
                    </a:lnTo>
                    <a:lnTo>
                      <a:pt x="2" y="60"/>
                    </a:lnTo>
                    <a:lnTo>
                      <a:pt x="2" y="57"/>
                    </a:lnTo>
                    <a:lnTo>
                      <a:pt x="2" y="55"/>
                    </a:lnTo>
                    <a:lnTo>
                      <a:pt x="0" y="55"/>
                    </a:lnTo>
                    <a:lnTo>
                      <a:pt x="0" y="53"/>
                    </a:lnTo>
                    <a:lnTo>
                      <a:pt x="0" y="50"/>
                    </a:lnTo>
                    <a:lnTo>
                      <a:pt x="2" y="50"/>
                    </a:lnTo>
                    <a:lnTo>
                      <a:pt x="2" y="53"/>
                    </a:lnTo>
                    <a:lnTo>
                      <a:pt x="2" y="50"/>
                    </a:lnTo>
                    <a:lnTo>
                      <a:pt x="2" y="53"/>
                    </a:lnTo>
                    <a:lnTo>
                      <a:pt x="5" y="53"/>
                    </a:lnTo>
                    <a:lnTo>
                      <a:pt x="7" y="53"/>
                    </a:lnTo>
                    <a:lnTo>
                      <a:pt x="9" y="53"/>
                    </a:lnTo>
                    <a:lnTo>
                      <a:pt x="12" y="50"/>
                    </a:lnTo>
                    <a:lnTo>
                      <a:pt x="12" y="53"/>
                    </a:lnTo>
                    <a:lnTo>
                      <a:pt x="14" y="53"/>
                    </a:lnTo>
                    <a:lnTo>
                      <a:pt x="17" y="53"/>
                    </a:lnTo>
                    <a:lnTo>
                      <a:pt x="17" y="50"/>
                    </a:lnTo>
                    <a:lnTo>
                      <a:pt x="19" y="50"/>
                    </a:lnTo>
                    <a:lnTo>
                      <a:pt x="21" y="50"/>
                    </a:lnTo>
                    <a:lnTo>
                      <a:pt x="24" y="53"/>
                    </a:lnTo>
                    <a:lnTo>
                      <a:pt x="24" y="50"/>
                    </a:lnTo>
                    <a:lnTo>
                      <a:pt x="26" y="50"/>
                    </a:lnTo>
                    <a:lnTo>
                      <a:pt x="28" y="50"/>
                    </a:lnTo>
                    <a:lnTo>
                      <a:pt x="31" y="50"/>
                    </a:lnTo>
                    <a:lnTo>
                      <a:pt x="33" y="50"/>
                    </a:lnTo>
                    <a:lnTo>
                      <a:pt x="33" y="48"/>
                    </a:lnTo>
                    <a:lnTo>
                      <a:pt x="33" y="46"/>
                    </a:lnTo>
                    <a:lnTo>
                      <a:pt x="35" y="43"/>
                    </a:lnTo>
                    <a:lnTo>
                      <a:pt x="38" y="43"/>
                    </a:lnTo>
                    <a:lnTo>
                      <a:pt x="38" y="46"/>
                    </a:lnTo>
                    <a:lnTo>
                      <a:pt x="40" y="46"/>
                    </a:lnTo>
                    <a:lnTo>
                      <a:pt x="40" y="48"/>
                    </a:lnTo>
                    <a:lnTo>
                      <a:pt x="40" y="50"/>
                    </a:lnTo>
                    <a:lnTo>
                      <a:pt x="40" y="48"/>
                    </a:lnTo>
                    <a:lnTo>
                      <a:pt x="40" y="50"/>
                    </a:lnTo>
                    <a:lnTo>
                      <a:pt x="43" y="50"/>
                    </a:lnTo>
                    <a:lnTo>
                      <a:pt x="43" y="53"/>
                    </a:lnTo>
                    <a:lnTo>
                      <a:pt x="45" y="53"/>
                    </a:lnTo>
                    <a:lnTo>
                      <a:pt x="45" y="50"/>
                    </a:lnTo>
                    <a:lnTo>
                      <a:pt x="47" y="50"/>
                    </a:lnTo>
                    <a:lnTo>
                      <a:pt x="47" y="48"/>
                    </a:lnTo>
                    <a:lnTo>
                      <a:pt x="47" y="50"/>
                    </a:lnTo>
                    <a:lnTo>
                      <a:pt x="50" y="50"/>
                    </a:lnTo>
                    <a:lnTo>
                      <a:pt x="52" y="50"/>
                    </a:lnTo>
                    <a:lnTo>
                      <a:pt x="52" y="53"/>
                    </a:lnTo>
                    <a:lnTo>
                      <a:pt x="54" y="53"/>
                    </a:lnTo>
                    <a:lnTo>
                      <a:pt x="54" y="55"/>
                    </a:lnTo>
                    <a:lnTo>
                      <a:pt x="57" y="53"/>
                    </a:lnTo>
                    <a:lnTo>
                      <a:pt x="59" y="53"/>
                    </a:lnTo>
                    <a:lnTo>
                      <a:pt x="62" y="53"/>
                    </a:lnTo>
                    <a:lnTo>
                      <a:pt x="62" y="50"/>
                    </a:lnTo>
                    <a:lnTo>
                      <a:pt x="59" y="50"/>
                    </a:lnTo>
                    <a:lnTo>
                      <a:pt x="59" y="48"/>
                    </a:lnTo>
                    <a:lnTo>
                      <a:pt x="59" y="46"/>
                    </a:lnTo>
                    <a:lnTo>
                      <a:pt x="59" y="43"/>
                    </a:lnTo>
                    <a:lnTo>
                      <a:pt x="62" y="43"/>
                    </a:lnTo>
                    <a:lnTo>
                      <a:pt x="62" y="41"/>
                    </a:lnTo>
                    <a:lnTo>
                      <a:pt x="59" y="41"/>
                    </a:lnTo>
                    <a:lnTo>
                      <a:pt x="59" y="38"/>
                    </a:lnTo>
                    <a:lnTo>
                      <a:pt x="62" y="38"/>
                    </a:lnTo>
                    <a:lnTo>
                      <a:pt x="62" y="36"/>
                    </a:lnTo>
                    <a:lnTo>
                      <a:pt x="64" y="36"/>
                    </a:lnTo>
                    <a:lnTo>
                      <a:pt x="66" y="36"/>
                    </a:lnTo>
                    <a:lnTo>
                      <a:pt x="66" y="34"/>
                    </a:lnTo>
                    <a:lnTo>
                      <a:pt x="69" y="34"/>
                    </a:lnTo>
                    <a:lnTo>
                      <a:pt x="71" y="34"/>
                    </a:lnTo>
                    <a:lnTo>
                      <a:pt x="71" y="36"/>
                    </a:lnTo>
                    <a:lnTo>
                      <a:pt x="71" y="34"/>
                    </a:lnTo>
                    <a:lnTo>
                      <a:pt x="71" y="31"/>
                    </a:lnTo>
                    <a:lnTo>
                      <a:pt x="73" y="31"/>
                    </a:lnTo>
                    <a:lnTo>
                      <a:pt x="73" y="29"/>
                    </a:lnTo>
                    <a:lnTo>
                      <a:pt x="73" y="27"/>
                    </a:lnTo>
                    <a:lnTo>
                      <a:pt x="73" y="24"/>
                    </a:lnTo>
                    <a:lnTo>
                      <a:pt x="71" y="24"/>
                    </a:lnTo>
                    <a:lnTo>
                      <a:pt x="71" y="22"/>
                    </a:lnTo>
                    <a:lnTo>
                      <a:pt x="69" y="22"/>
                    </a:lnTo>
                    <a:lnTo>
                      <a:pt x="69" y="19"/>
                    </a:lnTo>
                    <a:lnTo>
                      <a:pt x="71" y="19"/>
                    </a:lnTo>
                    <a:lnTo>
                      <a:pt x="71" y="17"/>
                    </a:lnTo>
                    <a:lnTo>
                      <a:pt x="73" y="17"/>
                    </a:lnTo>
                    <a:lnTo>
                      <a:pt x="76" y="17"/>
                    </a:lnTo>
                    <a:lnTo>
                      <a:pt x="76" y="15"/>
                    </a:lnTo>
                    <a:lnTo>
                      <a:pt x="78" y="15"/>
                    </a:lnTo>
                    <a:lnTo>
                      <a:pt x="81" y="12"/>
                    </a:lnTo>
                    <a:lnTo>
                      <a:pt x="83" y="12"/>
                    </a:lnTo>
                    <a:lnTo>
                      <a:pt x="83" y="10"/>
                    </a:lnTo>
                    <a:lnTo>
                      <a:pt x="85" y="10"/>
                    </a:lnTo>
                    <a:lnTo>
                      <a:pt x="85" y="8"/>
                    </a:lnTo>
                    <a:lnTo>
                      <a:pt x="88" y="8"/>
                    </a:lnTo>
                    <a:lnTo>
                      <a:pt x="90" y="8"/>
                    </a:lnTo>
                    <a:lnTo>
                      <a:pt x="92" y="8"/>
                    </a:lnTo>
                    <a:lnTo>
                      <a:pt x="92" y="5"/>
                    </a:lnTo>
                    <a:lnTo>
                      <a:pt x="90" y="5"/>
                    </a:lnTo>
                    <a:lnTo>
                      <a:pt x="92" y="3"/>
                    </a:lnTo>
                    <a:lnTo>
                      <a:pt x="95" y="3"/>
                    </a:lnTo>
                    <a:lnTo>
                      <a:pt x="95" y="0"/>
                    </a:lnTo>
                    <a:lnTo>
                      <a:pt x="95" y="3"/>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32" name="Freeform 50284">
                <a:extLst>
                  <a:ext uri="{FF2B5EF4-FFF2-40B4-BE49-F238E27FC236}">
                    <a16:creationId xmlns:a16="http://schemas.microsoft.com/office/drawing/2014/main" id="{25658163-D43B-41D9-96A5-B385E7877438}"/>
                  </a:ext>
                </a:extLst>
              </p:cNvPr>
              <p:cNvSpPr>
                <a:spLocks noEditPoints="1"/>
              </p:cNvSpPr>
              <p:nvPr/>
            </p:nvSpPr>
            <p:spPr bwMode="auto">
              <a:xfrm>
                <a:off x="4208482" y="4995620"/>
                <a:ext cx="271917" cy="227874"/>
              </a:xfrm>
              <a:custGeom>
                <a:avLst/>
                <a:gdLst>
                  <a:gd name="T0" fmla="*/ 138 w 142"/>
                  <a:gd name="T1" fmla="*/ 117 h 119"/>
                  <a:gd name="T2" fmla="*/ 107 w 142"/>
                  <a:gd name="T3" fmla="*/ 114 h 119"/>
                  <a:gd name="T4" fmla="*/ 102 w 142"/>
                  <a:gd name="T5" fmla="*/ 117 h 119"/>
                  <a:gd name="T6" fmla="*/ 109 w 142"/>
                  <a:gd name="T7" fmla="*/ 114 h 119"/>
                  <a:gd name="T8" fmla="*/ 133 w 142"/>
                  <a:gd name="T9" fmla="*/ 117 h 119"/>
                  <a:gd name="T10" fmla="*/ 119 w 142"/>
                  <a:gd name="T11" fmla="*/ 114 h 119"/>
                  <a:gd name="T12" fmla="*/ 107 w 142"/>
                  <a:gd name="T13" fmla="*/ 105 h 119"/>
                  <a:gd name="T14" fmla="*/ 114 w 142"/>
                  <a:gd name="T15" fmla="*/ 109 h 119"/>
                  <a:gd name="T16" fmla="*/ 100 w 142"/>
                  <a:gd name="T17" fmla="*/ 109 h 119"/>
                  <a:gd name="T18" fmla="*/ 76 w 142"/>
                  <a:gd name="T19" fmla="*/ 107 h 119"/>
                  <a:gd name="T20" fmla="*/ 83 w 142"/>
                  <a:gd name="T21" fmla="*/ 100 h 119"/>
                  <a:gd name="T22" fmla="*/ 81 w 142"/>
                  <a:gd name="T23" fmla="*/ 105 h 119"/>
                  <a:gd name="T24" fmla="*/ 97 w 142"/>
                  <a:gd name="T25" fmla="*/ 100 h 119"/>
                  <a:gd name="T26" fmla="*/ 95 w 142"/>
                  <a:gd name="T27" fmla="*/ 95 h 119"/>
                  <a:gd name="T28" fmla="*/ 109 w 142"/>
                  <a:gd name="T29" fmla="*/ 98 h 119"/>
                  <a:gd name="T30" fmla="*/ 97 w 142"/>
                  <a:gd name="T31" fmla="*/ 100 h 119"/>
                  <a:gd name="T32" fmla="*/ 93 w 142"/>
                  <a:gd name="T33" fmla="*/ 93 h 119"/>
                  <a:gd name="T34" fmla="*/ 93 w 142"/>
                  <a:gd name="T35" fmla="*/ 86 h 119"/>
                  <a:gd name="T36" fmla="*/ 104 w 142"/>
                  <a:gd name="T37" fmla="*/ 90 h 119"/>
                  <a:gd name="T38" fmla="*/ 88 w 142"/>
                  <a:gd name="T39" fmla="*/ 90 h 119"/>
                  <a:gd name="T40" fmla="*/ 88 w 142"/>
                  <a:gd name="T41" fmla="*/ 88 h 119"/>
                  <a:gd name="T42" fmla="*/ 81 w 142"/>
                  <a:gd name="T43" fmla="*/ 86 h 119"/>
                  <a:gd name="T44" fmla="*/ 66 w 142"/>
                  <a:gd name="T45" fmla="*/ 76 h 119"/>
                  <a:gd name="T46" fmla="*/ 66 w 142"/>
                  <a:gd name="T47" fmla="*/ 74 h 119"/>
                  <a:gd name="T48" fmla="*/ 64 w 142"/>
                  <a:gd name="T49" fmla="*/ 74 h 119"/>
                  <a:gd name="T50" fmla="*/ 69 w 142"/>
                  <a:gd name="T51" fmla="*/ 71 h 119"/>
                  <a:gd name="T52" fmla="*/ 66 w 142"/>
                  <a:gd name="T53" fmla="*/ 71 h 119"/>
                  <a:gd name="T54" fmla="*/ 62 w 142"/>
                  <a:gd name="T55" fmla="*/ 64 h 119"/>
                  <a:gd name="T56" fmla="*/ 55 w 142"/>
                  <a:gd name="T57" fmla="*/ 64 h 119"/>
                  <a:gd name="T58" fmla="*/ 50 w 142"/>
                  <a:gd name="T59" fmla="*/ 62 h 119"/>
                  <a:gd name="T60" fmla="*/ 45 w 142"/>
                  <a:gd name="T61" fmla="*/ 57 h 119"/>
                  <a:gd name="T62" fmla="*/ 50 w 142"/>
                  <a:gd name="T63" fmla="*/ 57 h 119"/>
                  <a:gd name="T64" fmla="*/ 52 w 142"/>
                  <a:gd name="T65" fmla="*/ 57 h 119"/>
                  <a:gd name="T66" fmla="*/ 43 w 142"/>
                  <a:gd name="T67" fmla="*/ 50 h 119"/>
                  <a:gd name="T68" fmla="*/ 40 w 142"/>
                  <a:gd name="T69" fmla="*/ 52 h 119"/>
                  <a:gd name="T70" fmla="*/ 50 w 142"/>
                  <a:gd name="T71" fmla="*/ 64 h 119"/>
                  <a:gd name="T72" fmla="*/ 50 w 142"/>
                  <a:gd name="T73" fmla="*/ 64 h 119"/>
                  <a:gd name="T74" fmla="*/ 43 w 142"/>
                  <a:gd name="T75" fmla="*/ 57 h 119"/>
                  <a:gd name="T76" fmla="*/ 38 w 142"/>
                  <a:gd name="T77" fmla="*/ 50 h 119"/>
                  <a:gd name="T78" fmla="*/ 43 w 142"/>
                  <a:gd name="T79" fmla="*/ 50 h 119"/>
                  <a:gd name="T80" fmla="*/ 38 w 142"/>
                  <a:gd name="T81" fmla="*/ 48 h 119"/>
                  <a:gd name="T82" fmla="*/ 33 w 142"/>
                  <a:gd name="T83" fmla="*/ 45 h 119"/>
                  <a:gd name="T84" fmla="*/ 28 w 142"/>
                  <a:gd name="T85" fmla="*/ 43 h 119"/>
                  <a:gd name="T86" fmla="*/ 36 w 142"/>
                  <a:gd name="T87" fmla="*/ 38 h 119"/>
                  <a:gd name="T88" fmla="*/ 40 w 142"/>
                  <a:gd name="T89" fmla="*/ 38 h 119"/>
                  <a:gd name="T90" fmla="*/ 19 w 142"/>
                  <a:gd name="T91" fmla="*/ 33 h 119"/>
                  <a:gd name="T92" fmla="*/ 19 w 142"/>
                  <a:gd name="T93" fmla="*/ 26 h 119"/>
                  <a:gd name="T94" fmla="*/ 40 w 142"/>
                  <a:gd name="T95" fmla="*/ 31 h 119"/>
                  <a:gd name="T96" fmla="*/ 45 w 142"/>
                  <a:gd name="T97" fmla="*/ 38 h 119"/>
                  <a:gd name="T98" fmla="*/ 50 w 142"/>
                  <a:gd name="T99" fmla="*/ 43 h 119"/>
                  <a:gd name="T100" fmla="*/ 43 w 142"/>
                  <a:gd name="T101" fmla="*/ 38 h 119"/>
                  <a:gd name="T102" fmla="*/ 36 w 142"/>
                  <a:gd name="T103" fmla="*/ 29 h 119"/>
                  <a:gd name="T104" fmla="*/ 36 w 142"/>
                  <a:gd name="T105" fmla="*/ 19 h 119"/>
                  <a:gd name="T106" fmla="*/ 38 w 142"/>
                  <a:gd name="T107" fmla="*/ 26 h 119"/>
                  <a:gd name="T108" fmla="*/ 31 w 142"/>
                  <a:gd name="T109" fmla="*/ 19 h 119"/>
                  <a:gd name="T110" fmla="*/ 0 w 142"/>
                  <a:gd name="T111" fmla="*/ 17 h 119"/>
                  <a:gd name="T112" fmla="*/ 2 w 142"/>
                  <a:gd name="T113" fmla="*/ 14 h 119"/>
                  <a:gd name="T114" fmla="*/ 28 w 142"/>
                  <a:gd name="T115" fmla="*/ 3 h 119"/>
                  <a:gd name="T116" fmla="*/ 36 w 142"/>
                  <a:gd name="T117" fmla="*/ 12 h 119"/>
                  <a:gd name="T118" fmla="*/ 31 w 142"/>
                  <a:gd name="T119" fmla="*/ 10 h 119"/>
                  <a:gd name="T120" fmla="*/ 24 w 142"/>
                  <a:gd name="T121" fmla="*/ 10 h 119"/>
                  <a:gd name="T122" fmla="*/ 26 w 142"/>
                  <a:gd name="T123" fmla="*/ 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2" h="119">
                    <a:moveTo>
                      <a:pt x="142" y="119"/>
                    </a:moveTo>
                    <a:lnTo>
                      <a:pt x="140" y="119"/>
                    </a:lnTo>
                    <a:lnTo>
                      <a:pt x="142" y="119"/>
                    </a:lnTo>
                    <a:close/>
                    <a:moveTo>
                      <a:pt x="135" y="117"/>
                    </a:moveTo>
                    <a:lnTo>
                      <a:pt x="138" y="117"/>
                    </a:lnTo>
                    <a:lnTo>
                      <a:pt x="140" y="117"/>
                    </a:lnTo>
                    <a:lnTo>
                      <a:pt x="138" y="117"/>
                    </a:lnTo>
                    <a:lnTo>
                      <a:pt x="138" y="119"/>
                    </a:lnTo>
                    <a:lnTo>
                      <a:pt x="138" y="117"/>
                    </a:lnTo>
                    <a:lnTo>
                      <a:pt x="135" y="117"/>
                    </a:lnTo>
                    <a:lnTo>
                      <a:pt x="138" y="117"/>
                    </a:lnTo>
                    <a:lnTo>
                      <a:pt x="135" y="117"/>
                    </a:lnTo>
                    <a:close/>
                    <a:moveTo>
                      <a:pt x="107" y="117"/>
                    </a:moveTo>
                    <a:lnTo>
                      <a:pt x="107" y="114"/>
                    </a:lnTo>
                    <a:lnTo>
                      <a:pt x="107" y="117"/>
                    </a:lnTo>
                    <a:close/>
                    <a:moveTo>
                      <a:pt x="135" y="114"/>
                    </a:moveTo>
                    <a:lnTo>
                      <a:pt x="135" y="117"/>
                    </a:lnTo>
                    <a:lnTo>
                      <a:pt x="133" y="117"/>
                    </a:lnTo>
                    <a:lnTo>
                      <a:pt x="133" y="114"/>
                    </a:lnTo>
                    <a:lnTo>
                      <a:pt x="135" y="114"/>
                    </a:lnTo>
                    <a:close/>
                    <a:moveTo>
                      <a:pt x="109" y="114"/>
                    </a:moveTo>
                    <a:lnTo>
                      <a:pt x="107" y="114"/>
                    </a:lnTo>
                    <a:lnTo>
                      <a:pt x="109" y="114"/>
                    </a:lnTo>
                    <a:close/>
                    <a:moveTo>
                      <a:pt x="93" y="114"/>
                    </a:moveTo>
                    <a:lnTo>
                      <a:pt x="93" y="117"/>
                    </a:lnTo>
                    <a:lnTo>
                      <a:pt x="93" y="114"/>
                    </a:lnTo>
                    <a:lnTo>
                      <a:pt x="93" y="117"/>
                    </a:lnTo>
                    <a:lnTo>
                      <a:pt x="93" y="114"/>
                    </a:lnTo>
                    <a:close/>
                    <a:moveTo>
                      <a:pt x="104" y="114"/>
                    </a:moveTo>
                    <a:lnTo>
                      <a:pt x="107" y="114"/>
                    </a:lnTo>
                    <a:lnTo>
                      <a:pt x="107" y="117"/>
                    </a:lnTo>
                    <a:lnTo>
                      <a:pt x="104" y="117"/>
                    </a:lnTo>
                    <a:lnTo>
                      <a:pt x="102" y="117"/>
                    </a:lnTo>
                    <a:lnTo>
                      <a:pt x="102" y="114"/>
                    </a:lnTo>
                    <a:lnTo>
                      <a:pt x="102" y="117"/>
                    </a:lnTo>
                    <a:lnTo>
                      <a:pt x="102" y="114"/>
                    </a:lnTo>
                    <a:lnTo>
                      <a:pt x="104" y="114"/>
                    </a:lnTo>
                    <a:close/>
                    <a:moveTo>
                      <a:pt x="102" y="114"/>
                    </a:moveTo>
                    <a:lnTo>
                      <a:pt x="102" y="117"/>
                    </a:lnTo>
                    <a:lnTo>
                      <a:pt x="102" y="114"/>
                    </a:lnTo>
                    <a:lnTo>
                      <a:pt x="102" y="117"/>
                    </a:lnTo>
                    <a:lnTo>
                      <a:pt x="102" y="114"/>
                    </a:lnTo>
                    <a:close/>
                    <a:moveTo>
                      <a:pt x="107" y="114"/>
                    </a:moveTo>
                    <a:lnTo>
                      <a:pt x="109" y="114"/>
                    </a:lnTo>
                    <a:lnTo>
                      <a:pt x="107" y="114"/>
                    </a:lnTo>
                    <a:close/>
                    <a:moveTo>
                      <a:pt x="121" y="114"/>
                    </a:moveTo>
                    <a:lnTo>
                      <a:pt x="123" y="114"/>
                    </a:lnTo>
                    <a:lnTo>
                      <a:pt x="121" y="114"/>
                    </a:lnTo>
                    <a:close/>
                    <a:moveTo>
                      <a:pt x="121" y="114"/>
                    </a:moveTo>
                    <a:lnTo>
                      <a:pt x="123" y="114"/>
                    </a:lnTo>
                    <a:lnTo>
                      <a:pt x="126" y="114"/>
                    </a:lnTo>
                    <a:lnTo>
                      <a:pt x="126" y="117"/>
                    </a:lnTo>
                    <a:lnTo>
                      <a:pt x="128" y="117"/>
                    </a:lnTo>
                    <a:lnTo>
                      <a:pt x="131" y="117"/>
                    </a:lnTo>
                    <a:lnTo>
                      <a:pt x="133" y="117"/>
                    </a:lnTo>
                    <a:lnTo>
                      <a:pt x="133" y="119"/>
                    </a:lnTo>
                    <a:lnTo>
                      <a:pt x="131" y="119"/>
                    </a:lnTo>
                    <a:lnTo>
                      <a:pt x="131" y="117"/>
                    </a:lnTo>
                    <a:lnTo>
                      <a:pt x="128" y="117"/>
                    </a:lnTo>
                    <a:lnTo>
                      <a:pt x="126" y="117"/>
                    </a:lnTo>
                    <a:lnTo>
                      <a:pt x="123" y="117"/>
                    </a:lnTo>
                    <a:lnTo>
                      <a:pt x="121" y="117"/>
                    </a:lnTo>
                    <a:lnTo>
                      <a:pt x="121" y="114"/>
                    </a:lnTo>
                    <a:lnTo>
                      <a:pt x="121" y="117"/>
                    </a:lnTo>
                    <a:lnTo>
                      <a:pt x="121" y="114"/>
                    </a:lnTo>
                    <a:lnTo>
                      <a:pt x="119" y="114"/>
                    </a:lnTo>
                    <a:lnTo>
                      <a:pt x="121" y="114"/>
                    </a:lnTo>
                    <a:close/>
                    <a:moveTo>
                      <a:pt x="97" y="105"/>
                    </a:moveTo>
                    <a:lnTo>
                      <a:pt x="100" y="105"/>
                    </a:lnTo>
                    <a:lnTo>
                      <a:pt x="102" y="105"/>
                    </a:lnTo>
                    <a:lnTo>
                      <a:pt x="102" y="107"/>
                    </a:lnTo>
                    <a:lnTo>
                      <a:pt x="102" y="105"/>
                    </a:lnTo>
                    <a:lnTo>
                      <a:pt x="102" y="107"/>
                    </a:lnTo>
                    <a:lnTo>
                      <a:pt x="104" y="107"/>
                    </a:lnTo>
                    <a:lnTo>
                      <a:pt x="107" y="107"/>
                    </a:lnTo>
                    <a:lnTo>
                      <a:pt x="104" y="105"/>
                    </a:lnTo>
                    <a:lnTo>
                      <a:pt x="107" y="105"/>
                    </a:lnTo>
                    <a:lnTo>
                      <a:pt x="107" y="107"/>
                    </a:lnTo>
                    <a:lnTo>
                      <a:pt x="107" y="105"/>
                    </a:lnTo>
                    <a:lnTo>
                      <a:pt x="109" y="105"/>
                    </a:lnTo>
                    <a:lnTo>
                      <a:pt x="112" y="105"/>
                    </a:lnTo>
                    <a:lnTo>
                      <a:pt x="112" y="107"/>
                    </a:lnTo>
                    <a:lnTo>
                      <a:pt x="112" y="105"/>
                    </a:lnTo>
                    <a:lnTo>
                      <a:pt x="112" y="107"/>
                    </a:lnTo>
                    <a:lnTo>
                      <a:pt x="114" y="107"/>
                    </a:lnTo>
                    <a:lnTo>
                      <a:pt x="116" y="107"/>
                    </a:lnTo>
                    <a:lnTo>
                      <a:pt x="116" y="109"/>
                    </a:lnTo>
                    <a:lnTo>
                      <a:pt x="114" y="109"/>
                    </a:lnTo>
                    <a:lnTo>
                      <a:pt x="114" y="107"/>
                    </a:lnTo>
                    <a:lnTo>
                      <a:pt x="114" y="109"/>
                    </a:lnTo>
                    <a:lnTo>
                      <a:pt x="112" y="109"/>
                    </a:lnTo>
                    <a:lnTo>
                      <a:pt x="109" y="107"/>
                    </a:lnTo>
                    <a:lnTo>
                      <a:pt x="107" y="107"/>
                    </a:lnTo>
                    <a:lnTo>
                      <a:pt x="107" y="109"/>
                    </a:lnTo>
                    <a:lnTo>
                      <a:pt x="104" y="109"/>
                    </a:lnTo>
                    <a:lnTo>
                      <a:pt x="102" y="109"/>
                    </a:lnTo>
                    <a:lnTo>
                      <a:pt x="100" y="109"/>
                    </a:lnTo>
                    <a:lnTo>
                      <a:pt x="100" y="107"/>
                    </a:lnTo>
                    <a:lnTo>
                      <a:pt x="100" y="109"/>
                    </a:lnTo>
                    <a:lnTo>
                      <a:pt x="100" y="107"/>
                    </a:lnTo>
                    <a:lnTo>
                      <a:pt x="97" y="107"/>
                    </a:lnTo>
                    <a:lnTo>
                      <a:pt x="97" y="109"/>
                    </a:lnTo>
                    <a:lnTo>
                      <a:pt x="97" y="107"/>
                    </a:lnTo>
                    <a:lnTo>
                      <a:pt x="100" y="107"/>
                    </a:lnTo>
                    <a:lnTo>
                      <a:pt x="97" y="107"/>
                    </a:lnTo>
                    <a:lnTo>
                      <a:pt x="97" y="105"/>
                    </a:lnTo>
                    <a:lnTo>
                      <a:pt x="97" y="107"/>
                    </a:lnTo>
                    <a:lnTo>
                      <a:pt x="97" y="105"/>
                    </a:lnTo>
                    <a:close/>
                    <a:moveTo>
                      <a:pt x="76" y="105"/>
                    </a:moveTo>
                    <a:lnTo>
                      <a:pt x="76" y="107"/>
                    </a:lnTo>
                    <a:lnTo>
                      <a:pt x="76" y="105"/>
                    </a:lnTo>
                    <a:close/>
                    <a:moveTo>
                      <a:pt x="69" y="102"/>
                    </a:moveTo>
                    <a:lnTo>
                      <a:pt x="66" y="105"/>
                    </a:lnTo>
                    <a:lnTo>
                      <a:pt x="66" y="102"/>
                    </a:lnTo>
                    <a:lnTo>
                      <a:pt x="69" y="102"/>
                    </a:lnTo>
                    <a:close/>
                    <a:moveTo>
                      <a:pt x="81" y="100"/>
                    </a:moveTo>
                    <a:lnTo>
                      <a:pt x="83" y="100"/>
                    </a:lnTo>
                    <a:lnTo>
                      <a:pt x="83" y="102"/>
                    </a:lnTo>
                    <a:lnTo>
                      <a:pt x="81" y="102"/>
                    </a:lnTo>
                    <a:lnTo>
                      <a:pt x="83" y="102"/>
                    </a:lnTo>
                    <a:lnTo>
                      <a:pt x="83" y="100"/>
                    </a:lnTo>
                    <a:lnTo>
                      <a:pt x="83" y="102"/>
                    </a:lnTo>
                    <a:lnTo>
                      <a:pt x="83" y="100"/>
                    </a:lnTo>
                    <a:lnTo>
                      <a:pt x="83" y="102"/>
                    </a:lnTo>
                    <a:lnTo>
                      <a:pt x="83" y="100"/>
                    </a:lnTo>
                    <a:lnTo>
                      <a:pt x="83" y="102"/>
                    </a:lnTo>
                    <a:lnTo>
                      <a:pt x="83" y="105"/>
                    </a:lnTo>
                    <a:lnTo>
                      <a:pt x="83" y="102"/>
                    </a:lnTo>
                    <a:lnTo>
                      <a:pt x="83" y="105"/>
                    </a:lnTo>
                    <a:lnTo>
                      <a:pt x="83" y="102"/>
                    </a:lnTo>
                    <a:lnTo>
                      <a:pt x="83" y="105"/>
                    </a:lnTo>
                    <a:lnTo>
                      <a:pt x="81" y="105"/>
                    </a:lnTo>
                    <a:lnTo>
                      <a:pt x="81" y="102"/>
                    </a:lnTo>
                    <a:lnTo>
                      <a:pt x="81" y="105"/>
                    </a:lnTo>
                    <a:lnTo>
                      <a:pt x="78" y="105"/>
                    </a:lnTo>
                    <a:lnTo>
                      <a:pt x="78" y="102"/>
                    </a:lnTo>
                    <a:lnTo>
                      <a:pt x="78" y="100"/>
                    </a:lnTo>
                    <a:lnTo>
                      <a:pt x="78" y="102"/>
                    </a:lnTo>
                    <a:lnTo>
                      <a:pt x="78" y="100"/>
                    </a:lnTo>
                    <a:lnTo>
                      <a:pt x="81" y="100"/>
                    </a:lnTo>
                    <a:close/>
                    <a:moveTo>
                      <a:pt x="97" y="100"/>
                    </a:moveTo>
                    <a:lnTo>
                      <a:pt x="100" y="100"/>
                    </a:lnTo>
                    <a:lnTo>
                      <a:pt x="97" y="100"/>
                    </a:lnTo>
                    <a:close/>
                    <a:moveTo>
                      <a:pt x="88" y="98"/>
                    </a:moveTo>
                    <a:lnTo>
                      <a:pt x="85" y="98"/>
                    </a:lnTo>
                    <a:lnTo>
                      <a:pt x="88" y="98"/>
                    </a:lnTo>
                    <a:lnTo>
                      <a:pt x="88" y="95"/>
                    </a:lnTo>
                    <a:lnTo>
                      <a:pt x="88" y="98"/>
                    </a:lnTo>
                    <a:lnTo>
                      <a:pt x="88" y="95"/>
                    </a:lnTo>
                    <a:lnTo>
                      <a:pt x="88" y="98"/>
                    </a:lnTo>
                    <a:lnTo>
                      <a:pt x="88" y="95"/>
                    </a:lnTo>
                    <a:lnTo>
                      <a:pt x="88" y="98"/>
                    </a:lnTo>
                    <a:close/>
                    <a:moveTo>
                      <a:pt x="95" y="93"/>
                    </a:moveTo>
                    <a:lnTo>
                      <a:pt x="95" y="95"/>
                    </a:lnTo>
                    <a:lnTo>
                      <a:pt x="97" y="95"/>
                    </a:lnTo>
                    <a:lnTo>
                      <a:pt x="100" y="95"/>
                    </a:lnTo>
                    <a:lnTo>
                      <a:pt x="97" y="95"/>
                    </a:lnTo>
                    <a:lnTo>
                      <a:pt x="97" y="98"/>
                    </a:lnTo>
                    <a:lnTo>
                      <a:pt x="100" y="98"/>
                    </a:lnTo>
                    <a:lnTo>
                      <a:pt x="97" y="98"/>
                    </a:lnTo>
                    <a:lnTo>
                      <a:pt x="100" y="98"/>
                    </a:lnTo>
                    <a:lnTo>
                      <a:pt x="102" y="98"/>
                    </a:lnTo>
                    <a:lnTo>
                      <a:pt x="104" y="98"/>
                    </a:lnTo>
                    <a:lnTo>
                      <a:pt x="107" y="98"/>
                    </a:lnTo>
                    <a:lnTo>
                      <a:pt x="109" y="98"/>
                    </a:lnTo>
                    <a:lnTo>
                      <a:pt x="112" y="98"/>
                    </a:lnTo>
                    <a:lnTo>
                      <a:pt x="114" y="98"/>
                    </a:lnTo>
                    <a:lnTo>
                      <a:pt x="114" y="100"/>
                    </a:lnTo>
                    <a:lnTo>
                      <a:pt x="112" y="100"/>
                    </a:lnTo>
                    <a:lnTo>
                      <a:pt x="109" y="100"/>
                    </a:lnTo>
                    <a:lnTo>
                      <a:pt x="107" y="100"/>
                    </a:lnTo>
                    <a:lnTo>
                      <a:pt x="104" y="100"/>
                    </a:lnTo>
                    <a:lnTo>
                      <a:pt x="102" y="100"/>
                    </a:lnTo>
                    <a:lnTo>
                      <a:pt x="102" y="98"/>
                    </a:lnTo>
                    <a:lnTo>
                      <a:pt x="100" y="98"/>
                    </a:lnTo>
                    <a:lnTo>
                      <a:pt x="97" y="100"/>
                    </a:lnTo>
                    <a:lnTo>
                      <a:pt x="97" y="98"/>
                    </a:lnTo>
                    <a:lnTo>
                      <a:pt x="95" y="98"/>
                    </a:lnTo>
                    <a:lnTo>
                      <a:pt x="93" y="98"/>
                    </a:lnTo>
                    <a:lnTo>
                      <a:pt x="90" y="98"/>
                    </a:lnTo>
                    <a:lnTo>
                      <a:pt x="90" y="95"/>
                    </a:lnTo>
                    <a:lnTo>
                      <a:pt x="88" y="95"/>
                    </a:lnTo>
                    <a:lnTo>
                      <a:pt x="90" y="95"/>
                    </a:lnTo>
                    <a:lnTo>
                      <a:pt x="93" y="95"/>
                    </a:lnTo>
                    <a:lnTo>
                      <a:pt x="95" y="95"/>
                    </a:lnTo>
                    <a:lnTo>
                      <a:pt x="93" y="95"/>
                    </a:lnTo>
                    <a:lnTo>
                      <a:pt x="93" y="93"/>
                    </a:lnTo>
                    <a:lnTo>
                      <a:pt x="93" y="95"/>
                    </a:lnTo>
                    <a:lnTo>
                      <a:pt x="93" y="93"/>
                    </a:lnTo>
                    <a:lnTo>
                      <a:pt x="93" y="95"/>
                    </a:lnTo>
                    <a:lnTo>
                      <a:pt x="93" y="93"/>
                    </a:lnTo>
                    <a:lnTo>
                      <a:pt x="93" y="95"/>
                    </a:lnTo>
                    <a:lnTo>
                      <a:pt x="93" y="93"/>
                    </a:lnTo>
                    <a:lnTo>
                      <a:pt x="93" y="95"/>
                    </a:lnTo>
                    <a:lnTo>
                      <a:pt x="93" y="93"/>
                    </a:lnTo>
                    <a:lnTo>
                      <a:pt x="95" y="93"/>
                    </a:lnTo>
                    <a:close/>
                    <a:moveTo>
                      <a:pt x="90" y="86"/>
                    </a:moveTo>
                    <a:lnTo>
                      <a:pt x="93" y="86"/>
                    </a:lnTo>
                    <a:lnTo>
                      <a:pt x="95" y="86"/>
                    </a:lnTo>
                    <a:lnTo>
                      <a:pt x="95" y="88"/>
                    </a:lnTo>
                    <a:lnTo>
                      <a:pt x="95" y="86"/>
                    </a:lnTo>
                    <a:lnTo>
                      <a:pt x="95" y="88"/>
                    </a:lnTo>
                    <a:lnTo>
                      <a:pt x="95" y="86"/>
                    </a:lnTo>
                    <a:lnTo>
                      <a:pt x="95" y="88"/>
                    </a:lnTo>
                    <a:lnTo>
                      <a:pt x="97" y="88"/>
                    </a:lnTo>
                    <a:lnTo>
                      <a:pt x="100" y="88"/>
                    </a:lnTo>
                    <a:lnTo>
                      <a:pt x="102" y="88"/>
                    </a:lnTo>
                    <a:lnTo>
                      <a:pt x="104" y="88"/>
                    </a:lnTo>
                    <a:lnTo>
                      <a:pt x="104" y="90"/>
                    </a:lnTo>
                    <a:lnTo>
                      <a:pt x="104" y="93"/>
                    </a:lnTo>
                    <a:lnTo>
                      <a:pt x="102" y="93"/>
                    </a:lnTo>
                    <a:lnTo>
                      <a:pt x="100" y="93"/>
                    </a:lnTo>
                    <a:lnTo>
                      <a:pt x="97" y="93"/>
                    </a:lnTo>
                    <a:lnTo>
                      <a:pt x="95" y="93"/>
                    </a:lnTo>
                    <a:lnTo>
                      <a:pt x="93" y="93"/>
                    </a:lnTo>
                    <a:lnTo>
                      <a:pt x="93" y="90"/>
                    </a:lnTo>
                    <a:lnTo>
                      <a:pt x="93" y="93"/>
                    </a:lnTo>
                    <a:lnTo>
                      <a:pt x="93" y="90"/>
                    </a:lnTo>
                    <a:lnTo>
                      <a:pt x="90" y="90"/>
                    </a:lnTo>
                    <a:lnTo>
                      <a:pt x="88" y="90"/>
                    </a:lnTo>
                    <a:lnTo>
                      <a:pt x="90" y="90"/>
                    </a:lnTo>
                    <a:lnTo>
                      <a:pt x="90" y="88"/>
                    </a:lnTo>
                    <a:lnTo>
                      <a:pt x="90" y="90"/>
                    </a:lnTo>
                    <a:lnTo>
                      <a:pt x="90" y="88"/>
                    </a:lnTo>
                    <a:lnTo>
                      <a:pt x="90" y="86"/>
                    </a:lnTo>
                    <a:close/>
                    <a:moveTo>
                      <a:pt x="83" y="86"/>
                    </a:moveTo>
                    <a:lnTo>
                      <a:pt x="85" y="86"/>
                    </a:lnTo>
                    <a:lnTo>
                      <a:pt x="88" y="86"/>
                    </a:lnTo>
                    <a:lnTo>
                      <a:pt x="88" y="88"/>
                    </a:lnTo>
                    <a:lnTo>
                      <a:pt x="88" y="90"/>
                    </a:lnTo>
                    <a:lnTo>
                      <a:pt x="88" y="88"/>
                    </a:lnTo>
                    <a:lnTo>
                      <a:pt x="88" y="90"/>
                    </a:lnTo>
                    <a:lnTo>
                      <a:pt x="88" y="88"/>
                    </a:lnTo>
                    <a:lnTo>
                      <a:pt x="88" y="90"/>
                    </a:lnTo>
                    <a:lnTo>
                      <a:pt x="88" y="88"/>
                    </a:lnTo>
                    <a:lnTo>
                      <a:pt x="85" y="88"/>
                    </a:lnTo>
                    <a:lnTo>
                      <a:pt x="83" y="88"/>
                    </a:lnTo>
                    <a:lnTo>
                      <a:pt x="83" y="86"/>
                    </a:lnTo>
                    <a:lnTo>
                      <a:pt x="83" y="88"/>
                    </a:lnTo>
                    <a:lnTo>
                      <a:pt x="83" y="86"/>
                    </a:lnTo>
                    <a:close/>
                    <a:moveTo>
                      <a:pt x="81" y="83"/>
                    </a:moveTo>
                    <a:lnTo>
                      <a:pt x="81" y="86"/>
                    </a:lnTo>
                    <a:lnTo>
                      <a:pt x="81" y="83"/>
                    </a:lnTo>
                    <a:lnTo>
                      <a:pt x="81" y="86"/>
                    </a:lnTo>
                    <a:lnTo>
                      <a:pt x="78" y="86"/>
                    </a:lnTo>
                    <a:lnTo>
                      <a:pt x="78" y="83"/>
                    </a:lnTo>
                    <a:lnTo>
                      <a:pt x="81" y="83"/>
                    </a:lnTo>
                    <a:close/>
                    <a:moveTo>
                      <a:pt x="62" y="74"/>
                    </a:moveTo>
                    <a:lnTo>
                      <a:pt x="64" y="74"/>
                    </a:lnTo>
                    <a:lnTo>
                      <a:pt x="66" y="74"/>
                    </a:lnTo>
                    <a:lnTo>
                      <a:pt x="66" y="76"/>
                    </a:lnTo>
                    <a:lnTo>
                      <a:pt x="64" y="76"/>
                    </a:lnTo>
                    <a:lnTo>
                      <a:pt x="66" y="76"/>
                    </a:lnTo>
                    <a:lnTo>
                      <a:pt x="64" y="76"/>
                    </a:lnTo>
                    <a:lnTo>
                      <a:pt x="64" y="74"/>
                    </a:lnTo>
                    <a:lnTo>
                      <a:pt x="62" y="74"/>
                    </a:lnTo>
                    <a:close/>
                    <a:moveTo>
                      <a:pt x="57" y="71"/>
                    </a:moveTo>
                    <a:lnTo>
                      <a:pt x="59" y="71"/>
                    </a:lnTo>
                    <a:lnTo>
                      <a:pt x="57" y="74"/>
                    </a:lnTo>
                    <a:lnTo>
                      <a:pt x="57" y="71"/>
                    </a:lnTo>
                    <a:close/>
                    <a:moveTo>
                      <a:pt x="66" y="71"/>
                    </a:moveTo>
                    <a:lnTo>
                      <a:pt x="69" y="71"/>
                    </a:lnTo>
                    <a:lnTo>
                      <a:pt x="69" y="74"/>
                    </a:lnTo>
                    <a:lnTo>
                      <a:pt x="66" y="74"/>
                    </a:lnTo>
                    <a:lnTo>
                      <a:pt x="66" y="71"/>
                    </a:lnTo>
                    <a:lnTo>
                      <a:pt x="66" y="74"/>
                    </a:lnTo>
                    <a:lnTo>
                      <a:pt x="66" y="71"/>
                    </a:lnTo>
                    <a:close/>
                    <a:moveTo>
                      <a:pt x="71" y="71"/>
                    </a:moveTo>
                    <a:lnTo>
                      <a:pt x="71" y="74"/>
                    </a:lnTo>
                    <a:lnTo>
                      <a:pt x="69" y="71"/>
                    </a:lnTo>
                    <a:lnTo>
                      <a:pt x="71" y="71"/>
                    </a:lnTo>
                    <a:close/>
                    <a:moveTo>
                      <a:pt x="64" y="71"/>
                    </a:moveTo>
                    <a:lnTo>
                      <a:pt x="64" y="74"/>
                    </a:lnTo>
                    <a:lnTo>
                      <a:pt x="66" y="74"/>
                    </a:lnTo>
                    <a:lnTo>
                      <a:pt x="64" y="74"/>
                    </a:lnTo>
                    <a:lnTo>
                      <a:pt x="64" y="71"/>
                    </a:lnTo>
                    <a:close/>
                    <a:moveTo>
                      <a:pt x="59" y="71"/>
                    </a:moveTo>
                    <a:lnTo>
                      <a:pt x="59" y="74"/>
                    </a:lnTo>
                    <a:lnTo>
                      <a:pt x="59" y="71"/>
                    </a:lnTo>
                    <a:lnTo>
                      <a:pt x="57" y="71"/>
                    </a:lnTo>
                    <a:lnTo>
                      <a:pt x="59" y="71"/>
                    </a:lnTo>
                    <a:close/>
                    <a:moveTo>
                      <a:pt x="64" y="71"/>
                    </a:moveTo>
                    <a:lnTo>
                      <a:pt x="66" y="71"/>
                    </a:lnTo>
                    <a:lnTo>
                      <a:pt x="66" y="74"/>
                    </a:lnTo>
                    <a:lnTo>
                      <a:pt x="64" y="71"/>
                    </a:lnTo>
                    <a:close/>
                    <a:moveTo>
                      <a:pt x="69" y="71"/>
                    </a:moveTo>
                    <a:lnTo>
                      <a:pt x="66" y="71"/>
                    </a:lnTo>
                    <a:lnTo>
                      <a:pt x="69" y="71"/>
                    </a:lnTo>
                    <a:close/>
                    <a:moveTo>
                      <a:pt x="59" y="71"/>
                    </a:moveTo>
                    <a:lnTo>
                      <a:pt x="57" y="71"/>
                    </a:lnTo>
                    <a:lnTo>
                      <a:pt x="59" y="71"/>
                    </a:lnTo>
                    <a:close/>
                    <a:moveTo>
                      <a:pt x="69" y="71"/>
                    </a:moveTo>
                    <a:lnTo>
                      <a:pt x="69" y="69"/>
                    </a:lnTo>
                    <a:lnTo>
                      <a:pt x="69" y="71"/>
                    </a:lnTo>
                    <a:close/>
                    <a:moveTo>
                      <a:pt x="66" y="71"/>
                    </a:moveTo>
                    <a:lnTo>
                      <a:pt x="66" y="69"/>
                    </a:lnTo>
                    <a:lnTo>
                      <a:pt x="66" y="71"/>
                    </a:lnTo>
                    <a:close/>
                    <a:moveTo>
                      <a:pt x="55" y="69"/>
                    </a:moveTo>
                    <a:lnTo>
                      <a:pt x="52" y="69"/>
                    </a:lnTo>
                    <a:lnTo>
                      <a:pt x="55" y="69"/>
                    </a:lnTo>
                    <a:close/>
                    <a:moveTo>
                      <a:pt x="52" y="67"/>
                    </a:moveTo>
                    <a:lnTo>
                      <a:pt x="50" y="67"/>
                    </a:lnTo>
                    <a:lnTo>
                      <a:pt x="52" y="67"/>
                    </a:lnTo>
                    <a:close/>
                    <a:moveTo>
                      <a:pt x="50" y="67"/>
                    </a:moveTo>
                    <a:lnTo>
                      <a:pt x="52" y="67"/>
                    </a:lnTo>
                    <a:lnTo>
                      <a:pt x="50" y="67"/>
                    </a:lnTo>
                    <a:close/>
                    <a:moveTo>
                      <a:pt x="62" y="67"/>
                    </a:moveTo>
                    <a:lnTo>
                      <a:pt x="62" y="64"/>
                    </a:lnTo>
                    <a:lnTo>
                      <a:pt x="62" y="67"/>
                    </a:lnTo>
                    <a:close/>
                    <a:moveTo>
                      <a:pt x="62" y="64"/>
                    </a:moveTo>
                    <a:lnTo>
                      <a:pt x="59" y="64"/>
                    </a:lnTo>
                    <a:lnTo>
                      <a:pt x="62" y="64"/>
                    </a:lnTo>
                    <a:close/>
                    <a:moveTo>
                      <a:pt x="57" y="64"/>
                    </a:moveTo>
                    <a:lnTo>
                      <a:pt x="55" y="64"/>
                    </a:lnTo>
                    <a:lnTo>
                      <a:pt x="57" y="64"/>
                    </a:lnTo>
                    <a:close/>
                    <a:moveTo>
                      <a:pt x="52" y="64"/>
                    </a:moveTo>
                    <a:lnTo>
                      <a:pt x="55" y="64"/>
                    </a:lnTo>
                    <a:lnTo>
                      <a:pt x="52" y="64"/>
                    </a:lnTo>
                    <a:lnTo>
                      <a:pt x="55" y="64"/>
                    </a:lnTo>
                    <a:lnTo>
                      <a:pt x="55" y="67"/>
                    </a:lnTo>
                    <a:lnTo>
                      <a:pt x="52" y="64"/>
                    </a:lnTo>
                    <a:lnTo>
                      <a:pt x="50" y="64"/>
                    </a:lnTo>
                    <a:lnTo>
                      <a:pt x="52" y="64"/>
                    </a:lnTo>
                    <a:close/>
                    <a:moveTo>
                      <a:pt x="50" y="62"/>
                    </a:moveTo>
                    <a:lnTo>
                      <a:pt x="50" y="64"/>
                    </a:lnTo>
                    <a:lnTo>
                      <a:pt x="50" y="62"/>
                    </a:lnTo>
                    <a:close/>
                    <a:moveTo>
                      <a:pt x="52" y="62"/>
                    </a:moveTo>
                    <a:lnTo>
                      <a:pt x="50" y="62"/>
                    </a:lnTo>
                    <a:lnTo>
                      <a:pt x="52" y="62"/>
                    </a:lnTo>
                    <a:close/>
                    <a:moveTo>
                      <a:pt x="50" y="62"/>
                    </a:moveTo>
                    <a:lnTo>
                      <a:pt x="50" y="60"/>
                    </a:lnTo>
                    <a:lnTo>
                      <a:pt x="50" y="62"/>
                    </a:lnTo>
                    <a:close/>
                    <a:moveTo>
                      <a:pt x="57" y="60"/>
                    </a:moveTo>
                    <a:lnTo>
                      <a:pt x="55" y="60"/>
                    </a:lnTo>
                    <a:lnTo>
                      <a:pt x="57" y="60"/>
                    </a:lnTo>
                    <a:close/>
                    <a:moveTo>
                      <a:pt x="45" y="55"/>
                    </a:moveTo>
                    <a:lnTo>
                      <a:pt x="47" y="55"/>
                    </a:lnTo>
                    <a:lnTo>
                      <a:pt x="47" y="57"/>
                    </a:lnTo>
                    <a:lnTo>
                      <a:pt x="47" y="60"/>
                    </a:lnTo>
                    <a:lnTo>
                      <a:pt x="47" y="57"/>
                    </a:lnTo>
                    <a:lnTo>
                      <a:pt x="45" y="57"/>
                    </a:lnTo>
                    <a:lnTo>
                      <a:pt x="45" y="55"/>
                    </a:lnTo>
                    <a:close/>
                    <a:moveTo>
                      <a:pt x="45" y="52"/>
                    </a:moveTo>
                    <a:lnTo>
                      <a:pt x="47" y="52"/>
                    </a:lnTo>
                    <a:lnTo>
                      <a:pt x="47" y="55"/>
                    </a:lnTo>
                    <a:lnTo>
                      <a:pt x="47" y="52"/>
                    </a:lnTo>
                    <a:lnTo>
                      <a:pt x="50" y="55"/>
                    </a:lnTo>
                    <a:lnTo>
                      <a:pt x="47" y="55"/>
                    </a:lnTo>
                    <a:lnTo>
                      <a:pt x="50" y="55"/>
                    </a:lnTo>
                    <a:lnTo>
                      <a:pt x="50" y="57"/>
                    </a:lnTo>
                    <a:lnTo>
                      <a:pt x="52" y="57"/>
                    </a:lnTo>
                    <a:lnTo>
                      <a:pt x="50" y="57"/>
                    </a:lnTo>
                    <a:lnTo>
                      <a:pt x="52" y="57"/>
                    </a:lnTo>
                    <a:lnTo>
                      <a:pt x="52" y="60"/>
                    </a:lnTo>
                    <a:lnTo>
                      <a:pt x="55" y="60"/>
                    </a:lnTo>
                    <a:lnTo>
                      <a:pt x="55" y="62"/>
                    </a:lnTo>
                    <a:lnTo>
                      <a:pt x="57" y="62"/>
                    </a:lnTo>
                    <a:lnTo>
                      <a:pt x="57" y="64"/>
                    </a:lnTo>
                    <a:lnTo>
                      <a:pt x="57" y="62"/>
                    </a:lnTo>
                    <a:lnTo>
                      <a:pt x="55" y="62"/>
                    </a:lnTo>
                    <a:lnTo>
                      <a:pt x="52" y="62"/>
                    </a:lnTo>
                    <a:lnTo>
                      <a:pt x="52" y="60"/>
                    </a:lnTo>
                    <a:lnTo>
                      <a:pt x="52" y="57"/>
                    </a:lnTo>
                    <a:lnTo>
                      <a:pt x="50" y="57"/>
                    </a:lnTo>
                    <a:lnTo>
                      <a:pt x="50" y="55"/>
                    </a:lnTo>
                    <a:lnTo>
                      <a:pt x="50" y="57"/>
                    </a:lnTo>
                    <a:lnTo>
                      <a:pt x="47" y="57"/>
                    </a:lnTo>
                    <a:lnTo>
                      <a:pt x="47" y="55"/>
                    </a:lnTo>
                    <a:lnTo>
                      <a:pt x="47" y="52"/>
                    </a:lnTo>
                    <a:lnTo>
                      <a:pt x="45" y="52"/>
                    </a:lnTo>
                    <a:lnTo>
                      <a:pt x="45" y="50"/>
                    </a:lnTo>
                    <a:lnTo>
                      <a:pt x="45" y="52"/>
                    </a:lnTo>
                    <a:close/>
                    <a:moveTo>
                      <a:pt x="45" y="52"/>
                    </a:moveTo>
                    <a:lnTo>
                      <a:pt x="43" y="50"/>
                    </a:lnTo>
                    <a:lnTo>
                      <a:pt x="45" y="50"/>
                    </a:lnTo>
                    <a:lnTo>
                      <a:pt x="45" y="52"/>
                    </a:lnTo>
                    <a:close/>
                    <a:moveTo>
                      <a:pt x="40" y="50"/>
                    </a:moveTo>
                    <a:lnTo>
                      <a:pt x="40" y="52"/>
                    </a:lnTo>
                    <a:lnTo>
                      <a:pt x="40" y="50"/>
                    </a:lnTo>
                    <a:lnTo>
                      <a:pt x="40" y="52"/>
                    </a:lnTo>
                    <a:lnTo>
                      <a:pt x="40" y="50"/>
                    </a:lnTo>
                    <a:lnTo>
                      <a:pt x="38" y="50"/>
                    </a:lnTo>
                    <a:lnTo>
                      <a:pt x="40" y="50"/>
                    </a:lnTo>
                    <a:close/>
                    <a:moveTo>
                      <a:pt x="38" y="50"/>
                    </a:moveTo>
                    <a:lnTo>
                      <a:pt x="40" y="52"/>
                    </a:lnTo>
                    <a:lnTo>
                      <a:pt x="40" y="55"/>
                    </a:lnTo>
                    <a:lnTo>
                      <a:pt x="43" y="55"/>
                    </a:lnTo>
                    <a:lnTo>
                      <a:pt x="43" y="57"/>
                    </a:lnTo>
                    <a:lnTo>
                      <a:pt x="45" y="57"/>
                    </a:lnTo>
                    <a:lnTo>
                      <a:pt x="45" y="60"/>
                    </a:lnTo>
                    <a:lnTo>
                      <a:pt x="47" y="60"/>
                    </a:lnTo>
                    <a:lnTo>
                      <a:pt x="47" y="62"/>
                    </a:lnTo>
                    <a:lnTo>
                      <a:pt x="50" y="62"/>
                    </a:lnTo>
                    <a:lnTo>
                      <a:pt x="50" y="64"/>
                    </a:lnTo>
                    <a:lnTo>
                      <a:pt x="52" y="64"/>
                    </a:lnTo>
                    <a:lnTo>
                      <a:pt x="50" y="64"/>
                    </a:lnTo>
                    <a:lnTo>
                      <a:pt x="52" y="64"/>
                    </a:lnTo>
                    <a:lnTo>
                      <a:pt x="52" y="67"/>
                    </a:lnTo>
                    <a:lnTo>
                      <a:pt x="55" y="67"/>
                    </a:lnTo>
                    <a:lnTo>
                      <a:pt x="55" y="69"/>
                    </a:lnTo>
                    <a:lnTo>
                      <a:pt x="57" y="69"/>
                    </a:lnTo>
                    <a:lnTo>
                      <a:pt x="57" y="71"/>
                    </a:lnTo>
                    <a:lnTo>
                      <a:pt x="57" y="69"/>
                    </a:lnTo>
                    <a:lnTo>
                      <a:pt x="55" y="69"/>
                    </a:lnTo>
                    <a:lnTo>
                      <a:pt x="52" y="67"/>
                    </a:lnTo>
                    <a:lnTo>
                      <a:pt x="50" y="67"/>
                    </a:lnTo>
                    <a:lnTo>
                      <a:pt x="50" y="64"/>
                    </a:lnTo>
                    <a:lnTo>
                      <a:pt x="50" y="62"/>
                    </a:lnTo>
                    <a:lnTo>
                      <a:pt x="47" y="62"/>
                    </a:lnTo>
                    <a:lnTo>
                      <a:pt x="47" y="64"/>
                    </a:lnTo>
                    <a:lnTo>
                      <a:pt x="47" y="62"/>
                    </a:lnTo>
                    <a:lnTo>
                      <a:pt x="47" y="64"/>
                    </a:lnTo>
                    <a:lnTo>
                      <a:pt x="50" y="64"/>
                    </a:lnTo>
                    <a:lnTo>
                      <a:pt x="47" y="64"/>
                    </a:lnTo>
                    <a:lnTo>
                      <a:pt x="47" y="62"/>
                    </a:lnTo>
                    <a:lnTo>
                      <a:pt x="45" y="62"/>
                    </a:lnTo>
                    <a:lnTo>
                      <a:pt x="45" y="60"/>
                    </a:lnTo>
                    <a:lnTo>
                      <a:pt x="43" y="57"/>
                    </a:lnTo>
                    <a:lnTo>
                      <a:pt x="43" y="55"/>
                    </a:lnTo>
                    <a:lnTo>
                      <a:pt x="40" y="55"/>
                    </a:lnTo>
                    <a:lnTo>
                      <a:pt x="40" y="52"/>
                    </a:lnTo>
                    <a:lnTo>
                      <a:pt x="38" y="52"/>
                    </a:lnTo>
                    <a:lnTo>
                      <a:pt x="36" y="52"/>
                    </a:lnTo>
                    <a:lnTo>
                      <a:pt x="36" y="50"/>
                    </a:lnTo>
                    <a:lnTo>
                      <a:pt x="38" y="50"/>
                    </a:lnTo>
                    <a:lnTo>
                      <a:pt x="36" y="50"/>
                    </a:lnTo>
                    <a:lnTo>
                      <a:pt x="38" y="50"/>
                    </a:lnTo>
                    <a:lnTo>
                      <a:pt x="38" y="52"/>
                    </a:lnTo>
                    <a:lnTo>
                      <a:pt x="38" y="50"/>
                    </a:lnTo>
                    <a:lnTo>
                      <a:pt x="38" y="52"/>
                    </a:lnTo>
                    <a:lnTo>
                      <a:pt x="38" y="50"/>
                    </a:lnTo>
                    <a:lnTo>
                      <a:pt x="38" y="52"/>
                    </a:lnTo>
                    <a:lnTo>
                      <a:pt x="38" y="50"/>
                    </a:lnTo>
                    <a:close/>
                    <a:moveTo>
                      <a:pt x="40" y="48"/>
                    </a:moveTo>
                    <a:lnTo>
                      <a:pt x="40" y="50"/>
                    </a:lnTo>
                    <a:lnTo>
                      <a:pt x="43" y="50"/>
                    </a:lnTo>
                    <a:lnTo>
                      <a:pt x="43" y="52"/>
                    </a:lnTo>
                    <a:lnTo>
                      <a:pt x="43" y="50"/>
                    </a:lnTo>
                    <a:lnTo>
                      <a:pt x="40" y="50"/>
                    </a:lnTo>
                    <a:lnTo>
                      <a:pt x="43" y="50"/>
                    </a:lnTo>
                    <a:lnTo>
                      <a:pt x="40" y="50"/>
                    </a:lnTo>
                    <a:lnTo>
                      <a:pt x="40" y="48"/>
                    </a:lnTo>
                    <a:close/>
                    <a:moveTo>
                      <a:pt x="36" y="45"/>
                    </a:moveTo>
                    <a:lnTo>
                      <a:pt x="36" y="48"/>
                    </a:lnTo>
                    <a:lnTo>
                      <a:pt x="38" y="48"/>
                    </a:lnTo>
                    <a:lnTo>
                      <a:pt x="40" y="48"/>
                    </a:lnTo>
                    <a:lnTo>
                      <a:pt x="38" y="48"/>
                    </a:lnTo>
                    <a:lnTo>
                      <a:pt x="40" y="48"/>
                    </a:lnTo>
                    <a:lnTo>
                      <a:pt x="38" y="48"/>
                    </a:lnTo>
                    <a:lnTo>
                      <a:pt x="38" y="50"/>
                    </a:lnTo>
                    <a:lnTo>
                      <a:pt x="38" y="48"/>
                    </a:lnTo>
                    <a:lnTo>
                      <a:pt x="38" y="50"/>
                    </a:lnTo>
                    <a:lnTo>
                      <a:pt x="38" y="48"/>
                    </a:lnTo>
                    <a:lnTo>
                      <a:pt x="36" y="48"/>
                    </a:lnTo>
                    <a:lnTo>
                      <a:pt x="38" y="48"/>
                    </a:lnTo>
                    <a:lnTo>
                      <a:pt x="38" y="50"/>
                    </a:lnTo>
                    <a:lnTo>
                      <a:pt x="36" y="48"/>
                    </a:lnTo>
                    <a:lnTo>
                      <a:pt x="36" y="45"/>
                    </a:lnTo>
                    <a:close/>
                    <a:moveTo>
                      <a:pt x="36" y="45"/>
                    </a:moveTo>
                    <a:lnTo>
                      <a:pt x="33" y="45"/>
                    </a:lnTo>
                    <a:lnTo>
                      <a:pt x="36" y="45"/>
                    </a:lnTo>
                    <a:lnTo>
                      <a:pt x="33" y="45"/>
                    </a:lnTo>
                    <a:lnTo>
                      <a:pt x="36" y="45"/>
                    </a:lnTo>
                    <a:close/>
                    <a:moveTo>
                      <a:pt x="43" y="43"/>
                    </a:moveTo>
                    <a:lnTo>
                      <a:pt x="45" y="43"/>
                    </a:lnTo>
                    <a:lnTo>
                      <a:pt x="47" y="45"/>
                    </a:lnTo>
                    <a:lnTo>
                      <a:pt x="45" y="45"/>
                    </a:lnTo>
                    <a:lnTo>
                      <a:pt x="43" y="45"/>
                    </a:lnTo>
                    <a:lnTo>
                      <a:pt x="43" y="43"/>
                    </a:lnTo>
                    <a:close/>
                    <a:moveTo>
                      <a:pt x="31" y="43"/>
                    </a:moveTo>
                    <a:lnTo>
                      <a:pt x="31" y="45"/>
                    </a:lnTo>
                    <a:lnTo>
                      <a:pt x="31" y="43"/>
                    </a:lnTo>
                    <a:lnTo>
                      <a:pt x="28" y="43"/>
                    </a:lnTo>
                    <a:lnTo>
                      <a:pt x="28" y="41"/>
                    </a:lnTo>
                    <a:lnTo>
                      <a:pt x="28" y="43"/>
                    </a:lnTo>
                    <a:lnTo>
                      <a:pt x="31" y="43"/>
                    </a:lnTo>
                    <a:close/>
                    <a:moveTo>
                      <a:pt x="33" y="41"/>
                    </a:moveTo>
                    <a:lnTo>
                      <a:pt x="33" y="43"/>
                    </a:lnTo>
                    <a:lnTo>
                      <a:pt x="33" y="41"/>
                    </a:lnTo>
                    <a:lnTo>
                      <a:pt x="31" y="41"/>
                    </a:lnTo>
                    <a:lnTo>
                      <a:pt x="31" y="38"/>
                    </a:lnTo>
                    <a:lnTo>
                      <a:pt x="33" y="38"/>
                    </a:lnTo>
                    <a:lnTo>
                      <a:pt x="33" y="41"/>
                    </a:lnTo>
                    <a:close/>
                    <a:moveTo>
                      <a:pt x="36" y="38"/>
                    </a:moveTo>
                    <a:lnTo>
                      <a:pt x="36" y="41"/>
                    </a:lnTo>
                    <a:lnTo>
                      <a:pt x="36" y="43"/>
                    </a:lnTo>
                    <a:lnTo>
                      <a:pt x="36" y="41"/>
                    </a:lnTo>
                    <a:lnTo>
                      <a:pt x="33" y="41"/>
                    </a:lnTo>
                    <a:lnTo>
                      <a:pt x="36" y="41"/>
                    </a:lnTo>
                    <a:lnTo>
                      <a:pt x="36" y="38"/>
                    </a:lnTo>
                    <a:close/>
                    <a:moveTo>
                      <a:pt x="40" y="38"/>
                    </a:moveTo>
                    <a:lnTo>
                      <a:pt x="40" y="41"/>
                    </a:lnTo>
                    <a:lnTo>
                      <a:pt x="40" y="38"/>
                    </a:lnTo>
                    <a:lnTo>
                      <a:pt x="38" y="38"/>
                    </a:lnTo>
                    <a:lnTo>
                      <a:pt x="40" y="38"/>
                    </a:lnTo>
                    <a:close/>
                    <a:moveTo>
                      <a:pt x="28" y="38"/>
                    </a:moveTo>
                    <a:lnTo>
                      <a:pt x="26" y="38"/>
                    </a:lnTo>
                    <a:lnTo>
                      <a:pt x="26" y="36"/>
                    </a:lnTo>
                    <a:lnTo>
                      <a:pt x="28" y="36"/>
                    </a:lnTo>
                    <a:lnTo>
                      <a:pt x="28" y="38"/>
                    </a:lnTo>
                    <a:close/>
                    <a:moveTo>
                      <a:pt x="28" y="36"/>
                    </a:moveTo>
                    <a:lnTo>
                      <a:pt x="28" y="33"/>
                    </a:lnTo>
                    <a:lnTo>
                      <a:pt x="28" y="36"/>
                    </a:lnTo>
                    <a:close/>
                    <a:moveTo>
                      <a:pt x="19" y="33"/>
                    </a:moveTo>
                    <a:lnTo>
                      <a:pt x="19" y="36"/>
                    </a:lnTo>
                    <a:lnTo>
                      <a:pt x="19" y="33"/>
                    </a:lnTo>
                    <a:lnTo>
                      <a:pt x="19" y="36"/>
                    </a:lnTo>
                    <a:lnTo>
                      <a:pt x="21" y="33"/>
                    </a:lnTo>
                    <a:lnTo>
                      <a:pt x="21" y="36"/>
                    </a:lnTo>
                    <a:lnTo>
                      <a:pt x="19" y="36"/>
                    </a:lnTo>
                    <a:lnTo>
                      <a:pt x="19" y="33"/>
                    </a:lnTo>
                    <a:close/>
                    <a:moveTo>
                      <a:pt x="21" y="31"/>
                    </a:moveTo>
                    <a:lnTo>
                      <a:pt x="19" y="31"/>
                    </a:lnTo>
                    <a:lnTo>
                      <a:pt x="21" y="31"/>
                    </a:lnTo>
                    <a:close/>
                    <a:moveTo>
                      <a:pt x="19" y="26"/>
                    </a:moveTo>
                    <a:lnTo>
                      <a:pt x="19" y="29"/>
                    </a:lnTo>
                    <a:lnTo>
                      <a:pt x="19" y="26"/>
                    </a:lnTo>
                    <a:lnTo>
                      <a:pt x="19" y="29"/>
                    </a:lnTo>
                    <a:lnTo>
                      <a:pt x="19" y="31"/>
                    </a:lnTo>
                    <a:lnTo>
                      <a:pt x="19" y="29"/>
                    </a:lnTo>
                    <a:lnTo>
                      <a:pt x="17" y="29"/>
                    </a:lnTo>
                    <a:lnTo>
                      <a:pt x="17" y="26"/>
                    </a:lnTo>
                    <a:lnTo>
                      <a:pt x="19" y="26"/>
                    </a:lnTo>
                    <a:close/>
                    <a:moveTo>
                      <a:pt x="36" y="29"/>
                    </a:moveTo>
                    <a:lnTo>
                      <a:pt x="38" y="29"/>
                    </a:lnTo>
                    <a:lnTo>
                      <a:pt x="38" y="31"/>
                    </a:lnTo>
                    <a:lnTo>
                      <a:pt x="38" y="29"/>
                    </a:lnTo>
                    <a:lnTo>
                      <a:pt x="40" y="31"/>
                    </a:lnTo>
                    <a:lnTo>
                      <a:pt x="40" y="29"/>
                    </a:lnTo>
                    <a:lnTo>
                      <a:pt x="40" y="31"/>
                    </a:lnTo>
                    <a:lnTo>
                      <a:pt x="40" y="33"/>
                    </a:lnTo>
                    <a:lnTo>
                      <a:pt x="43" y="33"/>
                    </a:lnTo>
                    <a:lnTo>
                      <a:pt x="45" y="33"/>
                    </a:lnTo>
                    <a:lnTo>
                      <a:pt x="45" y="36"/>
                    </a:lnTo>
                    <a:lnTo>
                      <a:pt x="43" y="36"/>
                    </a:lnTo>
                    <a:lnTo>
                      <a:pt x="43" y="33"/>
                    </a:lnTo>
                    <a:lnTo>
                      <a:pt x="40" y="33"/>
                    </a:lnTo>
                    <a:lnTo>
                      <a:pt x="43" y="36"/>
                    </a:lnTo>
                    <a:lnTo>
                      <a:pt x="45" y="38"/>
                    </a:lnTo>
                    <a:lnTo>
                      <a:pt x="45" y="36"/>
                    </a:lnTo>
                    <a:lnTo>
                      <a:pt x="45" y="38"/>
                    </a:lnTo>
                    <a:lnTo>
                      <a:pt x="47" y="38"/>
                    </a:lnTo>
                    <a:lnTo>
                      <a:pt x="47" y="41"/>
                    </a:lnTo>
                    <a:lnTo>
                      <a:pt x="50" y="41"/>
                    </a:lnTo>
                    <a:lnTo>
                      <a:pt x="50" y="43"/>
                    </a:lnTo>
                    <a:lnTo>
                      <a:pt x="52" y="43"/>
                    </a:lnTo>
                    <a:lnTo>
                      <a:pt x="50" y="43"/>
                    </a:lnTo>
                    <a:lnTo>
                      <a:pt x="50" y="41"/>
                    </a:lnTo>
                    <a:lnTo>
                      <a:pt x="47" y="41"/>
                    </a:lnTo>
                    <a:lnTo>
                      <a:pt x="50" y="43"/>
                    </a:lnTo>
                    <a:lnTo>
                      <a:pt x="50" y="45"/>
                    </a:lnTo>
                    <a:lnTo>
                      <a:pt x="50" y="43"/>
                    </a:lnTo>
                    <a:lnTo>
                      <a:pt x="47" y="43"/>
                    </a:lnTo>
                    <a:lnTo>
                      <a:pt x="47" y="45"/>
                    </a:lnTo>
                    <a:lnTo>
                      <a:pt x="47" y="43"/>
                    </a:lnTo>
                    <a:lnTo>
                      <a:pt x="45" y="43"/>
                    </a:lnTo>
                    <a:lnTo>
                      <a:pt x="45" y="41"/>
                    </a:lnTo>
                    <a:lnTo>
                      <a:pt x="47" y="41"/>
                    </a:lnTo>
                    <a:lnTo>
                      <a:pt x="45" y="41"/>
                    </a:lnTo>
                    <a:lnTo>
                      <a:pt x="43" y="41"/>
                    </a:lnTo>
                    <a:lnTo>
                      <a:pt x="43" y="38"/>
                    </a:lnTo>
                    <a:lnTo>
                      <a:pt x="43" y="36"/>
                    </a:lnTo>
                    <a:lnTo>
                      <a:pt x="40" y="36"/>
                    </a:lnTo>
                    <a:lnTo>
                      <a:pt x="40" y="33"/>
                    </a:lnTo>
                    <a:lnTo>
                      <a:pt x="38" y="33"/>
                    </a:lnTo>
                    <a:lnTo>
                      <a:pt x="38" y="31"/>
                    </a:lnTo>
                    <a:lnTo>
                      <a:pt x="36" y="31"/>
                    </a:lnTo>
                    <a:lnTo>
                      <a:pt x="36" y="29"/>
                    </a:lnTo>
                    <a:lnTo>
                      <a:pt x="36" y="26"/>
                    </a:lnTo>
                    <a:lnTo>
                      <a:pt x="33" y="26"/>
                    </a:lnTo>
                    <a:lnTo>
                      <a:pt x="36" y="26"/>
                    </a:lnTo>
                    <a:lnTo>
                      <a:pt x="36" y="29"/>
                    </a:lnTo>
                    <a:close/>
                    <a:moveTo>
                      <a:pt x="38" y="26"/>
                    </a:moveTo>
                    <a:lnTo>
                      <a:pt x="36" y="26"/>
                    </a:lnTo>
                    <a:lnTo>
                      <a:pt x="36" y="24"/>
                    </a:lnTo>
                    <a:lnTo>
                      <a:pt x="36" y="26"/>
                    </a:lnTo>
                    <a:lnTo>
                      <a:pt x="38" y="26"/>
                    </a:lnTo>
                    <a:close/>
                    <a:moveTo>
                      <a:pt x="19" y="24"/>
                    </a:moveTo>
                    <a:lnTo>
                      <a:pt x="19" y="22"/>
                    </a:lnTo>
                    <a:lnTo>
                      <a:pt x="19" y="24"/>
                    </a:lnTo>
                    <a:close/>
                    <a:moveTo>
                      <a:pt x="36" y="19"/>
                    </a:moveTo>
                    <a:lnTo>
                      <a:pt x="38" y="19"/>
                    </a:lnTo>
                    <a:lnTo>
                      <a:pt x="36" y="19"/>
                    </a:lnTo>
                    <a:lnTo>
                      <a:pt x="38" y="19"/>
                    </a:lnTo>
                    <a:lnTo>
                      <a:pt x="36" y="19"/>
                    </a:lnTo>
                    <a:close/>
                    <a:moveTo>
                      <a:pt x="33" y="19"/>
                    </a:moveTo>
                    <a:lnTo>
                      <a:pt x="36" y="19"/>
                    </a:lnTo>
                    <a:lnTo>
                      <a:pt x="33" y="19"/>
                    </a:lnTo>
                    <a:lnTo>
                      <a:pt x="36" y="19"/>
                    </a:lnTo>
                    <a:lnTo>
                      <a:pt x="33" y="19"/>
                    </a:lnTo>
                    <a:lnTo>
                      <a:pt x="36" y="22"/>
                    </a:lnTo>
                    <a:lnTo>
                      <a:pt x="36" y="24"/>
                    </a:lnTo>
                    <a:lnTo>
                      <a:pt x="38" y="24"/>
                    </a:lnTo>
                    <a:lnTo>
                      <a:pt x="38" y="26"/>
                    </a:lnTo>
                    <a:lnTo>
                      <a:pt x="36" y="24"/>
                    </a:lnTo>
                    <a:lnTo>
                      <a:pt x="33" y="24"/>
                    </a:lnTo>
                    <a:lnTo>
                      <a:pt x="33" y="22"/>
                    </a:lnTo>
                    <a:lnTo>
                      <a:pt x="33" y="24"/>
                    </a:lnTo>
                    <a:lnTo>
                      <a:pt x="36" y="24"/>
                    </a:lnTo>
                    <a:lnTo>
                      <a:pt x="33" y="24"/>
                    </a:lnTo>
                    <a:lnTo>
                      <a:pt x="33" y="22"/>
                    </a:lnTo>
                    <a:lnTo>
                      <a:pt x="31" y="22"/>
                    </a:lnTo>
                    <a:lnTo>
                      <a:pt x="33" y="22"/>
                    </a:lnTo>
                    <a:lnTo>
                      <a:pt x="33" y="19"/>
                    </a:lnTo>
                    <a:lnTo>
                      <a:pt x="31" y="19"/>
                    </a:lnTo>
                    <a:lnTo>
                      <a:pt x="33" y="19"/>
                    </a:lnTo>
                    <a:close/>
                    <a:moveTo>
                      <a:pt x="36" y="17"/>
                    </a:moveTo>
                    <a:lnTo>
                      <a:pt x="36" y="19"/>
                    </a:lnTo>
                    <a:lnTo>
                      <a:pt x="33" y="19"/>
                    </a:lnTo>
                    <a:lnTo>
                      <a:pt x="33" y="17"/>
                    </a:lnTo>
                    <a:lnTo>
                      <a:pt x="36" y="17"/>
                    </a:lnTo>
                    <a:close/>
                    <a:moveTo>
                      <a:pt x="2" y="14"/>
                    </a:moveTo>
                    <a:lnTo>
                      <a:pt x="2" y="17"/>
                    </a:lnTo>
                    <a:lnTo>
                      <a:pt x="0" y="17"/>
                    </a:lnTo>
                    <a:lnTo>
                      <a:pt x="2" y="17"/>
                    </a:lnTo>
                    <a:lnTo>
                      <a:pt x="0" y="17"/>
                    </a:lnTo>
                    <a:lnTo>
                      <a:pt x="2" y="17"/>
                    </a:lnTo>
                    <a:lnTo>
                      <a:pt x="2" y="14"/>
                    </a:lnTo>
                    <a:lnTo>
                      <a:pt x="0" y="14"/>
                    </a:lnTo>
                    <a:lnTo>
                      <a:pt x="2" y="14"/>
                    </a:lnTo>
                    <a:close/>
                    <a:moveTo>
                      <a:pt x="36" y="14"/>
                    </a:moveTo>
                    <a:lnTo>
                      <a:pt x="36" y="17"/>
                    </a:lnTo>
                    <a:lnTo>
                      <a:pt x="38" y="17"/>
                    </a:lnTo>
                    <a:lnTo>
                      <a:pt x="36" y="17"/>
                    </a:lnTo>
                    <a:lnTo>
                      <a:pt x="36" y="14"/>
                    </a:lnTo>
                    <a:close/>
                    <a:moveTo>
                      <a:pt x="0" y="14"/>
                    </a:moveTo>
                    <a:lnTo>
                      <a:pt x="2" y="14"/>
                    </a:lnTo>
                    <a:lnTo>
                      <a:pt x="0" y="14"/>
                    </a:lnTo>
                    <a:close/>
                    <a:moveTo>
                      <a:pt x="26" y="12"/>
                    </a:moveTo>
                    <a:lnTo>
                      <a:pt x="28" y="12"/>
                    </a:lnTo>
                    <a:lnTo>
                      <a:pt x="28" y="14"/>
                    </a:lnTo>
                    <a:lnTo>
                      <a:pt x="26" y="14"/>
                    </a:lnTo>
                    <a:lnTo>
                      <a:pt x="26" y="12"/>
                    </a:lnTo>
                    <a:close/>
                    <a:moveTo>
                      <a:pt x="28" y="0"/>
                    </a:moveTo>
                    <a:lnTo>
                      <a:pt x="28" y="3"/>
                    </a:lnTo>
                    <a:lnTo>
                      <a:pt x="31" y="3"/>
                    </a:lnTo>
                    <a:lnTo>
                      <a:pt x="31" y="5"/>
                    </a:lnTo>
                    <a:lnTo>
                      <a:pt x="28" y="3"/>
                    </a:lnTo>
                    <a:lnTo>
                      <a:pt x="28" y="5"/>
                    </a:lnTo>
                    <a:lnTo>
                      <a:pt x="31" y="5"/>
                    </a:lnTo>
                    <a:lnTo>
                      <a:pt x="31" y="7"/>
                    </a:lnTo>
                    <a:lnTo>
                      <a:pt x="33" y="7"/>
                    </a:lnTo>
                    <a:lnTo>
                      <a:pt x="33" y="10"/>
                    </a:lnTo>
                    <a:lnTo>
                      <a:pt x="33" y="7"/>
                    </a:lnTo>
                    <a:lnTo>
                      <a:pt x="33" y="10"/>
                    </a:lnTo>
                    <a:lnTo>
                      <a:pt x="33" y="7"/>
                    </a:lnTo>
                    <a:lnTo>
                      <a:pt x="33" y="10"/>
                    </a:lnTo>
                    <a:lnTo>
                      <a:pt x="36" y="10"/>
                    </a:lnTo>
                    <a:lnTo>
                      <a:pt x="36" y="12"/>
                    </a:lnTo>
                    <a:lnTo>
                      <a:pt x="36" y="14"/>
                    </a:lnTo>
                    <a:lnTo>
                      <a:pt x="36" y="12"/>
                    </a:lnTo>
                    <a:lnTo>
                      <a:pt x="36" y="14"/>
                    </a:lnTo>
                    <a:lnTo>
                      <a:pt x="36" y="12"/>
                    </a:lnTo>
                    <a:lnTo>
                      <a:pt x="33" y="12"/>
                    </a:lnTo>
                    <a:lnTo>
                      <a:pt x="33" y="14"/>
                    </a:lnTo>
                    <a:lnTo>
                      <a:pt x="36" y="14"/>
                    </a:lnTo>
                    <a:lnTo>
                      <a:pt x="33" y="14"/>
                    </a:lnTo>
                    <a:lnTo>
                      <a:pt x="31" y="14"/>
                    </a:lnTo>
                    <a:lnTo>
                      <a:pt x="31" y="12"/>
                    </a:lnTo>
                    <a:lnTo>
                      <a:pt x="31" y="10"/>
                    </a:lnTo>
                    <a:lnTo>
                      <a:pt x="28" y="10"/>
                    </a:lnTo>
                    <a:lnTo>
                      <a:pt x="31" y="10"/>
                    </a:lnTo>
                    <a:lnTo>
                      <a:pt x="31" y="12"/>
                    </a:lnTo>
                    <a:lnTo>
                      <a:pt x="28" y="12"/>
                    </a:lnTo>
                    <a:lnTo>
                      <a:pt x="28" y="10"/>
                    </a:lnTo>
                    <a:lnTo>
                      <a:pt x="28" y="12"/>
                    </a:lnTo>
                    <a:lnTo>
                      <a:pt x="26" y="12"/>
                    </a:lnTo>
                    <a:lnTo>
                      <a:pt x="26" y="10"/>
                    </a:lnTo>
                    <a:lnTo>
                      <a:pt x="26" y="12"/>
                    </a:lnTo>
                    <a:lnTo>
                      <a:pt x="26" y="10"/>
                    </a:lnTo>
                    <a:lnTo>
                      <a:pt x="24" y="10"/>
                    </a:lnTo>
                    <a:lnTo>
                      <a:pt x="24" y="7"/>
                    </a:lnTo>
                    <a:lnTo>
                      <a:pt x="26" y="7"/>
                    </a:lnTo>
                    <a:lnTo>
                      <a:pt x="24" y="7"/>
                    </a:lnTo>
                    <a:lnTo>
                      <a:pt x="26" y="5"/>
                    </a:lnTo>
                    <a:lnTo>
                      <a:pt x="26" y="7"/>
                    </a:lnTo>
                    <a:lnTo>
                      <a:pt x="26" y="5"/>
                    </a:lnTo>
                    <a:lnTo>
                      <a:pt x="28" y="5"/>
                    </a:lnTo>
                    <a:lnTo>
                      <a:pt x="28" y="3"/>
                    </a:lnTo>
                    <a:lnTo>
                      <a:pt x="26" y="3"/>
                    </a:lnTo>
                    <a:lnTo>
                      <a:pt x="28" y="3"/>
                    </a:lnTo>
                    <a:lnTo>
                      <a:pt x="26" y="3"/>
                    </a:lnTo>
                    <a:lnTo>
                      <a:pt x="26" y="0"/>
                    </a:lnTo>
                    <a:lnTo>
                      <a:pt x="28" y="3"/>
                    </a:lnTo>
                    <a:lnTo>
                      <a:pt x="28" y="0"/>
                    </a:lnTo>
                    <a:lnTo>
                      <a:pt x="26" y="0"/>
                    </a:lnTo>
                    <a:lnTo>
                      <a:pt x="28"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36" name="Freeform 50285">
                <a:extLst>
                  <a:ext uri="{FF2B5EF4-FFF2-40B4-BE49-F238E27FC236}">
                    <a16:creationId xmlns:a16="http://schemas.microsoft.com/office/drawing/2014/main" id="{D2FAA875-8AB9-4A19-846F-69563081F259}"/>
                  </a:ext>
                </a:extLst>
              </p:cNvPr>
              <p:cNvSpPr>
                <a:spLocks noEditPoints="1"/>
              </p:cNvSpPr>
              <p:nvPr/>
            </p:nvSpPr>
            <p:spPr bwMode="auto">
              <a:xfrm>
                <a:off x="4198907" y="4986043"/>
                <a:ext cx="277663" cy="264257"/>
              </a:xfrm>
              <a:custGeom>
                <a:avLst/>
                <a:gdLst>
                  <a:gd name="T0" fmla="*/ 90 w 145"/>
                  <a:gd name="T1" fmla="*/ 138 h 138"/>
                  <a:gd name="T2" fmla="*/ 145 w 145"/>
                  <a:gd name="T3" fmla="*/ 124 h 138"/>
                  <a:gd name="T4" fmla="*/ 117 w 145"/>
                  <a:gd name="T5" fmla="*/ 122 h 138"/>
                  <a:gd name="T6" fmla="*/ 117 w 145"/>
                  <a:gd name="T7" fmla="*/ 119 h 138"/>
                  <a:gd name="T8" fmla="*/ 117 w 145"/>
                  <a:gd name="T9" fmla="*/ 119 h 138"/>
                  <a:gd name="T10" fmla="*/ 105 w 145"/>
                  <a:gd name="T11" fmla="*/ 119 h 138"/>
                  <a:gd name="T12" fmla="*/ 124 w 145"/>
                  <a:gd name="T13" fmla="*/ 119 h 138"/>
                  <a:gd name="T14" fmla="*/ 105 w 145"/>
                  <a:gd name="T15" fmla="*/ 114 h 138"/>
                  <a:gd name="T16" fmla="*/ 102 w 145"/>
                  <a:gd name="T17" fmla="*/ 114 h 138"/>
                  <a:gd name="T18" fmla="*/ 119 w 145"/>
                  <a:gd name="T19" fmla="*/ 107 h 138"/>
                  <a:gd name="T20" fmla="*/ 88 w 145"/>
                  <a:gd name="T21" fmla="*/ 110 h 138"/>
                  <a:gd name="T22" fmla="*/ 95 w 145"/>
                  <a:gd name="T23" fmla="*/ 103 h 138"/>
                  <a:gd name="T24" fmla="*/ 90 w 145"/>
                  <a:gd name="T25" fmla="*/ 103 h 138"/>
                  <a:gd name="T26" fmla="*/ 105 w 145"/>
                  <a:gd name="T27" fmla="*/ 100 h 138"/>
                  <a:gd name="T28" fmla="*/ 88 w 145"/>
                  <a:gd name="T29" fmla="*/ 91 h 138"/>
                  <a:gd name="T30" fmla="*/ 86 w 145"/>
                  <a:gd name="T31" fmla="*/ 91 h 138"/>
                  <a:gd name="T32" fmla="*/ 79 w 145"/>
                  <a:gd name="T33" fmla="*/ 84 h 138"/>
                  <a:gd name="T34" fmla="*/ 79 w 145"/>
                  <a:gd name="T35" fmla="*/ 81 h 138"/>
                  <a:gd name="T36" fmla="*/ 79 w 145"/>
                  <a:gd name="T37" fmla="*/ 79 h 138"/>
                  <a:gd name="T38" fmla="*/ 74 w 145"/>
                  <a:gd name="T39" fmla="*/ 79 h 138"/>
                  <a:gd name="T40" fmla="*/ 71 w 145"/>
                  <a:gd name="T41" fmla="*/ 76 h 138"/>
                  <a:gd name="T42" fmla="*/ 69 w 145"/>
                  <a:gd name="T43" fmla="*/ 76 h 138"/>
                  <a:gd name="T44" fmla="*/ 62 w 145"/>
                  <a:gd name="T45" fmla="*/ 76 h 138"/>
                  <a:gd name="T46" fmla="*/ 60 w 145"/>
                  <a:gd name="T47" fmla="*/ 74 h 138"/>
                  <a:gd name="T48" fmla="*/ 60 w 145"/>
                  <a:gd name="T49" fmla="*/ 74 h 138"/>
                  <a:gd name="T50" fmla="*/ 57 w 145"/>
                  <a:gd name="T51" fmla="*/ 69 h 138"/>
                  <a:gd name="T52" fmla="*/ 57 w 145"/>
                  <a:gd name="T53" fmla="*/ 67 h 138"/>
                  <a:gd name="T54" fmla="*/ 57 w 145"/>
                  <a:gd name="T55" fmla="*/ 67 h 138"/>
                  <a:gd name="T56" fmla="*/ 60 w 145"/>
                  <a:gd name="T57" fmla="*/ 65 h 138"/>
                  <a:gd name="T58" fmla="*/ 50 w 145"/>
                  <a:gd name="T59" fmla="*/ 65 h 138"/>
                  <a:gd name="T60" fmla="*/ 52 w 145"/>
                  <a:gd name="T61" fmla="*/ 62 h 138"/>
                  <a:gd name="T62" fmla="*/ 50 w 145"/>
                  <a:gd name="T63" fmla="*/ 62 h 138"/>
                  <a:gd name="T64" fmla="*/ 50 w 145"/>
                  <a:gd name="T65" fmla="*/ 57 h 138"/>
                  <a:gd name="T66" fmla="*/ 45 w 145"/>
                  <a:gd name="T67" fmla="*/ 55 h 138"/>
                  <a:gd name="T68" fmla="*/ 41 w 145"/>
                  <a:gd name="T69" fmla="*/ 53 h 138"/>
                  <a:gd name="T70" fmla="*/ 55 w 145"/>
                  <a:gd name="T71" fmla="*/ 50 h 138"/>
                  <a:gd name="T72" fmla="*/ 55 w 145"/>
                  <a:gd name="T73" fmla="*/ 48 h 138"/>
                  <a:gd name="T74" fmla="*/ 33 w 145"/>
                  <a:gd name="T75" fmla="*/ 46 h 138"/>
                  <a:gd name="T76" fmla="*/ 41 w 145"/>
                  <a:gd name="T77" fmla="*/ 43 h 138"/>
                  <a:gd name="T78" fmla="*/ 36 w 145"/>
                  <a:gd name="T79" fmla="*/ 29 h 138"/>
                  <a:gd name="T80" fmla="*/ 7 w 145"/>
                  <a:gd name="T81" fmla="*/ 22 h 138"/>
                  <a:gd name="T82" fmla="*/ 5 w 145"/>
                  <a:gd name="T83" fmla="*/ 15 h 138"/>
                  <a:gd name="T84" fmla="*/ 3 w 145"/>
                  <a:gd name="T85" fmla="*/ 10 h 138"/>
                  <a:gd name="T86" fmla="*/ 29 w 145"/>
                  <a:gd name="T8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5" h="138">
                    <a:moveTo>
                      <a:pt x="90" y="138"/>
                    </a:moveTo>
                    <a:lnTo>
                      <a:pt x="88" y="138"/>
                    </a:lnTo>
                    <a:lnTo>
                      <a:pt x="90" y="138"/>
                    </a:lnTo>
                    <a:close/>
                    <a:moveTo>
                      <a:pt x="145" y="124"/>
                    </a:moveTo>
                    <a:lnTo>
                      <a:pt x="145" y="122"/>
                    </a:lnTo>
                    <a:lnTo>
                      <a:pt x="145" y="124"/>
                    </a:lnTo>
                    <a:close/>
                    <a:moveTo>
                      <a:pt x="117" y="122"/>
                    </a:moveTo>
                    <a:lnTo>
                      <a:pt x="117" y="119"/>
                    </a:lnTo>
                    <a:lnTo>
                      <a:pt x="117" y="122"/>
                    </a:lnTo>
                    <a:close/>
                    <a:moveTo>
                      <a:pt x="117" y="119"/>
                    </a:moveTo>
                    <a:lnTo>
                      <a:pt x="117" y="122"/>
                    </a:lnTo>
                    <a:lnTo>
                      <a:pt x="117" y="119"/>
                    </a:lnTo>
                    <a:close/>
                    <a:moveTo>
                      <a:pt x="117" y="119"/>
                    </a:moveTo>
                    <a:lnTo>
                      <a:pt x="117" y="122"/>
                    </a:lnTo>
                    <a:lnTo>
                      <a:pt x="117" y="119"/>
                    </a:lnTo>
                    <a:close/>
                    <a:moveTo>
                      <a:pt x="105" y="119"/>
                    </a:moveTo>
                    <a:lnTo>
                      <a:pt x="105" y="122"/>
                    </a:lnTo>
                    <a:lnTo>
                      <a:pt x="105" y="119"/>
                    </a:lnTo>
                    <a:close/>
                    <a:moveTo>
                      <a:pt x="124" y="119"/>
                    </a:moveTo>
                    <a:lnTo>
                      <a:pt x="126" y="119"/>
                    </a:lnTo>
                    <a:lnTo>
                      <a:pt x="124" y="119"/>
                    </a:lnTo>
                    <a:close/>
                    <a:moveTo>
                      <a:pt x="105" y="114"/>
                    </a:moveTo>
                    <a:lnTo>
                      <a:pt x="102" y="114"/>
                    </a:lnTo>
                    <a:lnTo>
                      <a:pt x="105" y="114"/>
                    </a:lnTo>
                    <a:close/>
                    <a:moveTo>
                      <a:pt x="102" y="114"/>
                    </a:moveTo>
                    <a:lnTo>
                      <a:pt x="102" y="112"/>
                    </a:lnTo>
                    <a:lnTo>
                      <a:pt x="102" y="114"/>
                    </a:lnTo>
                    <a:close/>
                    <a:moveTo>
                      <a:pt x="119" y="107"/>
                    </a:moveTo>
                    <a:lnTo>
                      <a:pt x="119" y="110"/>
                    </a:lnTo>
                    <a:lnTo>
                      <a:pt x="119" y="107"/>
                    </a:lnTo>
                    <a:close/>
                    <a:moveTo>
                      <a:pt x="88" y="110"/>
                    </a:moveTo>
                    <a:lnTo>
                      <a:pt x="88" y="107"/>
                    </a:lnTo>
                    <a:lnTo>
                      <a:pt x="88" y="110"/>
                    </a:lnTo>
                    <a:close/>
                    <a:moveTo>
                      <a:pt x="95" y="103"/>
                    </a:moveTo>
                    <a:lnTo>
                      <a:pt x="93" y="103"/>
                    </a:lnTo>
                    <a:lnTo>
                      <a:pt x="95" y="103"/>
                    </a:lnTo>
                    <a:close/>
                    <a:moveTo>
                      <a:pt x="90" y="103"/>
                    </a:moveTo>
                    <a:lnTo>
                      <a:pt x="90" y="100"/>
                    </a:lnTo>
                    <a:lnTo>
                      <a:pt x="90" y="103"/>
                    </a:lnTo>
                    <a:close/>
                    <a:moveTo>
                      <a:pt x="105" y="100"/>
                    </a:moveTo>
                    <a:lnTo>
                      <a:pt x="102" y="100"/>
                    </a:lnTo>
                    <a:lnTo>
                      <a:pt x="105" y="100"/>
                    </a:lnTo>
                    <a:close/>
                    <a:moveTo>
                      <a:pt x="88" y="91"/>
                    </a:moveTo>
                    <a:lnTo>
                      <a:pt x="86" y="91"/>
                    </a:lnTo>
                    <a:lnTo>
                      <a:pt x="88" y="91"/>
                    </a:lnTo>
                    <a:close/>
                    <a:moveTo>
                      <a:pt x="86" y="91"/>
                    </a:moveTo>
                    <a:lnTo>
                      <a:pt x="83" y="91"/>
                    </a:lnTo>
                    <a:lnTo>
                      <a:pt x="86" y="91"/>
                    </a:lnTo>
                    <a:close/>
                    <a:moveTo>
                      <a:pt x="79" y="84"/>
                    </a:moveTo>
                    <a:lnTo>
                      <a:pt x="76" y="84"/>
                    </a:lnTo>
                    <a:lnTo>
                      <a:pt x="79" y="84"/>
                    </a:lnTo>
                    <a:close/>
                    <a:moveTo>
                      <a:pt x="79" y="81"/>
                    </a:moveTo>
                    <a:lnTo>
                      <a:pt x="76" y="81"/>
                    </a:lnTo>
                    <a:lnTo>
                      <a:pt x="79" y="81"/>
                    </a:lnTo>
                    <a:close/>
                    <a:moveTo>
                      <a:pt x="79" y="79"/>
                    </a:moveTo>
                    <a:lnTo>
                      <a:pt x="76" y="79"/>
                    </a:lnTo>
                    <a:lnTo>
                      <a:pt x="79" y="79"/>
                    </a:lnTo>
                    <a:close/>
                    <a:moveTo>
                      <a:pt x="74" y="79"/>
                    </a:moveTo>
                    <a:lnTo>
                      <a:pt x="71" y="79"/>
                    </a:lnTo>
                    <a:lnTo>
                      <a:pt x="74" y="79"/>
                    </a:lnTo>
                    <a:close/>
                    <a:moveTo>
                      <a:pt x="71" y="76"/>
                    </a:moveTo>
                    <a:lnTo>
                      <a:pt x="69" y="76"/>
                    </a:lnTo>
                    <a:lnTo>
                      <a:pt x="71" y="76"/>
                    </a:lnTo>
                    <a:close/>
                    <a:moveTo>
                      <a:pt x="69" y="76"/>
                    </a:moveTo>
                    <a:lnTo>
                      <a:pt x="67" y="76"/>
                    </a:lnTo>
                    <a:lnTo>
                      <a:pt x="69" y="76"/>
                    </a:lnTo>
                    <a:close/>
                    <a:moveTo>
                      <a:pt x="62" y="76"/>
                    </a:moveTo>
                    <a:lnTo>
                      <a:pt x="60" y="76"/>
                    </a:lnTo>
                    <a:lnTo>
                      <a:pt x="62" y="76"/>
                    </a:lnTo>
                    <a:close/>
                    <a:moveTo>
                      <a:pt x="60" y="74"/>
                    </a:moveTo>
                    <a:lnTo>
                      <a:pt x="60" y="76"/>
                    </a:lnTo>
                    <a:lnTo>
                      <a:pt x="60" y="74"/>
                    </a:lnTo>
                    <a:close/>
                    <a:moveTo>
                      <a:pt x="60" y="74"/>
                    </a:moveTo>
                    <a:lnTo>
                      <a:pt x="60" y="76"/>
                    </a:lnTo>
                    <a:lnTo>
                      <a:pt x="60" y="74"/>
                    </a:lnTo>
                    <a:close/>
                    <a:moveTo>
                      <a:pt x="57" y="69"/>
                    </a:moveTo>
                    <a:lnTo>
                      <a:pt x="55" y="69"/>
                    </a:lnTo>
                    <a:lnTo>
                      <a:pt x="57" y="69"/>
                    </a:lnTo>
                    <a:close/>
                    <a:moveTo>
                      <a:pt x="57" y="67"/>
                    </a:moveTo>
                    <a:lnTo>
                      <a:pt x="60" y="67"/>
                    </a:lnTo>
                    <a:lnTo>
                      <a:pt x="57" y="67"/>
                    </a:lnTo>
                    <a:close/>
                    <a:moveTo>
                      <a:pt x="57" y="67"/>
                    </a:moveTo>
                    <a:lnTo>
                      <a:pt x="55" y="67"/>
                    </a:lnTo>
                    <a:lnTo>
                      <a:pt x="57" y="67"/>
                    </a:lnTo>
                    <a:close/>
                    <a:moveTo>
                      <a:pt x="62" y="67"/>
                    </a:moveTo>
                    <a:lnTo>
                      <a:pt x="60" y="67"/>
                    </a:lnTo>
                    <a:lnTo>
                      <a:pt x="60" y="65"/>
                    </a:lnTo>
                    <a:lnTo>
                      <a:pt x="60" y="67"/>
                    </a:lnTo>
                    <a:lnTo>
                      <a:pt x="62" y="67"/>
                    </a:lnTo>
                    <a:close/>
                    <a:moveTo>
                      <a:pt x="50" y="65"/>
                    </a:moveTo>
                    <a:lnTo>
                      <a:pt x="50" y="62"/>
                    </a:lnTo>
                    <a:lnTo>
                      <a:pt x="50" y="65"/>
                    </a:lnTo>
                    <a:close/>
                    <a:moveTo>
                      <a:pt x="52" y="62"/>
                    </a:moveTo>
                    <a:lnTo>
                      <a:pt x="50" y="62"/>
                    </a:lnTo>
                    <a:lnTo>
                      <a:pt x="52" y="62"/>
                    </a:lnTo>
                    <a:close/>
                    <a:moveTo>
                      <a:pt x="50" y="62"/>
                    </a:moveTo>
                    <a:lnTo>
                      <a:pt x="48" y="62"/>
                    </a:lnTo>
                    <a:lnTo>
                      <a:pt x="50" y="62"/>
                    </a:lnTo>
                    <a:close/>
                    <a:moveTo>
                      <a:pt x="50" y="57"/>
                    </a:moveTo>
                    <a:lnTo>
                      <a:pt x="48" y="57"/>
                    </a:lnTo>
                    <a:lnTo>
                      <a:pt x="50" y="57"/>
                    </a:lnTo>
                    <a:close/>
                    <a:moveTo>
                      <a:pt x="45" y="55"/>
                    </a:moveTo>
                    <a:lnTo>
                      <a:pt x="43" y="55"/>
                    </a:lnTo>
                    <a:lnTo>
                      <a:pt x="45" y="55"/>
                    </a:lnTo>
                    <a:close/>
                    <a:moveTo>
                      <a:pt x="41" y="53"/>
                    </a:moveTo>
                    <a:lnTo>
                      <a:pt x="38" y="53"/>
                    </a:lnTo>
                    <a:lnTo>
                      <a:pt x="41" y="53"/>
                    </a:lnTo>
                    <a:close/>
                    <a:moveTo>
                      <a:pt x="55" y="50"/>
                    </a:moveTo>
                    <a:lnTo>
                      <a:pt x="52" y="50"/>
                    </a:lnTo>
                    <a:lnTo>
                      <a:pt x="55" y="50"/>
                    </a:lnTo>
                    <a:close/>
                    <a:moveTo>
                      <a:pt x="55" y="48"/>
                    </a:moveTo>
                    <a:lnTo>
                      <a:pt x="55" y="50"/>
                    </a:lnTo>
                    <a:lnTo>
                      <a:pt x="55" y="48"/>
                    </a:lnTo>
                    <a:close/>
                    <a:moveTo>
                      <a:pt x="33" y="46"/>
                    </a:moveTo>
                    <a:lnTo>
                      <a:pt x="33" y="48"/>
                    </a:lnTo>
                    <a:lnTo>
                      <a:pt x="33" y="46"/>
                    </a:lnTo>
                    <a:close/>
                    <a:moveTo>
                      <a:pt x="41" y="43"/>
                    </a:moveTo>
                    <a:lnTo>
                      <a:pt x="38" y="43"/>
                    </a:lnTo>
                    <a:lnTo>
                      <a:pt x="41" y="43"/>
                    </a:lnTo>
                    <a:close/>
                    <a:moveTo>
                      <a:pt x="36" y="29"/>
                    </a:moveTo>
                    <a:lnTo>
                      <a:pt x="36" y="31"/>
                    </a:lnTo>
                    <a:lnTo>
                      <a:pt x="36" y="29"/>
                    </a:lnTo>
                    <a:close/>
                    <a:moveTo>
                      <a:pt x="7" y="22"/>
                    </a:moveTo>
                    <a:lnTo>
                      <a:pt x="5" y="22"/>
                    </a:lnTo>
                    <a:lnTo>
                      <a:pt x="7" y="22"/>
                    </a:lnTo>
                    <a:close/>
                    <a:moveTo>
                      <a:pt x="5" y="15"/>
                    </a:moveTo>
                    <a:lnTo>
                      <a:pt x="3" y="15"/>
                    </a:lnTo>
                    <a:lnTo>
                      <a:pt x="5" y="15"/>
                    </a:lnTo>
                    <a:close/>
                    <a:moveTo>
                      <a:pt x="3" y="10"/>
                    </a:moveTo>
                    <a:lnTo>
                      <a:pt x="0" y="10"/>
                    </a:lnTo>
                    <a:lnTo>
                      <a:pt x="3" y="10"/>
                    </a:lnTo>
                    <a:close/>
                    <a:moveTo>
                      <a:pt x="29" y="0"/>
                    </a:moveTo>
                    <a:lnTo>
                      <a:pt x="29" y="3"/>
                    </a:lnTo>
                    <a:lnTo>
                      <a:pt x="29"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37" name="Freeform 50286">
                <a:extLst>
                  <a:ext uri="{FF2B5EF4-FFF2-40B4-BE49-F238E27FC236}">
                    <a16:creationId xmlns:a16="http://schemas.microsoft.com/office/drawing/2014/main" id="{DCDBE5F5-34A2-49DB-A5D2-DB2361AE97E1}"/>
                  </a:ext>
                </a:extLst>
              </p:cNvPr>
              <p:cNvSpPr>
                <a:spLocks/>
              </p:cNvSpPr>
              <p:nvPr/>
            </p:nvSpPr>
            <p:spPr bwMode="auto">
              <a:xfrm>
                <a:off x="4108907" y="4463274"/>
                <a:ext cx="427026" cy="231706"/>
              </a:xfrm>
              <a:custGeom>
                <a:avLst/>
                <a:gdLst>
                  <a:gd name="T0" fmla="*/ 80 w 223"/>
                  <a:gd name="T1" fmla="*/ 3 h 121"/>
                  <a:gd name="T2" fmla="*/ 88 w 223"/>
                  <a:gd name="T3" fmla="*/ 12 h 121"/>
                  <a:gd name="T4" fmla="*/ 95 w 223"/>
                  <a:gd name="T5" fmla="*/ 3 h 121"/>
                  <a:gd name="T6" fmla="*/ 102 w 223"/>
                  <a:gd name="T7" fmla="*/ 3 h 121"/>
                  <a:gd name="T8" fmla="*/ 107 w 223"/>
                  <a:gd name="T9" fmla="*/ 14 h 121"/>
                  <a:gd name="T10" fmla="*/ 114 w 223"/>
                  <a:gd name="T11" fmla="*/ 14 h 121"/>
                  <a:gd name="T12" fmla="*/ 123 w 223"/>
                  <a:gd name="T13" fmla="*/ 19 h 121"/>
                  <a:gd name="T14" fmla="*/ 133 w 223"/>
                  <a:gd name="T15" fmla="*/ 22 h 121"/>
                  <a:gd name="T16" fmla="*/ 142 w 223"/>
                  <a:gd name="T17" fmla="*/ 24 h 121"/>
                  <a:gd name="T18" fmla="*/ 135 w 223"/>
                  <a:gd name="T19" fmla="*/ 29 h 121"/>
                  <a:gd name="T20" fmla="*/ 140 w 223"/>
                  <a:gd name="T21" fmla="*/ 36 h 121"/>
                  <a:gd name="T22" fmla="*/ 147 w 223"/>
                  <a:gd name="T23" fmla="*/ 45 h 121"/>
                  <a:gd name="T24" fmla="*/ 156 w 223"/>
                  <a:gd name="T25" fmla="*/ 41 h 121"/>
                  <a:gd name="T26" fmla="*/ 159 w 223"/>
                  <a:gd name="T27" fmla="*/ 33 h 121"/>
                  <a:gd name="T28" fmla="*/ 166 w 223"/>
                  <a:gd name="T29" fmla="*/ 33 h 121"/>
                  <a:gd name="T30" fmla="*/ 173 w 223"/>
                  <a:gd name="T31" fmla="*/ 38 h 121"/>
                  <a:gd name="T32" fmla="*/ 180 w 223"/>
                  <a:gd name="T33" fmla="*/ 38 h 121"/>
                  <a:gd name="T34" fmla="*/ 185 w 223"/>
                  <a:gd name="T35" fmla="*/ 41 h 121"/>
                  <a:gd name="T36" fmla="*/ 183 w 223"/>
                  <a:gd name="T37" fmla="*/ 45 h 121"/>
                  <a:gd name="T38" fmla="*/ 190 w 223"/>
                  <a:gd name="T39" fmla="*/ 52 h 121"/>
                  <a:gd name="T40" fmla="*/ 194 w 223"/>
                  <a:gd name="T41" fmla="*/ 50 h 121"/>
                  <a:gd name="T42" fmla="*/ 206 w 223"/>
                  <a:gd name="T43" fmla="*/ 55 h 121"/>
                  <a:gd name="T44" fmla="*/ 213 w 223"/>
                  <a:gd name="T45" fmla="*/ 55 h 121"/>
                  <a:gd name="T46" fmla="*/ 216 w 223"/>
                  <a:gd name="T47" fmla="*/ 67 h 121"/>
                  <a:gd name="T48" fmla="*/ 220 w 223"/>
                  <a:gd name="T49" fmla="*/ 74 h 121"/>
                  <a:gd name="T50" fmla="*/ 209 w 223"/>
                  <a:gd name="T51" fmla="*/ 79 h 121"/>
                  <a:gd name="T52" fmla="*/ 199 w 223"/>
                  <a:gd name="T53" fmla="*/ 86 h 121"/>
                  <a:gd name="T54" fmla="*/ 194 w 223"/>
                  <a:gd name="T55" fmla="*/ 98 h 121"/>
                  <a:gd name="T56" fmla="*/ 187 w 223"/>
                  <a:gd name="T57" fmla="*/ 102 h 121"/>
                  <a:gd name="T58" fmla="*/ 178 w 223"/>
                  <a:gd name="T59" fmla="*/ 110 h 121"/>
                  <a:gd name="T60" fmla="*/ 166 w 223"/>
                  <a:gd name="T61" fmla="*/ 107 h 121"/>
                  <a:gd name="T62" fmla="*/ 159 w 223"/>
                  <a:gd name="T63" fmla="*/ 117 h 121"/>
                  <a:gd name="T64" fmla="*/ 152 w 223"/>
                  <a:gd name="T65" fmla="*/ 114 h 121"/>
                  <a:gd name="T66" fmla="*/ 142 w 223"/>
                  <a:gd name="T67" fmla="*/ 112 h 121"/>
                  <a:gd name="T68" fmla="*/ 130 w 223"/>
                  <a:gd name="T69" fmla="*/ 112 h 121"/>
                  <a:gd name="T70" fmla="*/ 121 w 223"/>
                  <a:gd name="T71" fmla="*/ 107 h 121"/>
                  <a:gd name="T72" fmla="*/ 109 w 223"/>
                  <a:gd name="T73" fmla="*/ 102 h 121"/>
                  <a:gd name="T74" fmla="*/ 99 w 223"/>
                  <a:gd name="T75" fmla="*/ 100 h 121"/>
                  <a:gd name="T76" fmla="*/ 95 w 223"/>
                  <a:gd name="T77" fmla="*/ 110 h 121"/>
                  <a:gd name="T78" fmla="*/ 88 w 223"/>
                  <a:gd name="T79" fmla="*/ 112 h 121"/>
                  <a:gd name="T80" fmla="*/ 78 w 223"/>
                  <a:gd name="T81" fmla="*/ 119 h 121"/>
                  <a:gd name="T82" fmla="*/ 69 w 223"/>
                  <a:gd name="T83" fmla="*/ 121 h 121"/>
                  <a:gd name="T84" fmla="*/ 59 w 223"/>
                  <a:gd name="T85" fmla="*/ 114 h 121"/>
                  <a:gd name="T86" fmla="*/ 52 w 223"/>
                  <a:gd name="T87" fmla="*/ 105 h 121"/>
                  <a:gd name="T88" fmla="*/ 43 w 223"/>
                  <a:gd name="T89" fmla="*/ 102 h 121"/>
                  <a:gd name="T90" fmla="*/ 35 w 223"/>
                  <a:gd name="T91" fmla="*/ 93 h 121"/>
                  <a:gd name="T92" fmla="*/ 28 w 223"/>
                  <a:gd name="T93" fmla="*/ 86 h 121"/>
                  <a:gd name="T94" fmla="*/ 21 w 223"/>
                  <a:gd name="T95" fmla="*/ 81 h 121"/>
                  <a:gd name="T96" fmla="*/ 14 w 223"/>
                  <a:gd name="T97" fmla="*/ 71 h 121"/>
                  <a:gd name="T98" fmla="*/ 9 w 223"/>
                  <a:gd name="T99" fmla="*/ 67 h 121"/>
                  <a:gd name="T100" fmla="*/ 12 w 223"/>
                  <a:gd name="T101" fmla="*/ 55 h 121"/>
                  <a:gd name="T102" fmla="*/ 5 w 223"/>
                  <a:gd name="T103" fmla="*/ 48 h 121"/>
                  <a:gd name="T104" fmla="*/ 0 w 223"/>
                  <a:gd name="T105" fmla="*/ 41 h 121"/>
                  <a:gd name="T106" fmla="*/ 5 w 223"/>
                  <a:gd name="T107" fmla="*/ 38 h 121"/>
                  <a:gd name="T108" fmla="*/ 9 w 223"/>
                  <a:gd name="T109" fmla="*/ 36 h 121"/>
                  <a:gd name="T110" fmla="*/ 19 w 223"/>
                  <a:gd name="T111" fmla="*/ 31 h 121"/>
                  <a:gd name="T112" fmla="*/ 28 w 223"/>
                  <a:gd name="T113" fmla="*/ 29 h 121"/>
                  <a:gd name="T114" fmla="*/ 38 w 223"/>
                  <a:gd name="T115" fmla="*/ 22 h 121"/>
                  <a:gd name="T116" fmla="*/ 47 w 223"/>
                  <a:gd name="T117" fmla="*/ 19 h 121"/>
                  <a:gd name="T118" fmla="*/ 57 w 223"/>
                  <a:gd name="T119" fmla="*/ 14 h 121"/>
                  <a:gd name="T120" fmla="*/ 66 w 223"/>
                  <a:gd name="T121" fmla="*/ 12 h 121"/>
                  <a:gd name="T122" fmla="*/ 76 w 223"/>
                  <a:gd name="T123" fmla="*/ 7 h 121"/>
                  <a:gd name="T124" fmla="*/ 73 w 223"/>
                  <a:gd name="T125" fmla="*/ 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3" h="121">
                    <a:moveTo>
                      <a:pt x="73" y="0"/>
                    </a:moveTo>
                    <a:lnTo>
                      <a:pt x="73" y="3"/>
                    </a:lnTo>
                    <a:lnTo>
                      <a:pt x="76" y="3"/>
                    </a:lnTo>
                    <a:lnTo>
                      <a:pt x="76" y="0"/>
                    </a:lnTo>
                    <a:lnTo>
                      <a:pt x="78" y="0"/>
                    </a:lnTo>
                    <a:lnTo>
                      <a:pt x="78" y="3"/>
                    </a:lnTo>
                    <a:lnTo>
                      <a:pt x="80" y="3"/>
                    </a:lnTo>
                    <a:lnTo>
                      <a:pt x="80" y="5"/>
                    </a:lnTo>
                    <a:lnTo>
                      <a:pt x="80" y="7"/>
                    </a:lnTo>
                    <a:lnTo>
                      <a:pt x="83" y="7"/>
                    </a:lnTo>
                    <a:lnTo>
                      <a:pt x="83" y="10"/>
                    </a:lnTo>
                    <a:lnTo>
                      <a:pt x="85" y="10"/>
                    </a:lnTo>
                    <a:lnTo>
                      <a:pt x="85" y="12"/>
                    </a:lnTo>
                    <a:lnTo>
                      <a:pt x="88" y="12"/>
                    </a:lnTo>
                    <a:lnTo>
                      <a:pt x="88" y="10"/>
                    </a:lnTo>
                    <a:lnTo>
                      <a:pt x="90" y="10"/>
                    </a:lnTo>
                    <a:lnTo>
                      <a:pt x="92" y="10"/>
                    </a:lnTo>
                    <a:lnTo>
                      <a:pt x="95" y="10"/>
                    </a:lnTo>
                    <a:lnTo>
                      <a:pt x="95" y="7"/>
                    </a:lnTo>
                    <a:lnTo>
                      <a:pt x="95" y="5"/>
                    </a:lnTo>
                    <a:lnTo>
                      <a:pt x="95" y="3"/>
                    </a:lnTo>
                    <a:lnTo>
                      <a:pt x="95" y="5"/>
                    </a:lnTo>
                    <a:lnTo>
                      <a:pt x="95" y="3"/>
                    </a:lnTo>
                    <a:lnTo>
                      <a:pt x="97" y="3"/>
                    </a:lnTo>
                    <a:lnTo>
                      <a:pt x="99" y="3"/>
                    </a:lnTo>
                    <a:lnTo>
                      <a:pt x="99" y="5"/>
                    </a:lnTo>
                    <a:lnTo>
                      <a:pt x="102" y="5"/>
                    </a:lnTo>
                    <a:lnTo>
                      <a:pt x="102" y="3"/>
                    </a:lnTo>
                    <a:lnTo>
                      <a:pt x="102" y="5"/>
                    </a:lnTo>
                    <a:lnTo>
                      <a:pt x="104" y="5"/>
                    </a:lnTo>
                    <a:lnTo>
                      <a:pt x="104" y="7"/>
                    </a:lnTo>
                    <a:lnTo>
                      <a:pt x="104" y="10"/>
                    </a:lnTo>
                    <a:lnTo>
                      <a:pt x="107" y="10"/>
                    </a:lnTo>
                    <a:lnTo>
                      <a:pt x="107" y="12"/>
                    </a:lnTo>
                    <a:lnTo>
                      <a:pt x="107" y="14"/>
                    </a:lnTo>
                    <a:lnTo>
                      <a:pt x="109" y="14"/>
                    </a:lnTo>
                    <a:lnTo>
                      <a:pt x="109" y="12"/>
                    </a:lnTo>
                    <a:lnTo>
                      <a:pt x="111" y="12"/>
                    </a:lnTo>
                    <a:lnTo>
                      <a:pt x="111" y="14"/>
                    </a:lnTo>
                    <a:lnTo>
                      <a:pt x="111" y="12"/>
                    </a:lnTo>
                    <a:lnTo>
                      <a:pt x="111" y="14"/>
                    </a:lnTo>
                    <a:lnTo>
                      <a:pt x="114" y="14"/>
                    </a:lnTo>
                    <a:lnTo>
                      <a:pt x="116" y="14"/>
                    </a:lnTo>
                    <a:lnTo>
                      <a:pt x="118" y="17"/>
                    </a:lnTo>
                    <a:lnTo>
                      <a:pt x="118" y="14"/>
                    </a:lnTo>
                    <a:lnTo>
                      <a:pt x="121" y="14"/>
                    </a:lnTo>
                    <a:lnTo>
                      <a:pt x="121" y="17"/>
                    </a:lnTo>
                    <a:lnTo>
                      <a:pt x="123" y="17"/>
                    </a:lnTo>
                    <a:lnTo>
                      <a:pt x="123" y="19"/>
                    </a:lnTo>
                    <a:lnTo>
                      <a:pt x="126" y="19"/>
                    </a:lnTo>
                    <a:lnTo>
                      <a:pt x="128" y="19"/>
                    </a:lnTo>
                    <a:lnTo>
                      <a:pt x="128" y="22"/>
                    </a:lnTo>
                    <a:lnTo>
                      <a:pt x="130" y="22"/>
                    </a:lnTo>
                    <a:lnTo>
                      <a:pt x="130" y="19"/>
                    </a:lnTo>
                    <a:lnTo>
                      <a:pt x="133" y="19"/>
                    </a:lnTo>
                    <a:lnTo>
                      <a:pt x="133" y="22"/>
                    </a:lnTo>
                    <a:lnTo>
                      <a:pt x="135" y="22"/>
                    </a:lnTo>
                    <a:lnTo>
                      <a:pt x="135" y="19"/>
                    </a:lnTo>
                    <a:lnTo>
                      <a:pt x="137" y="19"/>
                    </a:lnTo>
                    <a:lnTo>
                      <a:pt x="140" y="19"/>
                    </a:lnTo>
                    <a:lnTo>
                      <a:pt x="140" y="22"/>
                    </a:lnTo>
                    <a:lnTo>
                      <a:pt x="142" y="22"/>
                    </a:lnTo>
                    <a:lnTo>
                      <a:pt x="142" y="24"/>
                    </a:lnTo>
                    <a:lnTo>
                      <a:pt x="140" y="24"/>
                    </a:lnTo>
                    <a:lnTo>
                      <a:pt x="142" y="24"/>
                    </a:lnTo>
                    <a:lnTo>
                      <a:pt x="140" y="24"/>
                    </a:lnTo>
                    <a:lnTo>
                      <a:pt x="140" y="26"/>
                    </a:lnTo>
                    <a:lnTo>
                      <a:pt x="137" y="26"/>
                    </a:lnTo>
                    <a:lnTo>
                      <a:pt x="137" y="29"/>
                    </a:lnTo>
                    <a:lnTo>
                      <a:pt x="135" y="29"/>
                    </a:lnTo>
                    <a:lnTo>
                      <a:pt x="135" y="31"/>
                    </a:lnTo>
                    <a:lnTo>
                      <a:pt x="135" y="29"/>
                    </a:lnTo>
                    <a:lnTo>
                      <a:pt x="135" y="31"/>
                    </a:lnTo>
                    <a:lnTo>
                      <a:pt x="135" y="33"/>
                    </a:lnTo>
                    <a:lnTo>
                      <a:pt x="137" y="33"/>
                    </a:lnTo>
                    <a:lnTo>
                      <a:pt x="140" y="33"/>
                    </a:lnTo>
                    <a:lnTo>
                      <a:pt x="140" y="36"/>
                    </a:lnTo>
                    <a:lnTo>
                      <a:pt x="142" y="36"/>
                    </a:lnTo>
                    <a:lnTo>
                      <a:pt x="142" y="38"/>
                    </a:lnTo>
                    <a:lnTo>
                      <a:pt x="145" y="38"/>
                    </a:lnTo>
                    <a:lnTo>
                      <a:pt x="145" y="41"/>
                    </a:lnTo>
                    <a:lnTo>
                      <a:pt x="147" y="41"/>
                    </a:lnTo>
                    <a:lnTo>
                      <a:pt x="147" y="43"/>
                    </a:lnTo>
                    <a:lnTo>
                      <a:pt x="147" y="45"/>
                    </a:lnTo>
                    <a:lnTo>
                      <a:pt x="149" y="45"/>
                    </a:lnTo>
                    <a:lnTo>
                      <a:pt x="149" y="48"/>
                    </a:lnTo>
                    <a:lnTo>
                      <a:pt x="152" y="48"/>
                    </a:lnTo>
                    <a:lnTo>
                      <a:pt x="152" y="45"/>
                    </a:lnTo>
                    <a:lnTo>
                      <a:pt x="154" y="45"/>
                    </a:lnTo>
                    <a:lnTo>
                      <a:pt x="154" y="43"/>
                    </a:lnTo>
                    <a:lnTo>
                      <a:pt x="156" y="41"/>
                    </a:lnTo>
                    <a:lnTo>
                      <a:pt x="156" y="43"/>
                    </a:lnTo>
                    <a:lnTo>
                      <a:pt x="156" y="41"/>
                    </a:lnTo>
                    <a:lnTo>
                      <a:pt x="159" y="41"/>
                    </a:lnTo>
                    <a:lnTo>
                      <a:pt x="161" y="41"/>
                    </a:lnTo>
                    <a:lnTo>
                      <a:pt x="161" y="38"/>
                    </a:lnTo>
                    <a:lnTo>
                      <a:pt x="159" y="36"/>
                    </a:lnTo>
                    <a:lnTo>
                      <a:pt x="159" y="33"/>
                    </a:lnTo>
                    <a:lnTo>
                      <a:pt x="156" y="33"/>
                    </a:lnTo>
                    <a:lnTo>
                      <a:pt x="156" y="31"/>
                    </a:lnTo>
                    <a:lnTo>
                      <a:pt x="159" y="31"/>
                    </a:lnTo>
                    <a:lnTo>
                      <a:pt x="161" y="31"/>
                    </a:lnTo>
                    <a:lnTo>
                      <a:pt x="164" y="31"/>
                    </a:lnTo>
                    <a:lnTo>
                      <a:pt x="164" y="33"/>
                    </a:lnTo>
                    <a:lnTo>
                      <a:pt x="166" y="33"/>
                    </a:lnTo>
                    <a:lnTo>
                      <a:pt x="168" y="33"/>
                    </a:lnTo>
                    <a:lnTo>
                      <a:pt x="166" y="33"/>
                    </a:lnTo>
                    <a:lnTo>
                      <a:pt x="168" y="33"/>
                    </a:lnTo>
                    <a:lnTo>
                      <a:pt x="168" y="36"/>
                    </a:lnTo>
                    <a:lnTo>
                      <a:pt x="171" y="36"/>
                    </a:lnTo>
                    <a:lnTo>
                      <a:pt x="173" y="36"/>
                    </a:lnTo>
                    <a:lnTo>
                      <a:pt x="173" y="38"/>
                    </a:lnTo>
                    <a:lnTo>
                      <a:pt x="171" y="38"/>
                    </a:lnTo>
                    <a:lnTo>
                      <a:pt x="173" y="38"/>
                    </a:lnTo>
                    <a:lnTo>
                      <a:pt x="175" y="38"/>
                    </a:lnTo>
                    <a:lnTo>
                      <a:pt x="175" y="41"/>
                    </a:lnTo>
                    <a:lnTo>
                      <a:pt x="175" y="38"/>
                    </a:lnTo>
                    <a:lnTo>
                      <a:pt x="178" y="38"/>
                    </a:lnTo>
                    <a:lnTo>
                      <a:pt x="180" y="38"/>
                    </a:lnTo>
                    <a:lnTo>
                      <a:pt x="183" y="38"/>
                    </a:lnTo>
                    <a:lnTo>
                      <a:pt x="183" y="36"/>
                    </a:lnTo>
                    <a:lnTo>
                      <a:pt x="185" y="36"/>
                    </a:lnTo>
                    <a:lnTo>
                      <a:pt x="185" y="38"/>
                    </a:lnTo>
                    <a:lnTo>
                      <a:pt x="185" y="41"/>
                    </a:lnTo>
                    <a:lnTo>
                      <a:pt x="185" y="43"/>
                    </a:lnTo>
                    <a:lnTo>
                      <a:pt x="185" y="41"/>
                    </a:lnTo>
                    <a:lnTo>
                      <a:pt x="185" y="43"/>
                    </a:lnTo>
                    <a:lnTo>
                      <a:pt x="183" y="43"/>
                    </a:lnTo>
                    <a:lnTo>
                      <a:pt x="180" y="43"/>
                    </a:lnTo>
                    <a:lnTo>
                      <a:pt x="180" y="45"/>
                    </a:lnTo>
                    <a:lnTo>
                      <a:pt x="183" y="45"/>
                    </a:lnTo>
                    <a:lnTo>
                      <a:pt x="183" y="48"/>
                    </a:lnTo>
                    <a:lnTo>
                      <a:pt x="183" y="45"/>
                    </a:lnTo>
                    <a:lnTo>
                      <a:pt x="185" y="48"/>
                    </a:lnTo>
                    <a:lnTo>
                      <a:pt x="185" y="50"/>
                    </a:lnTo>
                    <a:lnTo>
                      <a:pt x="187" y="50"/>
                    </a:lnTo>
                    <a:lnTo>
                      <a:pt x="185" y="50"/>
                    </a:lnTo>
                    <a:lnTo>
                      <a:pt x="187" y="50"/>
                    </a:lnTo>
                    <a:lnTo>
                      <a:pt x="187" y="52"/>
                    </a:lnTo>
                    <a:lnTo>
                      <a:pt x="190" y="52"/>
                    </a:lnTo>
                    <a:lnTo>
                      <a:pt x="192" y="52"/>
                    </a:lnTo>
                    <a:lnTo>
                      <a:pt x="192" y="50"/>
                    </a:lnTo>
                    <a:lnTo>
                      <a:pt x="194" y="50"/>
                    </a:lnTo>
                    <a:lnTo>
                      <a:pt x="194" y="52"/>
                    </a:lnTo>
                    <a:lnTo>
                      <a:pt x="194" y="50"/>
                    </a:lnTo>
                    <a:lnTo>
                      <a:pt x="194" y="48"/>
                    </a:lnTo>
                    <a:lnTo>
                      <a:pt x="194" y="50"/>
                    </a:lnTo>
                    <a:lnTo>
                      <a:pt x="197" y="50"/>
                    </a:lnTo>
                    <a:lnTo>
                      <a:pt x="197" y="52"/>
                    </a:lnTo>
                    <a:lnTo>
                      <a:pt x="199" y="52"/>
                    </a:lnTo>
                    <a:lnTo>
                      <a:pt x="201" y="52"/>
                    </a:lnTo>
                    <a:lnTo>
                      <a:pt x="204" y="52"/>
                    </a:lnTo>
                    <a:lnTo>
                      <a:pt x="204" y="55"/>
                    </a:lnTo>
                    <a:lnTo>
                      <a:pt x="206" y="55"/>
                    </a:lnTo>
                    <a:lnTo>
                      <a:pt x="204" y="55"/>
                    </a:lnTo>
                    <a:lnTo>
                      <a:pt x="206" y="55"/>
                    </a:lnTo>
                    <a:lnTo>
                      <a:pt x="209" y="55"/>
                    </a:lnTo>
                    <a:lnTo>
                      <a:pt x="209" y="57"/>
                    </a:lnTo>
                    <a:lnTo>
                      <a:pt x="211" y="57"/>
                    </a:lnTo>
                    <a:lnTo>
                      <a:pt x="211" y="55"/>
                    </a:lnTo>
                    <a:lnTo>
                      <a:pt x="213" y="55"/>
                    </a:lnTo>
                    <a:lnTo>
                      <a:pt x="213" y="57"/>
                    </a:lnTo>
                    <a:lnTo>
                      <a:pt x="211" y="57"/>
                    </a:lnTo>
                    <a:lnTo>
                      <a:pt x="213" y="57"/>
                    </a:lnTo>
                    <a:lnTo>
                      <a:pt x="213" y="60"/>
                    </a:lnTo>
                    <a:lnTo>
                      <a:pt x="213" y="62"/>
                    </a:lnTo>
                    <a:lnTo>
                      <a:pt x="213" y="64"/>
                    </a:lnTo>
                    <a:lnTo>
                      <a:pt x="216" y="67"/>
                    </a:lnTo>
                    <a:lnTo>
                      <a:pt x="218" y="67"/>
                    </a:lnTo>
                    <a:lnTo>
                      <a:pt x="220" y="67"/>
                    </a:lnTo>
                    <a:lnTo>
                      <a:pt x="220" y="69"/>
                    </a:lnTo>
                    <a:lnTo>
                      <a:pt x="220" y="71"/>
                    </a:lnTo>
                    <a:lnTo>
                      <a:pt x="220" y="74"/>
                    </a:lnTo>
                    <a:lnTo>
                      <a:pt x="223" y="74"/>
                    </a:lnTo>
                    <a:lnTo>
                      <a:pt x="220" y="74"/>
                    </a:lnTo>
                    <a:lnTo>
                      <a:pt x="220" y="76"/>
                    </a:lnTo>
                    <a:lnTo>
                      <a:pt x="218" y="76"/>
                    </a:lnTo>
                    <a:lnTo>
                      <a:pt x="216" y="76"/>
                    </a:lnTo>
                    <a:lnTo>
                      <a:pt x="213" y="76"/>
                    </a:lnTo>
                    <a:lnTo>
                      <a:pt x="211" y="76"/>
                    </a:lnTo>
                    <a:lnTo>
                      <a:pt x="211" y="79"/>
                    </a:lnTo>
                    <a:lnTo>
                      <a:pt x="209" y="79"/>
                    </a:lnTo>
                    <a:lnTo>
                      <a:pt x="209" y="81"/>
                    </a:lnTo>
                    <a:lnTo>
                      <a:pt x="206" y="81"/>
                    </a:lnTo>
                    <a:lnTo>
                      <a:pt x="206" y="83"/>
                    </a:lnTo>
                    <a:lnTo>
                      <a:pt x="206" y="86"/>
                    </a:lnTo>
                    <a:lnTo>
                      <a:pt x="204" y="86"/>
                    </a:lnTo>
                    <a:lnTo>
                      <a:pt x="201" y="86"/>
                    </a:lnTo>
                    <a:lnTo>
                      <a:pt x="199" y="86"/>
                    </a:lnTo>
                    <a:lnTo>
                      <a:pt x="199" y="88"/>
                    </a:lnTo>
                    <a:lnTo>
                      <a:pt x="199" y="91"/>
                    </a:lnTo>
                    <a:lnTo>
                      <a:pt x="197" y="91"/>
                    </a:lnTo>
                    <a:lnTo>
                      <a:pt x="197" y="93"/>
                    </a:lnTo>
                    <a:lnTo>
                      <a:pt x="197" y="95"/>
                    </a:lnTo>
                    <a:lnTo>
                      <a:pt x="197" y="98"/>
                    </a:lnTo>
                    <a:lnTo>
                      <a:pt x="194" y="98"/>
                    </a:lnTo>
                    <a:lnTo>
                      <a:pt x="194" y="100"/>
                    </a:lnTo>
                    <a:lnTo>
                      <a:pt x="194" y="98"/>
                    </a:lnTo>
                    <a:lnTo>
                      <a:pt x="192" y="100"/>
                    </a:lnTo>
                    <a:lnTo>
                      <a:pt x="190" y="100"/>
                    </a:lnTo>
                    <a:lnTo>
                      <a:pt x="190" y="102"/>
                    </a:lnTo>
                    <a:lnTo>
                      <a:pt x="190" y="105"/>
                    </a:lnTo>
                    <a:lnTo>
                      <a:pt x="187" y="102"/>
                    </a:lnTo>
                    <a:lnTo>
                      <a:pt x="187" y="105"/>
                    </a:lnTo>
                    <a:lnTo>
                      <a:pt x="185" y="105"/>
                    </a:lnTo>
                    <a:lnTo>
                      <a:pt x="185" y="107"/>
                    </a:lnTo>
                    <a:lnTo>
                      <a:pt x="183" y="107"/>
                    </a:lnTo>
                    <a:lnTo>
                      <a:pt x="180" y="107"/>
                    </a:lnTo>
                    <a:lnTo>
                      <a:pt x="180" y="110"/>
                    </a:lnTo>
                    <a:lnTo>
                      <a:pt x="178" y="110"/>
                    </a:lnTo>
                    <a:lnTo>
                      <a:pt x="178" y="107"/>
                    </a:lnTo>
                    <a:lnTo>
                      <a:pt x="175" y="107"/>
                    </a:lnTo>
                    <a:lnTo>
                      <a:pt x="175" y="110"/>
                    </a:lnTo>
                    <a:lnTo>
                      <a:pt x="173" y="110"/>
                    </a:lnTo>
                    <a:lnTo>
                      <a:pt x="171" y="107"/>
                    </a:lnTo>
                    <a:lnTo>
                      <a:pt x="168" y="107"/>
                    </a:lnTo>
                    <a:lnTo>
                      <a:pt x="166" y="107"/>
                    </a:lnTo>
                    <a:lnTo>
                      <a:pt x="164" y="107"/>
                    </a:lnTo>
                    <a:lnTo>
                      <a:pt x="164" y="110"/>
                    </a:lnTo>
                    <a:lnTo>
                      <a:pt x="164" y="112"/>
                    </a:lnTo>
                    <a:lnTo>
                      <a:pt x="161" y="112"/>
                    </a:lnTo>
                    <a:lnTo>
                      <a:pt x="161" y="114"/>
                    </a:lnTo>
                    <a:lnTo>
                      <a:pt x="159" y="114"/>
                    </a:lnTo>
                    <a:lnTo>
                      <a:pt x="159" y="117"/>
                    </a:lnTo>
                    <a:lnTo>
                      <a:pt x="159" y="119"/>
                    </a:lnTo>
                    <a:lnTo>
                      <a:pt x="159" y="117"/>
                    </a:lnTo>
                    <a:lnTo>
                      <a:pt x="156" y="117"/>
                    </a:lnTo>
                    <a:lnTo>
                      <a:pt x="159" y="114"/>
                    </a:lnTo>
                    <a:lnTo>
                      <a:pt x="156" y="114"/>
                    </a:lnTo>
                    <a:lnTo>
                      <a:pt x="154" y="114"/>
                    </a:lnTo>
                    <a:lnTo>
                      <a:pt x="152" y="114"/>
                    </a:lnTo>
                    <a:lnTo>
                      <a:pt x="152" y="112"/>
                    </a:lnTo>
                    <a:lnTo>
                      <a:pt x="149" y="112"/>
                    </a:lnTo>
                    <a:lnTo>
                      <a:pt x="149" y="110"/>
                    </a:lnTo>
                    <a:lnTo>
                      <a:pt x="147" y="110"/>
                    </a:lnTo>
                    <a:lnTo>
                      <a:pt x="145" y="110"/>
                    </a:lnTo>
                    <a:lnTo>
                      <a:pt x="142" y="110"/>
                    </a:lnTo>
                    <a:lnTo>
                      <a:pt x="142" y="112"/>
                    </a:lnTo>
                    <a:lnTo>
                      <a:pt x="140" y="112"/>
                    </a:lnTo>
                    <a:lnTo>
                      <a:pt x="140" y="114"/>
                    </a:lnTo>
                    <a:lnTo>
                      <a:pt x="140" y="112"/>
                    </a:lnTo>
                    <a:lnTo>
                      <a:pt x="137" y="112"/>
                    </a:lnTo>
                    <a:lnTo>
                      <a:pt x="135" y="112"/>
                    </a:lnTo>
                    <a:lnTo>
                      <a:pt x="133" y="112"/>
                    </a:lnTo>
                    <a:lnTo>
                      <a:pt x="130" y="112"/>
                    </a:lnTo>
                    <a:lnTo>
                      <a:pt x="128" y="112"/>
                    </a:lnTo>
                    <a:lnTo>
                      <a:pt x="126" y="110"/>
                    </a:lnTo>
                    <a:lnTo>
                      <a:pt x="126" y="107"/>
                    </a:lnTo>
                    <a:lnTo>
                      <a:pt x="123" y="107"/>
                    </a:lnTo>
                    <a:lnTo>
                      <a:pt x="126" y="107"/>
                    </a:lnTo>
                    <a:lnTo>
                      <a:pt x="123" y="107"/>
                    </a:lnTo>
                    <a:lnTo>
                      <a:pt x="121" y="107"/>
                    </a:lnTo>
                    <a:lnTo>
                      <a:pt x="118" y="107"/>
                    </a:lnTo>
                    <a:lnTo>
                      <a:pt x="116" y="107"/>
                    </a:lnTo>
                    <a:lnTo>
                      <a:pt x="116" y="105"/>
                    </a:lnTo>
                    <a:lnTo>
                      <a:pt x="114" y="105"/>
                    </a:lnTo>
                    <a:lnTo>
                      <a:pt x="111" y="105"/>
                    </a:lnTo>
                    <a:lnTo>
                      <a:pt x="111" y="102"/>
                    </a:lnTo>
                    <a:lnTo>
                      <a:pt x="109" y="102"/>
                    </a:lnTo>
                    <a:lnTo>
                      <a:pt x="107" y="102"/>
                    </a:lnTo>
                    <a:lnTo>
                      <a:pt x="107" y="100"/>
                    </a:lnTo>
                    <a:lnTo>
                      <a:pt x="104" y="100"/>
                    </a:lnTo>
                    <a:lnTo>
                      <a:pt x="104" y="102"/>
                    </a:lnTo>
                    <a:lnTo>
                      <a:pt x="102" y="102"/>
                    </a:lnTo>
                    <a:lnTo>
                      <a:pt x="99" y="102"/>
                    </a:lnTo>
                    <a:lnTo>
                      <a:pt x="99" y="100"/>
                    </a:lnTo>
                    <a:lnTo>
                      <a:pt x="97" y="100"/>
                    </a:lnTo>
                    <a:lnTo>
                      <a:pt x="95" y="100"/>
                    </a:lnTo>
                    <a:lnTo>
                      <a:pt x="95" y="102"/>
                    </a:lnTo>
                    <a:lnTo>
                      <a:pt x="95" y="105"/>
                    </a:lnTo>
                    <a:lnTo>
                      <a:pt x="95" y="107"/>
                    </a:lnTo>
                    <a:lnTo>
                      <a:pt x="92" y="110"/>
                    </a:lnTo>
                    <a:lnTo>
                      <a:pt x="95" y="110"/>
                    </a:lnTo>
                    <a:lnTo>
                      <a:pt x="95" y="112"/>
                    </a:lnTo>
                    <a:lnTo>
                      <a:pt x="92" y="112"/>
                    </a:lnTo>
                    <a:lnTo>
                      <a:pt x="90" y="110"/>
                    </a:lnTo>
                    <a:lnTo>
                      <a:pt x="90" y="112"/>
                    </a:lnTo>
                    <a:lnTo>
                      <a:pt x="90" y="110"/>
                    </a:lnTo>
                    <a:lnTo>
                      <a:pt x="88" y="110"/>
                    </a:lnTo>
                    <a:lnTo>
                      <a:pt x="88" y="112"/>
                    </a:lnTo>
                    <a:lnTo>
                      <a:pt x="88" y="114"/>
                    </a:lnTo>
                    <a:lnTo>
                      <a:pt x="85" y="114"/>
                    </a:lnTo>
                    <a:lnTo>
                      <a:pt x="85" y="117"/>
                    </a:lnTo>
                    <a:lnTo>
                      <a:pt x="85" y="119"/>
                    </a:lnTo>
                    <a:lnTo>
                      <a:pt x="83" y="119"/>
                    </a:lnTo>
                    <a:lnTo>
                      <a:pt x="80" y="119"/>
                    </a:lnTo>
                    <a:lnTo>
                      <a:pt x="78" y="119"/>
                    </a:lnTo>
                    <a:lnTo>
                      <a:pt x="78" y="117"/>
                    </a:lnTo>
                    <a:lnTo>
                      <a:pt x="76" y="117"/>
                    </a:lnTo>
                    <a:lnTo>
                      <a:pt x="76" y="119"/>
                    </a:lnTo>
                    <a:lnTo>
                      <a:pt x="73" y="119"/>
                    </a:lnTo>
                    <a:lnTo>
                      <a:pt x="73" y="121"/>
                    </a:lnTo>
                    <a:lnTo>
                      <a:pt x="71" y="121"/>
                    </a:lnTo>
                    <a:lnTo>
                      <a:pt x="69" y="121"/>
                    </a:lnTo>
                    <a:lnTo>
                      <a:pt x="69" y="119"/>
                    </a:lnTo>
                    <a:lnTo>
                      <a:pt x="66" y="119"/>
                    </a:lnTo>
                    <a:lnTo>
                      <a:pt x="64" y="119"/>
                    </a:lnTo>
                    <a:lnTo>
                      <a:pt x="62" y="117"/>
                    </a:lnTo>
                    <a:lnTo>
                      <a:pt x="64" y="117"/>
                    </a:lnTo>
                    <a:lnTo>
                      <a:pt x="62" y="114"/>
                    </a:lnTo>
                    <a:lnTo>
                      <a:pt x="59" y="114"/>
                    </a:lnTo>
                    <a:lnTo>
                      <a:pt x="59" y="112"/>
                    </a:lnTo>
                    <a:lnTo>
                      <a:pt x="57" y="112"/>
                    </a:lnTo>
                    <a:lnTo>
                      <a:pt x="54" y="112"/>
                    </a:lnTo>
                    <a:lnTo>
                      <a:pt x="54" y="110"/>
                    </a:lnTo>
                    <a:lnTo>
                      <a:pt x="54" y="107"/>
                    </a:lnTo>
                    <a:lnTo>
                      <a:pt x="52" y="107"/>
                    </a:lnTo>
                    <a:lnTo>
                      <a:pt x="52" y="105"/>
                    </a:lnTo>
                    <a:lnTo>
                      <a:pt x="52" y="107"/>
                    </a:lnTo>
                    <a:lnTo>
                      <a:pt x="52" y="105"/>
                    </a:lnTo>
                    <a:lnTo>
                      <a:pt x="50" y="105"/>
                    </a:lnTo>
                    <a:lnTo>
                      <a:pt x="50" y="102"/>
                    </a:lnTo>
                    <a:lnTo>
                      <a:pt x="47" y="102"/>
                    </a:lnTo>
                    <a:lnTo>
                      <a:pt x="45" y="102"/>
                    </a:lnTo>
                    <a:lnTo>
                      <a:pt x="43" y="102"/>
                    </a:lnTo>
                    <a:lnTo>
                      <a:pt x="43" y="100"/>
                    </a:lnTo>
                    <a:lnTo>
                      <a:pt x="43" y="98"/>
                    </a:lnTo>
                    <a:lnTo>
                      <a:pt x="40" y="98"/>
                    </a:lnTo>
                    <a:lnTo>
                      <a:pt x="40" y="95"/>
                    </a:lnTo>
                    <a:lnTo>
                      <a:pt x="38" y="95"/>
                    </a:lnTo>
                    <a:lnTo>
                      <a:pt x="35" y="95"/>
                    </a:lnTo>
                    <a:lnTo>
                      <a:pt x="35" y="93"/>
                    </a:lnTo>
                    <a:lnTo>
                      <a:pt x="33" y="93"/>
                    </a:lnTo>
                    <a:lnTo>
                      <a:pt x="35" y="93"/>
                    </a:lnTo>
                    <a:lnTo>
                      <a:pt x="33" y="91"/>
                    </a:lnTo>
                    <a:lnTo>
                      <a:pt x="31" y="88"/>
                    </a:lnTo>
                    <a:lnTo>
                      <a:pt x="28" y="86"/>
                    </a:lnTo>
                    <a:lnTo>
                      <a:pt x="31" y="86"/>
                    </a:lnTo>
                    <a:lnTo>
                      <a:pt x="28" y="86"/>
                    </a:lnTo>
                    <a:lnTo>
                      <a:pt x="28" y="83"/>
                    </a:lnTo>
                    <a:lnTo>
                      <a:pt x="26" y="83"/>
                    </a:lnTo>
                    <a:lnTo>
                      <a:pt x="24" y="83"/>
                    </a:lnTo>
                    <a:lnTo>
                      <a:pt x="26" y="83"/>
                    </a:lnTo>
                    <a:lnTo>
                      <a:pt x="24" y="83"/>
                    </a:lnTo>
                    <a:lnTo>
                      <a:pt x="21" y="83"/>
                    </a:lnTo>
                    <a:lnTo>
                      <a:pt x="21" y="81"/>
                    </a:lnTo>
                    <a:lnTo>
                      <a:pt x="19" y="81"/>
                    </a:lnTo>
                    <a:lnTo>
                      <a:pt x="19" y="79"/>
                    </a:lnTo>
                    <a:lnTo>
                      <a:pt x="16" y="79"/>
                    </a:lnTo>
                    <a:lnTo>
                      <a:pt x="16" y="76"/>
                    </a:lnTo>
                    <a:lnTo>
                      <a:pt x="16" y="74"/>
                    </a:lnTo>
                    <a:lnTo>
                      <a:pt x="14" y="74"/>
                    </a:lnTo>
                    <a:lnTo>
                      <a:pt x="14" y="71"/>
                    </a:lnTo>
                    <a:lnTo>
                      <a:pt x="14" y="69"/>
                    </a:lnTo>
                    <a:lnTo>
                      <a:pt x="12" y="69"/>
                    </a:lnTo>
                    <a:lnTo>
                      <a:pt x="14" y="69"/>
                    </a:lnTo>
                    <a:lnTo>
                      <a:pt x="12" y="69"/>
                    </a:lnTo>
                    <a:lnTo>
                      <a:pt x="14" y="67"/>
                    </a:lnTo>
                    <a:lnTo>
                      <a:pt x="12" y="67"/>
                    </a:lnTo>
                    <a:lnTo>
                      <a:pt x="9" y="67"/>
                    </a:lnTo>
                    <a:lnTo>
                      <a:pt x="9" y="64"/>
                    </a:lnTo>
                    <a:lnTo>
                      <a:pt x="12" y="62"/>
                    </a:lnTo>
                    <a:lnTo>
                      <a:pt x="12" y="60"/>
                    </a:lnTo>
                    <a:lnTo>
                      <a:pt x="12" y="57"/>
                    </a:lnTo>
                    <a:lnTo>
                      <a:pt x="14" y="57"/>
                    </a:lnTo>
                    <a:lnTo>
                      <a:pt x="14" y="55"/>
                    </a:lnTo>
                    <a:lnTo>
                      <a:pt x="12" y="55"/>
                    </a:lnTo>
                    <a:lnTo>
                      <a:pt x="12" y="52"/>
                    </a:lnTo>
                    <a:lnTo>
                      <a:pt x="9" y="52"/>
                    </a:lnTo>
                    <a:lnTo>
                      <a:pt x="9" y="50"/>
                    </a:lnTo>
                    <a:lnTo>
                      <a:pt x="7" y="50"/>
                    </a:lnTo>
                    <a:lnTo>
                      <a:pt x="5" y="48"/>
                    </a:lnTo>
                    <a:lnTo>
                      <a:pt x="5" y="50"/>
                    </a:lnTo>
                    <a:lnTo>
                      <a:pt x="5" y="48"/>
                    </a:lnTo>
                    <a:lnTo>
                      <a:pt x="2" y="48"/>
                    </a:lnTo>
                    <a:lnTo>
                      <a:pt x="2" y="45"/>
                    </a:lnTo>
                    <a:lnTo>
                      <a:pt x="2" y="43"/>
                    </a:lnTo>
                    <a:lnTo>
                      <a:pt x="2" y="41"/>
                    </a:lnTo>
                    <a:lnTo>
                      <a:pt x="0" y="41"/>
                    </a:lnTo>
                    <a:lnTo>
                      <a:pt x="2" y="41"/>
                    </a:lnTo>
                    <a:lnTo>
                      <a:pt x="0" y="41"/>
                    </a:lnTo>
                    <a:lnTo>
                      <a:pt x="0" y="38"/>
                    </a:lnTo>
                    <a:lnTo>
                      <a:pt x="0" y="36"/>
                    </a:lnTo>
                    <a:lnTo>
                      <a:pt x="2" y="36"/>
                    </a:lnTo>
                    <a:lnTo>
                      <a:pt x="2" y="38"/>
                    </a:lnTo>
                    <a:lnTo>
                      <a:pt x="5" y="38"/>
                    </a:lnTo>
                    <a:lnTo>
                      <a:pt x="5" y="41"/>
                    </a:lnTo>
                    <a:lnTo>
                      <a:pt x="5" y="38"/>
                    </a:lnTo>
                    <a:lnTo>
                      <a:pt x="5" y="41"/>
                    </a:lnTo>
                    <a:lnTo>
                      <a:pt x="5" y="43"/>
                    </a:lnTo>
                    <a:lnTo>
                      <a:pt x="7" y="43"/>
                    </a:lnTo>
                    <a:lnTo>
                      <a:pt x="7" y="41"/>
                    </a:lnTo>
                    <a:lnTo>
                      <a:pt x="7" y="38"/>
                    </a:lnTo>
                    <a:lnTo>
                      <a:pt x="9" y="38"/>
                    </a:lnTo>
                    <a:lnTo>
                      <a:pt x="9" y="36"/>
                    </a:lnTo>
                    <a:lnTo>
                      <a:pt x="12" y="36"/>
                    </a:lnTo>
                    <a:lnTo>
                      <a:pt x="12" y="33"/>
                    </a:lnTo>
                    <a:lnTo>
                      <a:pt x="14" y="33"/>
                    </a:lnTo>
                    <a:lnTo>
                      <a:pt x="16" y="31"/>
                    </a:lnTo>
                    <a:lnTo>
                      <a:pt x="19" y="31"/>
                    </a:lnTo>
                    <a:lnTo>
                      <a:pt x="19" y="33"/>
                    </a:lnTo>
                    <a:lnTo>
                      <a:pt x="19" y="31"/>
                    </a:lnTo>
                    <a:lnTo>
                      <a:pt x="21" y="31"/>
                    </a:lnTo>
                    <a:lnTo>
                      <a:pt x="24" y="31"/>
                    </a:lnTo>
                    <a:lnTo>
                      <a:pt x="24" y="29"/>
                    </a:lnTo>
                    <a:lnTo>
                      <a:pt x="24" y="31"/>
                    </a:lnTo>
                    <a:lnTo>
                      <a:pt x="26" y="31"/>
                    </a:lnTo>
                    <a:lnTo>
                      <a:pt x="28" y="31"/>
                    </a:lnTo>
                    <a:lnTo>
                      <a:pt x="28" y="29"/>
                    </a:lnTo>
                    <a:lnTo>
                      <a:pt x="31" y="29"/>
                    </a:lnTo>
                    <a:lnTo>
                      <a:pt x="31" y="26"/>
                    </a:lnTo>
                    <a:lnTo>
                      <a:pt x="33" y="26"/>
                    </a:lnTo>
                    <a:lnTo>
                      <a:pt x="35" y="26"/>
                    </a:lnTo>
                    <a:lnTo>
                      <a:pt x="35" y="24"/>
                    </a:lnTo>
                    <a:lnTo>
                      <a:pt x="38" y="24"/>
                    </a:lnTo>
                    <a:lnTo>
                      <a:pt x="38" y="22"/>
                    </a:lnTo>
                    <a:lnTo>
                      <a:pt x="38" y="24"/>
                    </a:lnTo>
                    <a:lnTo>
                      <a:pt x="40" y="24"/>
                    </a:lnTo>
                    <a:lnTo>
                      <a:pt x="40" y="22"/>
                    </a:lnTo>
                    <a:lnTo>
                      <a:pt x="43" y="22"/>
                    </a:lnTo>
                    <a:lnTo>
                      <a:pt x="45" y="22"/>
                    </a:lnTo>
                    <a:lnTo>
                      <a:pt x="45" y="19"/>
                    </a:lnTo>
                    <a:lnTo>
                      <a:pt x="47" y="19"/>
                    </a:lnTo>
                    <a:lnTo>
                      <a:pt x="45" y="17"/>
                    </a:lnTo>
                    <a:lnTo>
                      <a:pt x="47" y="17"/>
                    </a:lnTo>
                    <a:lnTo>
                      <a:pt x="50" y="17"/>
                    </a:lnTo>
                    <a:lnTo>
                      <a:pt x="52" y="17"/>
                    </a:lnTo>
                    <a:lnTo>
                      <a:pt x="54" y="17"/>
                    </a:lnTo>
                    <a:lnTo>
                      <a:pt x="57" y="17"/>
                    </a:lnTo>
                    <a:lnTo>
                      <a:pt x="57" y="14"/>
                    </a:lnTo>
                    <a:lnTo>
                      <a:pt x="57" y="17"/>
                    </a:lnTo>
                    <a:lnTo>
                      <a:pt x="59" y="17"/>
                    </a:lnTo>
                    <a:lnTo>
                      <a:pt x="59" y="14"/>
                    </a:lnTo>
                    <a:lnTo>
                      <a:pt x="59" y="12"/>
                    </a:lnTo>
                    <a:lnTo>
                      <a:pt x="62" y="12"/>
                    </a:lnTo>
                    <a:lnTo>
                      <a:pt x="64" y="12"/>
                    </a:lnTo>
                    <a:lnTo>
                      <a:pt x="66" y="12"/>
                    </a:lnTo>
                    <a:lnTo>
                      <a:pt x="66" y="10"/>
                    </a:lnTo>
                    <a:lnTo>
                      <a:pt x="69" y="10"/>
                    </a:lnTo>
                    <a:lnTo>
                      <a:pt x="69" y="7"/>
                    </a:lnTo>
                    <a:lnTo>
                      <a:pt x="71" y="7"/>
                    </a:lnTo>
                    <a:lnTo>
                      <a:pt x="71" y="10"/>
                    </a:lnTo>
                    <a:lnTo>
                      <a:pt x="73" y="7"/>
                    </a:lnTo>
                    <a:lnTo>
                      <a:pt x="76" y="7"/>
                    </a:lnTo>
                    <a:lnTo>
                      <a:pt x="73" y="7"/>
                    </a:lnTo>
                    <a:lnTo>
                      <a:pt x="76" y="7"/>
                    </a:lnTo>
                    <a:lnTo>
                      <a:pt x="76" y="5"/>
                    </a:lnTo>
                    <a:lnTo>
                      <a:pt x="73" y="5"/>
                    </a:lnTo>
                    <a:lnTo>
                      <a:pt x="71" y="5"/>
                    </a:lnTo>
                    <a:lnTo>
                      <a:pt x="73" y="5"/>
                    </a:lnTo>
                    <a:lnTo>
                      <a:pt x="73" y="3"/>
                    </a:lnTo>
                    <a:lnTo>
                      <a:pt x="71" y="5"/>
                    </a:lnTo>
                    <a:lnTo>
                      <a:pt x="71" y="3"/>
                    </a:lnTo>
                    <a:lnTo>
                      <a:pt x="71" y="0"/>
                    </a:lnTo>
                    <a:lnTo>
                      <a:pt x="73"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38" name="Freeform 50287">
                <a:extLst>
                  <a:ext uri="{FF2B5EF4-FFF2-40B4-BE49-F238E27FC236}">
                    <a16:creationId xmlns:a16="http://schemas.microsoft.com/office/drawing/2014/main" id="{62ED155F-5BE0-4846-B1D6-2BB8FF7C100B}"/>
                  </a:ext>
                </a:extLst>
              </p:cNvPr>
              <p:cNvSpPr>
                <a:spLocks noEditPoints="1"/>
              </p:cNvSpPr>
              <p:nvPr/>
            </p:nvSpPr>
            <p:spPr bwMode="auto">
              <a:xfrm>
                <a:off x="3881032" y="3894546"/>
                <a:ext cx="417450" cy="237448"/>
              </a:xfrm>
              <a:custGeom>
                <a:avLst/>
                <a:gdLst>
                  <a:gd name="T0" fmla="*/ 95 w 218"/>
                  <a:gd name="T1" fmla="*/ 107 h 124"/>
                  <a:gd name="T2" fmla="*/ 100 w 218"/>
                  <a:gd name="T3" fmla="*/ 110 h 124"/>
                  <a:gd name="T4" fmla="*/ 105 w 218"/>
                  <a:gd name="T5" fmla="*/ 107 h 124"/>
                  <a:gd name="T6" fmla="*/ 109 w 218"/>
                  <a:gd name="T7" fmla="*/ 114 h 124"/>
                  <a:gd name="T8" fmla="*/ 107 w 218"/>
                  <a:gd name="T9" fmla="*/ 119 h 124"/>
                  <a:gd name="T10" fmla="*/ 105 w 218"/>
                  <a:gd name="T11" fmla="*/ 119 h 124"/>
                  <a:gd name="T12" fmla="*/ 97 w 218"/>
                  <a:gd name="T13" fmla="*/ 119 h 124"/>
                  <a:gd name="T14" fmla="*/ 95 w 218"/>
                  <a:gd name="T15" fmla="*/ 119 h 124"/>
                  <a:gd name="T16" fmla="*/ 88 w 218"/>
                  <a:gd name="T17" fmla="*/ 114 h 124"/>
                  <a:gd name="T18" fmla="*/ 83 w 218"/>
                  <a:gd name="T19" fmla="*/ 110 h 124"/>
                  <a:gd name="T20" fmla="*/ 83 w 218"/>
                  <a:gd name="T21" fmla="*/ 107 h 124"/>
                  <a:gd name="T22" fmla="*/ 86 w 218"/>
                  <a:gd name="T23" fmla="*/ 102 h 124"/>
                  <a:gd name="T24" fmla="*/ 109 w 218"/>
                  <a:gd name="T25" fmla="*/ 105 h 124"/>
                  <a:gd name="T26" fmla="*/ 119 w 218"/>
                  <a:gd name="T27" fmla="*/ 107 h 124"/>
                  <a:gd name="T28" fmla="*/ 116 w 218"/>
                  <a:gd name="T29" fmla="*/ 112 h 124"/>
                  <a:gd name="T30" fmla="*/ 114 w 218"/>
                  <a:gd name="T31" fmla="*/ 121 h 124"/>
                  <a:gd name="T32" fmla="*/ 109 w 218"/>
                  <a:gd name="T33" fmla="*/ 119 h 124"/>
                  <a:gd name="T34" fmla="*/ 112 w 218"/>
                  <a:gd name="T35" fmla="*/ 114 h 124"/>
                  <a:gd name="T36" fmla="*/ 109 w 218"/>
                  <a:gd name="T37" fmla="*/ 110 h 124"/>
                  <a:gd name="T38" fmla="*/ 107 w 218"/>
                  <a:gd name="T39" fmla="*/ 105 h 124"/>
                  <a:gd name="T40" fmla="*/ 109 w 218"/>
                  <a:gd name="T41" fmla="*/ 105 h 124"/>
                  <a:gd name="T42" fmla="*/ 216 w 218"/>
                  <a:gd name="T43" fmla="*/ 93 h 124"/>
                  <a:gd name="T44" fmla="*/ 218 w 218"/>
                  <a:gd name="T45" fmla="*/ 100 h 124"/>
                  <a:gd name="T46" fmla="*/ 209 w 218"/>
                  <a:gd name="T47" fmla="*/ 100 h 124"/>
                  <a:gd name="T48" fmla="*/ 204 w 218"/>
                  <a:gd name="T49" fmla="*/ 93 h 124"/>
                  <a:gd name="T50" fmla="*/ 207 w 218"/>
                  <a:gd name="T51" fmla="*/ 86 h 124"/>
                  <a:gd name="T52" fmla="*/ 62 w 218"/>
                  <a:gd name="T53" fmla="*/ 69 h 124"/>
                  <a:gd name="T54" fmla="*/ 64 w 218"/>
                  <a:gd name="T55" fmla="*/ 74 h 124"/>
                  <a:gd name="T56" fmla="*/ 64 w 218"/>
                  <a:gd name="T57" fmla="*/ 76 h 124"/>
                  <a:gd name="T58" fmla="*/ 67 w 218"/>
                  <a:gd name="T59" fmla="*/ 76 h 124"/>
                  <a:gd name="T60" fmla="*/ 69 w 218"/>
                  <a:gd name="T61" fmla="*/ 72 h 124"/>
                  <a:gd name="T62" fmla="*/ 71 w 218"/>
                  <a:gd name="T63" fmla="*/ 76 h 124"/>
                  <a:gd name="T64" fmla="*/ 74 w 218"/>
                  <a:gd name="T65" fmla="*/ 83 h 124"/>
                  <a:gd name="T66" fmla="*/ 76 w 218"/>
                  <a:gd name="T67" fmla="*/ 88 h 124"/>
                  <a:gd name="T68" fmla="*/ 74 w 218"/>
                  <a:gd name="T69" fmla="*/ 98 h 124"/>
                  <a:gd name="T70" fmla="*/ 64 w 218"/>
                  <a:gd name="T71" fmla="*/ 98 h 124"/>
                  <a:gd name="T72" fmla="*/ 59 w 218"/>
                  <a:gd name="T73" fmla="*/ 98 h 124"/>
                  <a:gd name="T74" fmla="*/ 57 w 218"/>
                  <a:gd name="T75" fmla="*/ 98 h 124"/>
                  <a:gd name="T76" fmla="*/ 50 w 218"/>
                  <a:gd name="T77" fmla="*/ 95 h 124"/>
                  <a:gd name="T78" fmla="*/ 52 w 218"/>
                  <a:gd name="T79" fmla="*/ 91 h 124"/>
                  <a:gd name="T80" fmla="*/ 50 w 218"/>
                  <a:gd name="T81" fmla="*/ 91 h 124"/>
                  <a:gd name="T82" fmla="*/ 45 w 218"/>
                  <a:gd name="T83" fmla="*/ 88 h 124"/>
                  <a:gd name="T84" fmla="*/ 41 w 218"/>
                  <a:gd name="T85" fmla="*/ 81 h 124"/>
                  <a:gd name="T86" fmla="*/ 43 w 218"/>
                  <a:gd name="T87" fmla="*/ 81 h 124"/>
                  <a:gd name="T88" fmla="*/ 41 w 218"/>
                  <a:gd name="T89" fmla="*/ 79 h 124"/>
                  <a:gd name="T90" fmla="*/ 43 w 218"/>
                  <a:gd name="T91" fmla="*/ 76 h 124"/>
                  <a:gd name="T92" fmla="*/ 41 w 218"/>
                  <a:gd name="T93" fmla="*/ 76 h 124"/>
                  <a:gd name="T94" fmla="*/ 50 w 218"/>
                  <a:gd name="T95" fmla="*/ 74 h 124"/>
                  <a:gd name="T96" fmla="*/ 55 w 218"/>
                  <a:gd name="T97" fmla="*/ 72 h 124"/>
                  <a:gd name="T98" fmla="*/ 59 w 218"/>
                  <a:gd name="T99" fmla="*/ 72 h 124"/>
                  <a:gd name="T100" fmla="*/ 12 w 218"/>
                  <a:gd name="T101" fmla="*/ 3 h 124"/>
                  <a:gd name="T102" fmla="*/ 10 w 218"/>
                  <a:gd name="T103" fmla="*/ 10 h 124"/>
                  <a:gd name="T104" fmla="*/ 7 w 218"/>
                  <a:gd name="T105" fmla="*/ 15 h 124"/>
                  <a:gd name="T106" fmla="*/ 3 w 218"/>
                  <a:gd name="T107" fmla="*/ 12 h 124"/>
                  <a:gd name="T108" fmla="*/ 0 w 218"/>
                  <a:gd name="T109" fmla="*/ 12 h 124"/>
                  <a:gd name="T110" fmla="*/ 3 w 218"/>
                  <a:gd name="T111" fmla="*/ 7 h 124"/>
                  <a:gd name="T112" fmla="*/ 5 w 218"/>
                  <a:gd name="T113" fmla="*/ 5 h 124"/>
                  <a:gd name="T114" fmla="*/ 12 w 218"/>
                  <a:gd name="T115"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8" h="124">
                    <a:moveTo>
                      <a:pt x="90" y="102"/>
                    </a:moveTo>
                    <a:lnTo>
                      <a:pt x="90" y="105"/>
                    </a:lnTo>
                    <a:lnTo>
                      <a:pt x="93" y="105"/>
                    </a:lnTo>
                    <a:lnTo>
                      <a:pt x="93" y="107"/>
                    </a:lnTo>
                    <a:lnTo>
                      <a:pt x="95" y="107"/>
                    </a:lnTo>
                    <a:lnTo>
                      <a:pt x="97" y="107"/>
                    </a:lnTo>
                    <a:lnTo>
                      <a:pt x="97" y="110"/>
                    </a:lnTo>
                    <a:lnTo>
                      <a:pt x="100" y="110"/>
                    </a:lnTo>
                    <a:lnTo>
                      <a:pt x="102" y="110"/>
                    </a:lnTo>
                    <a:lnTo>
                      <a:pt x="100" y="110"/>
                    </a:lnTo>
                    <a:lnTo>
                      <a:pt x="100" y="107"/>
                    </a:lnTo>
                    <a:lnTo>
                      <a:pt x="102" y="110"/>
                    </a:lnTo>
                    <a:lnTo>
                      <a:pt x="102" y="107"/>
                    </a:lnTo>
                    <a:lnTo>
                      <a:pt x="102" y="105"/>
                    </a:lnTo>
                    <a:lnTo>
                      <a:pt x="105" y="107"/>
                    </a:lnTo>
                    <a:lnTo>
                      <a:pt x="107" y="107"/>
                    </a:lnTo>
                    <a:lnTo>
                      <a:pt x="107" y="110"/>
                    </a:lnTo>
                    <a:lnTo>
                      <a:pt x="107" y="112"/>
                    </a:lnTo>
                    <a:lnTo>
                      <a:pt x="109" y="112"/>
                    </a:lnTo>
                    <a:lnTo>
                      <a:pt x="109" y="114"/>
                    </a:lnTo>
                    <a:lnTo>
                      <a:pt x="109" y="117"/>
                    </a:lnTo>
                    <a:lnTo>
                      <a:pt x="109" y="119"/>
                    </a:lnTo>
                    <a:lnTo>
                      <a:pt x="107" y="119"/>
                    </a:lnTo>
                    <a:lnTo>
                      <a:pt x="105" y="119"/>
                    </a:lnTo>
                    <a:lnTo>
                      <a:pt x="107" y="119"/>
                    </a:lnTo>
                    <a:lnTo>
                      <a:pt x="105" y="117"/>
                    </a:lnTo>
                    <a:lnTo>
                      <a:pt x="105" y="119"/>
                    </a:lnTo>
                    <a:lnTo>
                      <a:pt x="105" y="117"/>
                    </a:lnTo>
                    <a:lnTo>
                      <a:pt x="102" y="119"/>
                    </a:lnTo>
                    <a:lnTo>
                      <a:pt x="105" y="119"/>
                    </a:lnTo>
                    <a:lnTo>
                      <a:pt x="102" y="119"/>
                    </a:lnTo>
                    <a:lnTo>
                      <a:pt x="100" y="119"/>
                    </a:lnTo>
                    <a:lnTo>
                      <a:pt x="102" y="119"/>
                    </a:lnTo>
                    <a:lnTo>
                      <a:pt x="100" y="119"/>
                    </a:lnTo>
                    <a:lnTo>
                      <a:pt x="97" y="119"/>
                    </a:lnTo>
                    <a:lnTo>
                      <a:pt x="97" y="121"/>
                    </a:lnTo>
                    <a:lnTo>
                      <a:pt x="100" y="121"/>
                    </a:lnTo>
                    <a:lnTo>
                      <a:pt x="97" y="121"/>
                    </a:lnTo>
                    <a:lnTo>
                      <a:pt x="95" y="121"/>
                    </a:lnTo>
                    <a:lnTo>
                      <a:pt x="95" y="119"/>
                    </a:lnTo>
                    <a:lnTo>
                      <a:pt x="93" y="119"/>
                    </a:lnTo>
                    <a:lnTo>
                      <a:pt x="93" y="117"/>
                    </a:lnTo>
                    <a:lnTo>
                      <a:pt x="90" y="117"/>
                    </a:lnTo>
                    <a:lnTo>
                      <a:pt x="88" y="117"/>
                    </a:lnTo>
                    <a:lnTo>
                      <a:pt x="88" y="114"/>
                    </a:lnTo>
                    <a:lnTo>
                      <a:pt x="86" y="114"/>
                    </a:lnTo>
                    <a:lnTo>
                      <a:pt x="83" y="114"/>
                    </a:lnTo>
                    <a:lnTo>
                      <a:pt x="81" y="112"/>
                    </a:lnTo>
                    <a:lnTo>
                      <a:pt x="81" y="110"/>
                    </a:lnTo>
                    <a:lnTo>
                      <a:pt x="83" y="110"/>
                    </a:lnTo>
                    <a:lnTo>
                      <a:pt x="83" y="112"/>
                    </a:lnTo>
                    <a:lnTo>
                      <a:pt x="83" y="110"/>
                    </a:lnTo>
                    <a:lnTo>
                      <a:pt x="86" y="110"/>
                    </a:lnTo>
                    <a:lnTo>
                      <a:pt x="83" y="110"/>
                    </a:lnTo>
                    <a:lnTo>
                      <a:pt x="83" y="107"/>
                    </a:lnTo>
                    <a:lnTo>
                      <a:pt x="83" y="105"/>
                    </a:lnTo>
                    <a:lnTo>
                      <a:pt x="86" y="105"/>
                    </a:lnTo>
                    <a:lnTo>
                      <a:pt x="86" y="102"/>
                    </a:lnTo>
                    <a:lnTo>
                      <a:pt x="86" y="105"/>
                    </a:lnTo>
                    <a:lnTo>
                      <a:pt x="86" y="102"/>
                    </a:lnTo>
                    <a:lnTo>
                      <a:pt x="88" y="102"/>
                    </a:lnTo>
                    <a:lnTo>
                      <a:pt x="90" y="102"/>
                    </a:lnTo>
                    <a:close/>
                    <a:moveTo>
                      <a:pt x="109" y="102"/>
                    </a:moveTo>
                    <a:lnTo>
                      <a:pt x="112" y="105"/>
                    </a:lnTo>
                    <a:lnTo>
                      <a:pt x="109" y="105"/>
                    </a:lnTo>
                    <a:lnTo>
                      <a:pt x="112" y="105"/>
                    </a:lnTo>
                    <a:lnTo>
                      <a:pt x="114" y="105"/>
                    </a:lnTo>
                    <a:lnTo>
                      <a:pt x="114" y="107"/>
                    </a:lnTo>
                    <a:lnTo>
                      <a:pt x="116" y="107"/>
                    </a:lnTo>
                    <a:lnTo>
                      <a:pt x="119" y="107"/>
                    </a:lnTo>
                    <a:lnTo>
                      <a:pt x="119" y="110"/>
                    </a:lnTo>
                    <a:lnTo>
                      <a:pt x="121" y="110"/>
                    </a:lnTo>
                    <a:lnTo>
                      <a:pt x="119" y="110"/>
                    </a:lnTo>
                    <a:lnTo>
                      <a:pt x="119" y="112"/>
                    </a:lnTo>
                    <a:lnTo>
                      <a:pt x="116" y="112"/>
                    </a:lnTo>
                    <a:lnTo>
                      <a:pt x="116" y="114"/>
                    </a:lnTo>
                    <a:lnTo>
                      <a:pt x="114" y="114"/>
                    </a:lnTo>
                    <a:lnTo>
                      <a:pt x="114" y="117"/>
                    </a:lnTo>
                    <a:lnTo>
                      <a:pt x="114" y="119"/>
                    </a:lnTo>
                    <a:lnTo>
                      <a:pt x="114" y="121"/>
                    </a:lnTo>
                    <a:lnTo>
                      <a:pt x="114" y="124"/>
                    </a:lnTo>
                    <a:lnTo>
                      <a:pt x="112" y="124"/>
                    </a:lnTo>
                    <a:lnTo>
                      <a:pt x="112" y="121"/>
                    </a:lnTo>
                    <a:lnTo>
                      <a:pt x="112" y="119"/>
                    </a:lnTo>
                    <a:lnTo>
                      <a:pt x="109" y="119"/>
                    </a:lnTo>
                    <a:lnTo>
                      <a:pt x="109" y="117"/>
                    </a:lnTo>
                    <a:lnTo>
                      <a:pt x="112" y="117"/>
                    </a:lnTo>
                    <a:lnTo>
                      <a:pt x="112" y="114"/>
                    </a:lnTo>
                    <a:lnTo>
                      <a:pt x="109" y="114"/>
                    </a:lnTo>
                    <a:lnTo>
                      <a:pt x="112" y="114"/>
                    </a:lnTo>
                    <a:lnTo>
                      <a:pt x="109" y="112"/>
                    </a:lnTo>
                    <a:lnTo>
                      <a:pt x="107" y="110"/>
                    </a:lnTo>
                    <a:lnTo>
                      <a:pt x="109" y="110"/>
                    </a:lnTo>
                    <a:lnTo>
                      <a:pt x="107" y="110"/>
                    </a:lnTo>
                    <a:lnTo>
                      <a:pt x="109" y="110"/>
                    </a:lnTo>
                    <a:lnTo>
                      <a:pt x="107" y="110"/>
                    </a:lnTo>
                    <a:lnTo>
                      <a:pt x="107" y="107"/>
                    </a:lnTo>
                    <a:lnTo>
                      <a:pt x="107" y="105"/>
                    </a:lnTo>
                    <a:lnTo>
                      <a:pt x="105" y="105"/>
                    </a:lnTo>
                    <a:lnTo>
                      <a:pt x="107" y="105"/>
                    </a:lnTo>
                    <a:lnTo>
                      <a:pt x="107" y="102"/>
                    </a:lnTo>
                    <a:lnTo>
                      <a:pt x="105" y="102"/>
                    </a:lnTo>
                    <a:lnTo>
                      <a:pt x="107" y="102"/>
                    </a:lnTo>
                    <a:lnTo>
                      <a:pt x="107" y="105"/>
                    </a:lnTo>
                    <a:lnTo>
                      <a:pt x="109" y="105"/>
                    </a:lnTo>
                    <a:lnTo>
                      <a:pt x="109" y="102"/>
                    </a:lnTo>
                    <a:close/>
                    <a:moveTo>
                      <a:pt x="211" y="91"/>
                    </a:moveTo>
                    <a:lnTo>
                      <a:pt x="214" y="91"/>
                    </a:lnTo>
                    <a:lnTo>
                      <a:pt x="214" y="93"/>
                    </a:lnTo>
                    <a:lnTo>
                      <a:pt x="216" y="93"/>
                    </a:lnTo>
                    <a:lnTo>
                      <a:pt x="218" y="93"/>
                    </a:lnTo>
                    <a:lnTo>
                      <a:pt x="218" y="95"/>
                    </a:lnTo>
                    <a:lnTo>
                      <a:pt x="218" y="98"/>
                    </a:lnTo>
                    <a:lnTo>
                      <a:pt x="216" y="100"/>
                    </a:lnTo>
                    <a:lnTo>
                      <a:pt x="218" y="100"/>
                    </a:lnTo>
                    <a:lnTo>
                      <a:pt x="216" y="100"/>
                    </a:lnTo>
                    <a:lnTo>
                      <a:pt x="216" y="102"/>
                    </a:lnTo>
                    <a:lnTo>
                      <a:pt x="214" y="100"/>
                    </a:lnTo>
                    <a:lnTo>
                      <a:pt x="211" y="100"/>
                    </a:lnTo>
                    <a:lnTo>
                      <a:pt x="209" y="100"/>
                    </a:lnTo>
                    <a:lnTo>
                      <a:pt x="209" y="98"/>
                    </a:lnTo>
                    <a:lnTo>
                      <a:pt x="207" y="98"/>
                    </a:lnTo>
                    <a:lnTo>
                      <a:pt x="204" y="98"/>
                    </a:lnTo>
                    <a:lnTo>
                      <a:pt x="204" y="95"/>
                    </a:lnTo>
                    <a:lnTo>
                      <a:pt x="204" y="93"/>
                    </a:lnTo>
                    <a:lnTo>
                      <a:pt x="204" y="91"/>
                    </a:lnTo>
                    <a:lnTo>
                      <a:pt x="204" y="88"/>
                    </a:lnTo>
                    <a:lnTo>
                      <a:pt x="207" y="86"/>
                    </a:lnTo>
                    <a:lnTo>
                      <a:pt x="204" y="86"/>
                    </a:lnTo>
                    <a:lnTo>
                      <a:pt x="207" y="86"/>
                    </a:lnTo>
                    <a:lnTo>
                      <a:pt x="207" y="88"/>
                    </a:lnTo>
                    <a:lnTo>
                      <a:pt x="209" y="88"/>
                    </a:lnTo>
                    <a:lnTo>
                      <a:pt x="211" y="91"/>
                    </a:lnTo>
                    <a:close/>
                    <a:moveTo>
                      <a:pt x="59" y="69"/>
                    </a:moveTo>
                    <a:lnTo>
                      <a:pt x="62" y="69"/>
                    </a:lnTo>
                    <a:lnTo>
                      <a:pt x="62" y="72"/>
                    </a:lnTo>
                    <a:lnTo>
                      <a:pt x="64" y="72"/>
                    </a:lnTo>
                    <a:lnTo>
                      <a:pt x="64" y="74"/>
                    </a:lnTo>
                    <a:lnTo>
                      <a:pt x="67" y="74"/>
                    </a:lnTo>
                    <a:lnTo>
                      <a:pt x="64" y="74"/>
                    </a:lnTo>
                    <a:lnTo>
                      <a:pt x="64" y="76"/>
                    </a:lnTo>
                    <a:lnTo>
                      <a:pt x="62" y="76"/>
                    </a:lnTo>
                    <a:lnTo>
                      <a:pt x="62" y="79"/>
                    </a:lnTo>
                    <a:lnTo>
                      <a:pt x="62" y="76"/>
                    </a:lnTo>
                    <a:lnTo>
                      <a:pt x="64" y="76"/>
                    </a:lnTo>
                    <a:lnTo>
                      <a:pt x="62" y="76"/>
                    </a:lnTo>
                    <a:lnTo>
                      <a:pt x="62" y="79"/>
                    </a:lnTo>
                    <a:lnTo>
                      <a:pt x="64" y="79"/>
                    </a:lnTo>
                    <a:lnTo>
                      <a:pt x="64" y="76"/>
                    </a:lnTo>
                    <a:lnTo>
                      <a:pt x="67" y="76"/>
                    </a:lnTo>
                    <a:lnTo>
                      <a:pt x="69" y="76"/>
                    </a:lnTo>
                    <a:lnTo>
                      <a:pt x="69" y="74"/>
                    </a:lnTo>
                    <a:lnTo>
                      <a:pt x="67" y="74"/>
                    </a:lnTo>
                    <a:lnTo>
                      <a:pt x="69" y="74"/>
                    </a:lnTo>
                    <a:lnTo>
                      <a:pt x="69" y="72"/>
                    </a:lnTo>
                    <a:lnTo>
                      <a:pt x="69" y="69"/>
                    </a:lnTo>
                    <a:lnTo>
                      <a:pt x="69" y="72"/>
                    </a:lnTo>
                    <a:lnTo>
                      <a:pt x="71" y="72"/>
                    </a:lnTo>
                    <a:lnTo>
                      <a:pt x="71" y="74"/>
                    </a:lnTo>
                    <a:lnTo>
                      <a:pt x="71" y="76"/>
                    </a:lnTo>
                    <a:lnTo>
                      <a:pt x="74" y="76"/>
                    </a:lnTo>
                    <a:lnTo>
                      <a:pt x="71" y="76"/>
                    </a:lnTo>
                    <a:lnTo>
                      <a:pt x="71" y="79"/>
                    </a:lnTo>
                    <a:lnTo>
                      <a:pt x="74" y="81"/>
                    </a:lnTo>
                    <a:lnTo>
                      <a:pt x="74" y="83"/>
                    </a:lnTo>
                    <a:lnTo>
                      <a:pt x="76" y="83"/>
                    </a:lnTo>
                    <a:lnTo>
                      <a:pt x="76" y="86"/>
                    </a:lnTo>
                    <a:lnTo>
                      <a:pt x="74" y="86"/>
                    </a:lnTo>
                    <a:lnTo>
                      <a:pt x="74" y="88"/>
                    </a:lnTo>
                    <a:lnTo>
                      <a:pt x="76" y="88"/>
                    </a:lnTo>
                    <a:lnTo>
                      <a:pt x="76" y="91"/>
                    </a:lnTo>
                    <a:lnTo>
                      <a:pt x="76" y="93"/>
                    </a:lnTo>
                    <a:lnTo>
                      <a:pt x="74" y="93"/>
                    </a:lnTo>
                    <a:lnTo>
                      <a:pt x="74" y="95"/>
                    </a:lnTo>
                    <a:lnTo>
                      <a:pt x="74" y="98"/>
                    </a:lnTo>
                    <a:lnTo>
                      <a:pt x="71" y="98"/>
                    </a:lnTo>
                    <a:lnTo>
                      <a:pt x="69" y="98"/>
                    </a:lnTo>
                    <a:lnTo>
                      <a:pt x="67" y="100"/>
                    </a:lnTo>
                    <a:lnTo>
                      <a:pt x="64" y="100"/>
                    </a:lnTo>
                    <a:lnTo>
                      <a:pt x="64" y="98"/>
                    </a:lnTo>
                    <a:lnTo>
                      <a:pt x="64" y="100"/>
                    </a:lnTo>
                    <a:lnTo>
                      <a:pt x="62" y="98"/>
                    </a:lnTo>
                    <a:lnTo>
                      <a:pt x="62" y="100"/>
                    </a:lnTo>
                    <a:lnTo>
                      <a:pt x="62" y="98"/>
                    </a:lnTo>
                    <a:lnTo>
                      <a:pt x="59" y="98"/>
                    </a:lnTo>
                    <a:lnTo>
                      <a:pt x="57" y="98"/>
                    </a:lnTo>
                    <a:lnTo>
                      <a:pt x="57" y="95"/>
                    </a:lnTo>
                    <a:lnTo>
                      <a:pt x="55" y="95"/>
                    </a:lnTo>
                    <a:lnTo>
                      <a:pt x="57" y="95"/>
                    </a:lnTo>
                    <a:lnTo>
                      <a:pt x="57" y="98"/>
                    </a:lnTo>
                    <a:lnTo>
                      <a:pt x="55" y="98"/>
                    </a:lnTo>
                    <a:lnTo>
                      <a:pt x="52" y="95"/>
                    </a:lnTo>
                    <a:lnTo>
                      <a:pt x="52" y="98"/>
                    </a:lnTo>
                    <a:lnTo>
                      <a:pt x="50" y="98"/>
                    </a:lnTo>
                    <a:lnTo>
                      <a:pt x="50" y="95"/>
                    </a:lnTo>
                    <a:lnTo>
                      <a:pt x="52" y="95"/>
                    </a:lnTo>
                    <a:lnTo>
                      <a:pt x="55" y="95"/>
                    </a:lnTo>
                    <a:lnTo>
                      <a:pt x="55" y="93"/>
                    </a:lnTo>
                    <a:lnTo>
                      <a:pt x="52" y="93"/>
                    </a:lnTo>
                    <a:lnTo>
                      <a:pt x="52" y="91"/>
                    </a:lnTo>
                    <a:lnTo>
                      <a:pt x="52" y="93"/>
                    </a:lnTo>
                    <a:lnTo>
                      <a:pt x="50" y="93"/>
                    </a:lnTo>
                    <a:lnTo>
                      <a:pt x="50" y="91"/>
                    </a:lnTo>
                    <a:lnTo>
                      <a:pt x="50" y="93"/>
                    </a:lnTo>
                    <a:lnTo>
                      <a:pt x="50" y="91"/>
                    </a:lnTo>
                    <a:lnTo>
                      <a:pt x="48" y="91"/>
                    </a:lnTo>
                    <a:lnTo>
                      <a:pt x="50" y="91"/>
                    </a:lnTo>
                    <a:lnTo>
                      <a:pt x="48" y="91"/>
                    </a:lnTo>
                    <a:lnTo>
                      <a:pt x="45" y="91"/>
                    </a:lnTo>
                    <a:lnTo>
                      <a:pt x="45" y="88"/>
                    </a:lnTo>
                    <a:lnTo>
                      <a:pt x="45" y="86"/>
                    </a:lnTo>
                    <a:lnTo>
                      <a:pt x="45" y="83"/>
                    </a:lnTo>
                    <a:lnTo>
                      <a:pt x="43" y="83"/>
                    </a:lnTo>
                    <a:lnTo>
                      <a:pt x="41" y="83"/>
                    </a:lnTo>
                    <a:lnTo>
                      <a:pt x="41" y="81"/>
                    </a:lnTo>
                    <a:lnTo>
                      <a:pt x="43" y="81"/>
                    </a:lnTo>
                    <a:lnTo>
                      <a:pt x="41" y="81"/>
                    </a:lnTo>
                    <a:lnTo>
                      <a:pt x="43" y="81"/>
                    </a:lnTo>
                    <a:lnTo>
                      <a:pt x="43" y="79"/>
                    </a:lnTo>
                    <a:lnTo>
                      <a:pt x="43" y="81"/>
                    </a:lnTo>
                    <a:lnTo>
                      <a:pt x="43" y="79"/>
                    </a:lnTo>
                    <a:lnTo>
                      <a:pt x="41" y="79"/>
                    </a:lnTo>
                    <a:lnTo>
                      <a:pt x="38" y="76"/>
                    </a:lnTo>
                    <a:lnTo>
                      <a:pt x="41" y="76"/>
                    </a:lnTo>
                    <a:lnTo>
                      <a:pt x="41" y="79"/>
                    </a:lnTo>
                    <a:lnTo>
                      <a:pt x="43" y="79"/>
                    </a:lnTo>
                    <a:lnTo>
                      <a:pt x="41" y="79"/>
                    </a:lnTo>
                    <a:lnTo>
                      <a:pt x="41" y="76"/>
                    </a:lnTo>
                    <a:lnTo>
                      <a:pt x="43" y="79"/>
                    </a:lnTo>
                    <a:lnTo>
                      <a:pt x="43" y="76"/>
                    </a:lnTo>
                    <a:lnTo>
                      <a:pt x="41" y="76"/>
                    </a:lnTo>
                    <a:lnTo>
                      <a:pt x="38" y="76"/>
                    </a:lnTo>
                    <a:lnTo>
                      <a:pt x="38" y="74"/>
                    </a:lnTo>
                    <a:lnTo>
                      <a:pt x="41" y="74"/>
                    </a:lnTo>
                    <a:lnTo>
                      <a:pt x="41" y="76"/>
                    </a:lnTo>
                    <a:lnTo>
                      <a:pt x="41" y="74"/>
                    </a:lnTo>
                    <a:lnTo>
                      <a:pt x="43" y="74"/>
                    </a:lnTo>
                    <a:lnTo>
                      <a:pt x="45" y="74"/>
                    </a:lnTo>
                    <a:lnTo>
                      <a:pt x="48" y="74"/>
                    </a:lnTo>
                    <a:lnTo>
                      <a:pt x="50" y="74"/>
                    </a:lnTo>
                    <a:lnTo>
                      <a:pt x="50" y="72"/>
                    </a:lnTo>
                    <a:lnTo>
                      <a:pt x="52" y="72"/>
                    </a:lnTo>
                    <a:lnTo>
                      <a:pt x="50" y="72"/>
                    </a:lnTo>
                    <a:lnTo>
                      <a:pt x="52" y="72"/>
                    </a:lnTo>
                    <a:lnTo>
                      <a:pt x="55" y="72"/>
                    </a:lnTo>
                    <a:lnTo>
                      <a:pt x="57" y="69"/>
                    </a:lnTo>
                    <a:lnTo>
                      <a:pt x="59" y="69"/>
                    </a:lnTo>
                    <a:lnTo>
                      <a:pt x="57" y="69"/>
                    </a:lnTo>
                    <a:lnTo>
                      <a:pt x="57" y="72"/>
                    </a:lnTo>
                    <a:lnTo>
                      <a:pt x="59" y="72"/>
                    </a:lnTo>
                    <a:lnTo>
                      <a:pt x="59" y="69"/>
                    </a:lnTo>
                    <a:lnTo>
                      <a:pt x="57" y="69"/>
                    </a:lnTo>
                    <a:lnTo>
                      <a:pt x="59" y="69"/>
                    </a:lnTo>
                    <a:close/>
                    <a:moveTo>
                      <a:pt x="12" y="0"/>
                    </a:moveTo>
                    <a:lnTo>
                      <a:pt x="12" y="3"/>
                    </a:lnTo>
                    <a:lnTo>
                      <a:pt x="12" y="5"/>
                    </a:lnTo>
                    <a:lnTo>
                      <a:pt x="10" y="5"/>
                    </a:lnTo>
                    <a:lnTo>
                      <a:pt x="10" y="7"/>
                    </a:lnTo>
                    <a:lnTo>
                      <a:pt x="12" y="10"/>
                    </a:lnTo>
                    <a:lnTo>
                      <a:pt x="10" y="10"/>
                    </a:lnTo>
                    <a:lnTo>
                      <a:pt x="12" y="10"/>
                    </a:lnTo>
                    <a:lnTo>
                      <a:pt x="10" y="10"/>
                    </a:lnTo>
                    <a:lnTo>
                      <a:pt x="10" y="12"/>
                    </a:lnTo>
                    <a:lnTo>
                      <a:pt x="10" y="15"/>
                    </a:lnTo>
                    <a:lnTo>
                      <a:pt x="7" y="15"/>
                    </a:lnTo>
                    <a:lnTo>
                      <a:pt x="5" y="15"/>
                    </a:lnTo>
                    <a:lnTo>
                      <a:pt x="5" y="17"/>
                    </a:lnTo>
                    <a:lnTo>
                      <a:pt x="5" y="15"/>
                    </a:lnTo>
                    <a:lnTo>
                      <a:pt x="3" y="15"/>
                    </a:lnTo>
                    <a:lnTo>
                      <a:pt x="3" y="12"/>
                    </a:lnTo>
                    <a:lnTo>
                      <a:pt x="3" y="15"/>
                    </a:lnTo>
                    <a:lnTo>
                      <a:pt x="5" y="15"/>
                    </a:lnTo>
                    <a:lnTo>
                      <a:pt x="3" y="15"/>
                    </a:lnTo>
                    <a:lnTo>
                      <a:pt x="3" y="12"/>
                    </a:lnTo>
                    <a:lnTo>
                      <a:pt x="0" y="12"/>
                    </a:lnTo>
                    <a:lnTo>
                      <a:pt x="0" y="10"/>
                    </a:lnTo>
                    <a:lnTo>
                      <a:pt x="3" y="10"/>
                    </a:lnTo>
                    <a:lnTo>
                      <a:pt x="5" y="10"/>
                    </a:lnTo>
                    <a:lnTo>
                      <a:pt x="5" y="7"/>
                    </a:lnTo>
                    <a:lnTo>
                      <a:pt x="3" y="7"/>
                    </a:lnTo>
                    <a:lnTo>
                      <a:pt x="5" y="7"/>
                    </a:lnTo>
                    <a:lnTo>
                      <a:pt x="3" y="7"/>
                    </a:lnTo>
                    <a:lnTo>
                      <a:pt x="5" y="5"/>
                    </a:lnTo>
                    <a:lnTo>
                      <a:pt x="3" y="5"/>
                    </a:lnTo>
                    <a:lnTo>
                      <a:pt x="5" y="5"/>
                    </a:lnTo>
                    <a:lnTo>
                      <a:pt x="7" y="5"/>
                    </a:lnTo>
                    <a:lnTo>
                      <a:pt x="10" y="3"/>
                    </a:lnTo>
                    <a:lnTo>
                      <a:pt x="12" y="0"/>
                    </a:lnTo>
                    <a:lnTo>
                      <a:pt x="14" y="0"/>
                    </a:lnTo>
                    <a:lnTo>
                      <a:pt x="12"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39" name="Freeform 50288">
                <a:extLst>
                  <a:ext uri="{FF2B5EF4-FFF2-40B4-BE49-F238E27FC236}">
                    <a16:creationId xmlns:a16="http://schemas.microsoft.com/office/drawing/2014/main" id="{7560EAB9-58F4-4BEC-B8FC-566A11457AF9}"/>
                  </a:ext>
                </a:extLst>
              </p:cNvPr>
              <p:cNvSpPr>
                <a:spLocks noEditPoints="1"/>
              </p:cNvSpPr>
              <p:nvPr/>
            </p:nvSpPr>
            <p:spPr bwMode="auto">
              <a:xfrm>
                <a:off x="3854223" y="3817950"/>
                <a:ext cx="285322" cy="291065"/>
              </a:xfrm>
              <a:custGeom>
                <a:avLst/>
                <a:gdLst>
                  <a:gd name="T0" fmla="*/ 147 w 149"/>
                  <a:gd name="T1" fmla="*/ 95 h 152"/>
                  <a:gd name="T2" fmla="*/ 147 w 149"/>
                  <a:gd name="T3" fmla="*/ 107 h 152"/>
                  <a:gd name="T4" fmla="*/ 135 w 149"/>
                  <a:gd name="T5" fmla="*/ 119 h 152"/>
                  <a:gd name="T6" fmla="*/ 135 w 149"/>
                  <a:gd name="T7" fmla="*/ 128 h 152"/>
                  <a:gd name="T8" fmla="*/ 133 w 149"/>
                  <a:gd name="T9" fmla="*/ 135 h 152"/>
                  <a:gd name="T10" fmla="*/ 126 w 149"/>
                  <a:gd name="T11" fmla="*/ 140 h 152"/>
                  <a:gd name="T12" fmla="*/ 121 w 149"/>
                  <a:gd name="T13" fmla="*/ 133 h 152"/>
                  <a:gd name="T14" fmla="*/ 109 w 149"/>
                  <a:gd name="T15" fmla="*/ 131 h 152"/>
                  <a:gd name="T16" fmla="*/ 97 w 149"/>
                  <a:gd name="T17" fmla="*/ 114 h 152"/>
                  <a:gd name="T18" fmla="*/ 95 w 149"/>
                  <a:gd name="T19" fmla="*/ 104 h 152"/>
                  <a:gd name="T20" fmla="*/ 107 w 149"/>
                  <a:gd name="T21" fmla="*/ 102 h 152"/>
                  <a:gd name="T22" fmla="*/ 109 w 149"/>
                  <a:gd name="T23" fmla="*/ 93 h 152"/>
                  <a:gd name="T24" fmla="*/ 121 w 149"/>
                  <a:gd name="T25" fmla="*/ 90 h 152"/>
                  <a:gd name="T26" fmla="*/ 119 w 149"/>
                  <a:gd name="T27" fmla="*/ 104 h 152"/>
                  <a:gd name="T28" fmla="*/ 128 w 149"/>
                  <a:gd name="T29" fmla="*/ 97 h 152"/>
                  <a:gd name="T30" fmla="*/ 128 w 149"/>
                  <a:gd name="T31" fmla="*/ 107 h 152"/>
                  <a:gd name="T32" fmla="*/ 130 w 149"/>
                  <a:gd name="T33" fmla="*/ 104 h 152"/>
                  <a:gd name="T34" fmla="*/ 128 w 149"/>
                  <a:gd name="T35" fmla="*/ 88 h 152"/>
                  <a:gd name="T36" fmla="*/ 71 w 149"/>
                  <a:gd name="T37" fmla="*/ 40 h 152"/>
                  <a:gd name="T38" fmla="*/ 64 w 149"/>
                  <a:gd name="T39" fmla="*/ 55 h 152"/>
                  <a:gd name="T40" fmla="*/ 73 w 149"/>
                  <a:gd name="T41" fmla="*/ 57 h 152"/>
                  <a:gd name="T42" fmla="*/ 73 w 149"/>
                  <a:gd name="T43" fmla="*/ 59 h 152"/>
                  <a:gd name="T44" fmla="*/ 95 w 149"/>
                  <a:gd name="T45" fmla="*/ 66 h 152"/>
                  <a:gd name="T46" fmla="*/ 83 w 149"/>
                  <a:gd name="T47" fmla="*/ 81 h 152"/>
                  <a:gd name="T48" fmla="*/ 73 w 149"/>
                  <a:gd name="T49" fmla="*/ 81 h 152"/>
                  <a:gd name="T50" fmla="*/ 69 w 149"/>
                  <a:gd name="T51" fmla="*/ 81 h 152"/>
                  <a:gd name="T52" fmla="*/ 66 w 149"/>
                  <a:gd name="T53" fmla="*/ 97 h 152"/>
                  <a:gd name="T54" fmla="*/ 64 w 149"/>
                  <a:gd name="T55" fmla="*/ 102 h 152"/>
                  <a:gd name="T56" fmla="*/ 50 w 149"/>
                  <a:gd name="T57" fmla="*/ 107 h 152"/>
                  <a:gd name="T58" fmla="*/ 50 w 149"/>
                  <a:gd name="T59" fmla="*/ 116 h 152"/>
                  <a:gd name="T60" fmla="*/ 52 w 149"/>
                  <a:gd name="T61" fmla="*/ 126 h 152"/>
                  <a:gd name="T62" fmla="*/ 50 w 149"/>
                  <a:gd name="T63" fmla="*/ 131 h 152"/>
                  <a:gd name="T64" fmla="*/ 47 w 149"/>
                  <a:gd name="T65" fmla="*/ 138 h 152"/>
                  <a:gd name="T66" fmla="*/ 52 w 149"/>
                  <a:gd name="T67" fmla="*/ 147 h 152"/>
                  <a:gd name="T68" fmla="*/ 40 w 149"/>
                  <a:gd name="T69" fmla="*/ 150 h 152"/>
                  <a:gd name="T70" fmla="*/ 17 w 149"/>
                  <a:gd name="T71" fmla="*/ 145 h 152"/>
                  <a:gd name="T72" fmla="*/ 12 w 149"/>
                  <a:gd name="T73" fmla="*/ 135 h 152"/>
                  <a:gd name="T74" fmla="*/ 19 w 149"/>
                  <a:gd name="T75" fmla="*/ 133 h 152"/>
                  <a:gd name="T76" fmla="*/ 9 w 149"/>
                  <a:gd name="T77" fmla="*/ 114 h 152"/>
                  <a:gd name="T78" fmla="*/ 2 w 149"/>
                  <a:gd name="T79" fmla="*/ 102 h 152"/>
                  <a:gd name="T80" fmla="*/ 0 w 149"/>
                  <a:gd name="T81" fmla="*/ 71 h 152"/>
                  <a:gd name="T82" fmla="*/ 5 w 149"/>
                  <a:gd name="T83" fmla="*/ 59 h 152"/>
                  <a:gd name="T84" fmla="*/ 17 w 149"/>
                  <a:gd name="T85" fmla="*/ 59 h 152"/>
                  <a:gd name="T86" fmla="*/ 21 w 149"/>
                  <a:gd name="T87" fmla="*/ 62 h 152"/>
                  <a:gd name="T88" fmla="*/ 28 w 149"/>
                  <a:gd name="T89" fmla="*/ 50 h 152"/>
                  <a:gd name="T90" fmla="*/ 33 w 149"/>
                  <a:gd name="T91" fmla="*/ 59 h 152"/>
                  <a:gd name="T92" fmla="*/ 40 w 149"/>
                  <a:gd name="T93" fmla="*/ 62 h 152"/>
                  <a:gd name="T94" fmla="*/ 38 w 149"/>
                  <a:gd name="T95" fmla="*/ 40 h 152"/>
                  <a:gd name="T96" fmla="*/ 57 w 149"/>
                  <a:gd name="T97" fmla="*/ 36 h 152"/>
                  <a:gd name="T98" fmla="*/ 81 w 149"/>
                  <a:gd name="T99" fmla="*/ 19 h 152"/>
                  <a:gd name="T100" fmla="*/ 73 w 149"/>
                  <a:gd name="T101" fmla="*/ 38 h 152"/>
                  <a:gd name="T102" fmla="*/ 57 w 149"/>
                  <a:gd name="T103" fmla="*/ 33 h 152"/>
                  <a:gd name="T104" fmla="*/ 38 w 149"/>
                  <a:gd name="T105" fmla="*/ 40 h 152"/>
                  <a:gd name="T106" fmla="*/ 21 w 149"/>
                  <a:gd name="T107" fmla="*/ 40 h 152"/>
                  <a:gd name="T108" fmla="*/ 12 w 149"/>
                  <a:gd name="T109" fmla="*/ 55 h 152"/>
                  <a:gd name="T110" fmla="*/ 7 w 149"/>
                  <a:gd name="T111" fmla="*/ 50 h 152"/>
                  <a:gd name="T112" fmla="*/ 19 w 149"/>
                  <a:gd name="T113" fmla="*/ 33 h 152"/>
                  <a:gd name="T114" fmla="*/ 50 w 149"/>
                  <a:gd name="T115" fmla="*/ 24 h 152"/>
                  <a:gd name="T116" fmla="*/ 71 w 149"/>
                  <a:gd name="T117" fmla="*/ 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9" h="152">
                    <a:moveTo>
                      <a:pt x="140" y="83"/>
                    </a:moveTo>
                    <a:lnTo>
                      <a:pt x="140" y="85"/>
                    </a:lnTo>
                    <a:lnTo>
                      <a:pt x="142" y="85"/>
                    </a:lnTo>
                    <a:lnTo>
                      <a:pt x="145" y="85"/>
                    </a:lnTo>
                    <a:lnTo>
                      <a:pt x="147" y="85"/>
                    </a:lnTo>
                    <a:lnTo>
                      <a:pt x="147" y="88"/>
                    </a:lnTo>
                    <a:lnTo>
                      <a:pt x="149" y="88"/>
                    </a:lnTo>
                    <a:lnTo>
                      <a:pt x="149" y="90"/>
                    </a:lnTo>
                    <a:lnTo>
                      <a:pt x="147" y="90"/>
                    </a:lnTo>
                    <a:lnTo>
                      <a:pt x="147" y="93"/>
                    </a:lnTo>
                    <a:lnTo>
                      <a:pt x="145" y="93"/>
                    </a:lnTo>
                    <a:lnTo>
                      <a:pt x="147" y="93"/>
                    </a:lnTo>
                    <a:lnTo>
                      <a:pt x="145" y="95"/>
                    </a:lnTo>
                    <a:lnTo>
                      <a:pt x="147" y="95"/>
                    </a:lnTo>
                    <a:lnTo>
                      <a:pt x="147" y="97"/>
                    </a:lnTo>
                    <a:lnTo>
                      <a:pt x="147" y="100"/>
                    </a:lnTo>
                    <a:lnTo>
                      <a:pt x="149" y="102"/>
                    </a:lnTo>
                    <a:lnTo>
                      <a:pt x="147" y="102"/>
                    </a:lnTo>
                    <a:lnTo>
                      <a:pt x="149" y="102"/>
                    </a:lnTo>
                    <a:lnTo>
                      <a:pt x="147" y="102"/>
                    </a:lnTo>
                    <a:lnTo>
                      <a:pt x="147" y="104"/>
                    </a:lnTo>
                    <a:lnTo>
                      <a:pt x="149" y="104"/>
                    </a:lnTo>
                    <a:lnTo>
                      <a:pt x="147" y="104"/>
                    </a:lnTo>
                    <a:lnTo>
                      <a:pt x="149" y="104"/>
                    </a:lnTo>
                    <a:lnTo>
                      <a:pt x="149" y="107"/>
                    </a:lnTo>
                    <a:lnTo>
                      <a:pt x="147" y="107"/>
                    </a:lnTo>
                    <a:lnTo>
                      <a:pt x="147" y="109"/>
                    </a:lnTo>
                    <a:lnTo>
                      <a:pt x="147" y="107"/>
                    </a:lnTo>
                    <a:lnTo>
                      <a:pt x="147" y="109"/>
                    </a:lnTo>
                    <a:lnTo>
                      <a:pt x="145" y="109"/>
                    </a:lnTo>
                    <a:lnTo>
                      <a:pt x="145" y="112"/>
                    </a:lnTo>
                    <a:lnTo>
                      <a:pt x="142" y="109"/>
                    </a:lnTo>
                    <a:lnTo>
                      <a:pt x="140" y="109"/>
                    </a:lnTo>
                    <a:lnTo>
                      <a:pt x="142" y="109"/>
                    </a:lnTo>
                    <a:lnTo>
                      <a:pt x="140" y="112"/>
                    </a:lnTo>
                    <a:lnTo>
                      <a:pt x="138" y="112"/>
                    </a:lnTo>
                    <a:lnTo>
                      <a:pt x="138" y="114"/>
                    </a:lnTo>
                    <a:lnTo>
                      <a:pt x="135" y="114"/>
                    </a:lnTo>
                    <a:lnTo>
                      <a:pt x="135" y="116"/>
                    </a:lnTo>
                    <a:lnTo>
                      <a:pt x="135" y="114"/>
                    </a:lnTo>
                    <a:lnTo>
                      <a:pt x="135" y="116"/>
                    </a:lnTo>
                    <a:lnTo>
                      <a:pt x="135" y="119"/>
                    </a:lnTo>
                    <a:lnTo>
                      <a:pt x="138" y="119"/>
                    </a:lnTo>
                    <a:lnTo>
                      <a:pt x="138" y="121"/>
                    </a:lnTo>
                    <a:lnTo>
                      <a:pt x="140" y="121"/>
                    </a:lnTo>
                    <a:lnTo>
                      <a:pt x="142" y="121"/>
                    </a:lnTo>
                    <a:lnTo>
                      <a:pt x="142" y="123"/>
                    </a:lnTo>
                    <a:lnTo>
                      <a:pt x="145" y="123"/>
                    </a:lnTo>
                    <a:lnTo>
                      <a:pt x="142" y="123"/>
                    </a:lnTo>
                    <a:lnTo>
                      <a:pt x="142" y="126"/>
                    </a:lnTo>
                    <a:lnTo>
                      <a:pt x="145" y="126"/>
                    </a:lnTo>
                    <a:lnTo>
                      <a:pt x="142" y="126"/>
                    </a:lnTo>
                    <a:lnTo>
                      <a:pt x="142" y="128"/>
                    </a:lnTo>
                    <a:lnTo>
                      <a:pt x="140" y="128"/>
                    </a:lnTo>
                    <a:lnTo>
                      <a:pt x="138" y="128"/>
                    </a:lnTo>
                    <a:lnTo>
                      <a:pt x="135" y="128"/>
                    </a:lnTo>
                    <a:lnTo>
                      <a:pt x="135" y="131"/>
                    </a:lnTo>
                    <a:lnTo>
                      <a:pt x="133" y="131"/>
                    </a:lnTo>
                    <a:lnTo>
                      <a:pt x="133" y="133"/>
                    </a:lnTo>
                    <a:lnTo>
                      <a:pt x="130" y="135"/>
                    </a:lnTo>
                    <a:lnTo>
                      <a:pt x="130" y="133"/>
                    </a:lnTo>
                    <a:lnTo>
                      <a:pt x="133" y="133"/>
                    </a:lnTo>
                    <a:lnTo>
                      <a:pt x="130" y="133"/>
                    </a:lnTo>
                    <a:lnTo>
                      <a:pt x="128" y="133"/>
                    </a:lnTo>
                    <a:lnTo>
                      <a:pt x="130" y="133"/>
                    </a:lnTo>
                    <a:lnTo>
                      <a:pt x="130" y="135"/>
                    </a:lnTo>
                    <a:lnTo>
                      <a:pt x="133" y="135"/>
                    </a:lnTo>
                    <a:lnTo>
                      <a:pt x="135" y="135"/>
                    </a:lnTo>
                    <a:lnTo>
                      <a:pt x="133" y="138"/>
                    </a:lnTo>
                    <a:lnTo>
                      <a:pt x="133" y="135"/>
                    </a:lnTo>
                    <a:lnTo>
                      <a:pt x="133" y="138"/>
                    </a:lnTo>
                    <a:lnTo>
                      <a:pt x="133" y="140"/>
                    </a:lnTo>
                    <a:lnTo>
                      <a:pt x="135" y="140"/>
                    </a:lnTo>
                    <a:lnTo>
                      <a:pt x="135" y="142"/>
                    </a:lnTo>
                    <a:lnTo>
                      <a:pt x="133" y="140"/>
                    </a:lnTo>
                    <a:lnTo>
                      <a:pt x="133" y="142"/>
                    </a:lnTo>
                    <a:lnTo>
                      <a:pt x="133" y="140"/>
                    </a:lnTo>
                    <a:lnTo>
                      <a:pt x="133" y="142"/>
                    </a:lnTo>
                    <a:lnTo>
                      <a:pt x="133" y="140"/>
                    </a:lnTo>
                    <a:lnTo>
                      <a:pt x="133" y="142"/>
                    </a:lnTo>
                    <a:lnTo>
                      <a:pt x="130" y="142"/>
                    </a:lnTo>
                    <a:lnTo>
                      <a:pt x="128" y="142"/>
                    </a:lnTo>
                    <a:lnTo>
                      <a:pt x="128" y="140"/>
                    </a:lnTo>
                    <a:lnTo>
                      <a:pt x="126" y="140"/>
                    </a:lnTo>
                    <a:lnTo>
                      <a:pt x="126" y="142"/>
                    </a:lnTo>
                    <a:lnTo>
                      <a:pt x="126" y="140"/>
                    </a:lnTo>
                    <a:lnTo>
                      <a:pt x="123" y="140"/>
                    </a:lnTo>
                    <a:lnTo>
                      <a:pt x="121" y="138"/>
                    </a:lnTo>
                    <a:lnTo>
                      <a:pt x="119" y="138"/>
                    </a:lnTo>
                    <a:lnTo>
                      <a:pt x="121" y="138"/>
                    </a:lnTo>
                    <a:lnTo>
                      <a:pt x="123" y="138"/>
                    </a:lnTo>
                    <a:lnTo>
                      <a:pt x="121" y="138"/>
                    </a:lnTo>
                    <a:lnTo>
                      <a:pt x="121" y="135"/>
                    </a:lnTo>
                    <a:lnTo>
                      <a:pt x="119" y="135"/>
                    </a:lnTo>
                    <a:lnTo>
                      <a:pt x="121" y="135"/>
                    </a:lnTo>
                    <a:lnTo>
                      <a:pt x="123" y="135"/>
                    </a:lnTo>
                    <a:lnTo>
                      <a:pt x="123" y="133"/>
                    </a:lnTo>
                    <a:lnTo>
                      <a:pt x="121" y="133"/>
                    </a:lnTo>
                    <a:lnTo>
                      <a:pt x="119" y="133"/>
                    </a:lnTo>
                    <a:lnTo>
                      <a:pt x="121" y="133"/>
                    </a:lnTo>
                    <a:lnTo>
                      <a:pt x="121" y="131"/>
                    </a:lnTo>
                    <a:lnTo>
                      <a:pt x="119" y="131"/>
                    </a:lnTo>
                    <a:lnTo>
                      <a:pt x="121" y="131"/>
                    </a:lnTo>
                    <a:lnTo>
                      <a:pt x="119" y="131"/>
                    </a:lnTo>
                    <a:lnTo>
                      <a:pt x="116" y="131"/>
                    </a:lnTo>
                    <a:lnTo>
                      <a:pt x="116" y="133"/>
                    </a:lnTo>
                    <a:lnTo>
                      <a:pt x="119" y="133"/>
                    </a:lnTo>
                    <a:lnTo>
                      <a:pt x="116" y="133"/>
                    </a:lnTo>
                    <a:lnTo>
                      <a:pt x="116" y="131"/>
                    </a:lnTo>
                    <a:lnTo>
                      <a:pt x="114" y="131"/>
                    </a:lnTo>
                    <a:lnTo>
                      <a:pt x="111" y="131"/>
                    </a:lnTo>
                    <a:lnTo>
                      <a:pt x="109" y="131"/>
                    </a:lnTo>
                    <a:lnTo>
                      <a:pt x="107" y="131"/>
                    </a:lnTo>
                    <a:lnTo>
                      <a:pt x="104" y="131"/>
                    </a:lnTo>
                    <a:lnTo>
                      <a:pt x="104" y="128"/>
                    </a:lnTo>
                    <a:lnTo>
                      <a:pt x="104" y="126"/>
                    </a:lnTo>
                    <a:lnTo>
                      <a:pt x="102" y="126"/>
                    </a:lnTo>
                    <a:lnTo>
                      <a:pt x="100" y="126"/>
                    </a:lnTo>
                    <a:lnTo>
                      <a:pt x="100" y="123"/>
                    </a:lnTo>
                    <a:lnTo>
                      <a:pt x="100" y="121"/>
                    </a:lnTo>
                    <a:lnTo>
                      <a:pt x="100" y="123"/>
                    </a:lnTo>
                    <a:lnTo>
                      <a:pt x="102" y="121"/>
                    </a:lnTo>
                    <a:lnTo>
                      <a:pt x="102" y="119"/>
                    </a:lnTo>
                    <a:lnTo>
                      <a:pt x="102" y="116"/>
                    </a:lnTo>
                    <a:lnTo>
                      <a:pt x="100" y="114"/>
                    </a:lnTo>
                    <a:lnTo>
                      <a:pt x="97" y="114"/>
                    </a:lnTo>
                    <a:lnTo>
                      <a:pt x="100" y="114"/>
                    </a:lnTo>
                    <a:lnTo>
                      <a:pt x="102" y="112"/>
                    </a:lnTo>
                    <a:lnTo>
                      <a:pt x="100" y="112"/>
                    </a:lnTo>
                    <a:lnTo>
                      <a:pt x="100" y="109"/>
                    </a:lnTo>
                    <a:lnTo>
                      <a:pt x="97" y="109"/>
                    </a:lnTo>
                    <a:lnTo>
                      <a:pt x="97" y="107"/>
                    </a:lnTo>
                    <a:lnTo>
                      <a:pt x="95" y="107"/>
                    </a:lnTo>
                    <a:lnTo>
                      <a:pt x="92" y="107"/>
                    </a:lnTo>
                    <a:lnTo>
                      <a:pt x="95" y="107"/>
                    </a:lnTo>
                    <a:lnTo>
                      <a:pt x="97" y="107"/>
                    </a:lnTo>
                    <a:lnTo>
                      <a:pt x="100" y="107"/>
                    </a:lnTo>
                    <a:lnTo>
                      <a:pt x="97" y="107"/>
                    </a:lnTo>
                    <a:lnTo>
                      <a:pt x="97" y="104"/>
                    </a:lnTo>
                    <a:lnTo>
                      <a:pt x="95" y="104"/>
                    </a:lnTo>
                    <a:lnTo>
                      <a:pt x="92" y="104"/>
                    </a:lnTo>
                    <a:lnTo>
                      <a:pt x="92" y="102"/>
                    </a:lnTo>
                    <a:lnTo>
                      <a:pt x="95" y="102"/>
                    </a:lnTo>
                    <a:lnTo>
                      <a:pt x="95" y="104"/>
                    </a:lnTo>
                    <a:lnTo>
                      <a:pt x="97" y="104"/>
                    </a:lnTo>
                    <a:lnTo>
                      <a:pt x="100" y="102"/>
                    </a:lnTo>
                    <a:lnTo>
                      <a:pt x="102" y="102"/>
                    </a:lnTo>
                    <a:lnTo>
                      <a:pt x="102" y="104"/>
                    </a:lnTo>
                    <a:lnTo>
                      <a:pt x="102" y="102"/>
                    </a:lnTo>
                    <a:lnTo>
                      <a:pt x="104" y="104"/>
                    </a:lnTo>
                    <a:lnTo>
                      <a:pt x="104" y="102"/>
                    </a:lnTo>
                    <a:lnTo>
                      <a:pt x="107" y="102"/>
                    </a:lnTo>
                    <a:lnTo>
                      <a:pt x="104" y="102"/>
                    </a:lnTo>
                    <a:lnTo>
                      <a:pt x="107" y="102"/>
                    </a:lnTo>
                    <a:lnTo>
                      <a:pt x="109" y="102"/>
                    </a:lnTo>
                    <a:lnTo>
                      <a:pt x="109" y="100"/>
                    </a:lnTo>
                    <a:lnTo>
                      <a:pt x="107" y="97"/>
                    </a:lnTo>
                    <a:lnTo>
                      <a:pt x="109" y="97"/>
                    </a:lnTo>
                    <a:lnTo>
                      <a:pt x="109" y="100"/>
                    </a:lnTo>
                    <a:lnTo>
                      <a:pt x="109" y="97"/>
                    </a:lnTo>
                    <a:lnTo>
                      <a:pt x="111" y="97"/>
                    </a:lnTo>
                    <a:lnTo>
                      <a:pt x="114" y="97"/>
                    </a:lnTo>
                    <a:lnTo>
                      <a:pt x="114" y="95"/>
                    </a:lnTo>
                    <a:lnTo>
                      <a:pt x="114" y="97"/>
                    </a:lnTo>
                    <a:lnTo>
                      <a:pt x="114" y="95"/>
                    </a:lnTo>
                    <a:lnTo>
                      <a:pt x="114" y="93"/>
                    </a:lnTo>
                    <a:lnTo>
                      <a:pt x="111" y="93"/>
                    </a:lnTo>
                    <a:lnTo>
                      <a:pt x="109" y="93"/>
                    </a:lnTo>
                    <a:lnTo>
                      <a:pt x="107" y="93"/>
                    </a:lnTo>
                    <a:lnTo>
                      <a:pt x="107" y="90"/>
                    </a:lnTo>
                    <a:lnTo>
                      <a:pt x="107" y="93"/>
                    </a:lnTo>
                    <a:lnTo>
                      <a:pt x="104" y="93"/>
                    </a:lnTo>
                    <a:lnTo>
                      <a:pt x="104" y="90"/>
                    </a:lnTo>
                    <a:lnTo>
                      <a:pt x="107" y="90"/>
                    </a:lnTo>
                    <a:lnTo>
                      <a:pt x="107" y="93"/>
                    </a:lnTo>
                    <a:lnTo>
                      <a:pt x="109" y="93"/>
                    </a:lnTo>
                    <a:lnTo>
                      <a:pt x="111" y="93"/>
                    </a:lnTo>
                    <a:lnTo>
                      <a:pt x="114" y="93"/>
                    </a:lnTo>
                    <a:lnTo>
                      <a:pt x="116" y="93"/>
                    </a:lnTo>
                    <a:lnTo>
                      <a:pt x="119" y="93"/>
                    </a:lnTo>
                    <a:lnTo>
                      <a:pt x="121" y="93"/>
                    </a:lnTo>
                    <a:lnTo>
                      <a:pt x="121" y="90"/>
                    </a:lnTo>
                    <a:lnTo>
                      <a:pt x="121" y="93"/>
                    </a:lnTo>
                    <a:lnTo>
                      <a:pt x="121" y="95"/>
                    </a:lnTo>
                    <a:lnTo>
                      <a:pt x="119" y="95"/>
                    </a:lnTo>
                    <a:lnTo>
                      <a:pt x="119" y="97"/>
                    </a:lnTo>
                    <a:lnTo>
                      <a:pt x="121" y="100"/>
                    </a:lnTo>
                    <a:lnTo>
                      <a:pt x="119" y="100"/>
                    </a:lnTo>
                    <a:lnTo>
                      <a:pt x="116" y="100"/>
                    </a:lnTo>
                    <a:lnTo>
                      <a:pt x="116" y="102"/>
                    </a:lnTo>
                    <a:lnTo>
                      <a:pt x="119" y="102"/>
                    </a:lnTo>
                    <a:lnTo>
                      <a:pt x="119" y="100"/>
                    </a:lnTo>
                    <a:lnTo>
                      <a:pt x="121" y="100"/>
                    </a:lnTo>
                    <a:lnTo>
                      <a:pt x="121" y="102"/>
                    </a:lnTo>
                    <a:lnTo>
                      <a:pt x="121" y="104"/>
                    </a:lnTo>
                    <a:lnTo>
                      <a:pt x="119" y="104"/>
                    </a:lnTo>
                    <a:lnTo>
                      <a:pt x="116" y="104"/>
                    </a:lnTo>
                    <a:lnTo>
                      <a:pt x="119" y="104"/>
                    </a:lnTo>
                    <a:lnTo>
                      <a:pt x="121" y="104"/>
                    </a:lnTo>
                    <a:lnTo>
                      <a:pt x="123" y="107"/>
                    </a:lnTo>
                    <a:lnTo>
                      <a:pt x="121" y="107"/>
                    </a:lnTo>
                    <a:lnTo>
                      <a:pt x="123" y="107"/>
                    </a:lnTo>
                    <a:lnTo>
                      <a:pt x="121" y="107"/>
                    </a:lnTo>
                    <a:lnTo>
                      <a:pt x="123" y="107"/>
                    </a:lnTo>
                    <a:lnTo>
                      <a:pt x="123" y="104"/>
                    </a:lnTo>
                    <a:lnTo>
                      <a:pt x="123" y="102"/>
                    </a:lnTo>
                    <a:lnTo>
                      <a:pt x="123" y="100"/>
                    </a:lnTo>
                    <a:lnTo>
                      <a:pt x="126" y="100"/>
                    </a:lnTo>
                    <a:lnTo>
                      <a:pt x="128" y="100"/>
                    </a:lnTo>
                    <a:lnTo>
                      <a:pt x="128" y="97"/>
                    </a:lnTo>
                    <a:lnTo>
                      <a:pt x="126" y="97"/>
                    </a:lnTo>
                    <a:lnTo>
                      <a:pt x="126" y="95"/>
                    </a:lnTo>
                    <a:lnTo>
                      <a:pt x="126" y="93"/>
                    </a:lnTo>
                    <a:lnTo>
                      <a:pt x="128" y="93"/>
                    </a:lnTo>
                    <a:lnTo>
                      <a:pt x="128" y="95"/>
                    </a:lnTo>
                    <a:lnTo>
                      <a:pt x="130" y="95"/>
                    </a:lnTo>
                    <a:lnTo>
                      <a:pt x="128" y="95"/>
                    </a:lnTo>
                    <a:lnTo>
                      <a:pt x="128" y="97"/>
                    </a:lnTo>
                    <a:lnTo>
                      <a:pt x="130" y="97"/>
                    </a:lnTo>
                    <a:lnTo>
                      <a:pt x="130" y="100"/>
                    </a:lnTo>
                    <a:lnTo>
                      <a:pt x="130" y="102"/>
                    </a:lnTo>
                    <a:lnTo>
                      <a:pt x="130" y="104"/>
                    </a:lnTo>
                    <a:lnTo>
                      <a:pt x="128" y="104"/>
                    </a:lnTo>
                    <a:lnTo>
                      <a:pt x="128" y="107"/>
                    </a:lnTo>
                    <a:lnTo>
                      <a:pt x="126" y="107"/>
                    </a:lnTo>
                    <a:lnTo>
                      <a:pt x="126" y="109"/>
                    </a:lnTo>
                    <a:lnTo>
                      <a:pt x="126" y="107"/>
                    </a:lnTo>
                    <a:lnTo>
                      <a:pt x="128" y="107"/>
                    </a:lnTo>
                    <a:lnTo>
                      <a:pt x="128" y="104"/>
                    </a:lnTo>
                    <a:lnTo>
                      <a:pt x="128" y="107"/>
                    </a:lnTo>
                    <a:lnTo>
                      <a:pt x="128" y="104"/>
                    </a:lnTo>
                    <a:lnTo>
                      <a:pt x="128" y="107"/>
                    </a:lnTo>
                    <a:lnTo>
                      <a:pt x="130" y="107"/>
                    </a:lnTo>
                    <a:lnTo>
                      <a:pt x="128" y="107"/>
                    </a:lnTo>
                    <a:lnTo>
                      <a:pt x="130" y="107"/>
                    </a:lnTo>
                    <a:lnTo>
                      <a:pt x="133" y="107"/>
                    </a:lnTo>
                    <a:lnTo>
                      <a:pt x="130" y="107"/>
                    </a:lnTo>
                    <a:lnTo>
                      <a:pt x="130" y="104"/>
                    </a:lnTo>
                    <a:lnTo>
                      <a:pt x="133" y="104"/>
                    </a:lnTo>
                    <a:lnTo>
                      <a:pt x="133" y="102"/>
                    </a:lnTo>
                    <a:lnTo>
                      <a:pt x="130" y="102"/>
                    </a:lnTo>
                    <a:lnTo>
                      <a:pt x="130" y="100"/>
                    </a:lnTo>
                    <a:lnTo>
                      <a:pt x="130" y="97"/>
                    </a:lnTo>
                    <a:lnTo>
                      <a:pt x="130" y="95"/>
                    </a:lnTo>
                    <a:lnTo>
                      <a:pt x="130" y="93"/>
                    </a:lnTo>
                    <a:lnTo>
                      <a:pt x="128" y="93"/>
                    </a:lnTo>
                    <a:lnTo>
                      <a:pt x="126" y="93"/>
                    </a:lnTo>
                    <a:lnTo>
                      <a:pt x="123" y="93"/>
                    </a:lnTo>
                    <a:lnTo>
                      <a:pt x="123" y="90"/>
                    </a:lnTo>
                    <a:lnTo>
                      <a:pt x="126" y="90"/>
                    </a:lnTo>
                    <a:lnTo>
                      <a:pt x="128" y="90"/>
                    </a:lnTo>
                    <a:lnTo>
                      <a:pt x="128" y="88"/>
                    </a:lnTo>
                    <a:lnTo>
                      <a:pt x="130" y="88"/>
                    </a:lnTo>
                    <a:lnTo>
                      <a:pt x="133" y="85"/>
                    </a:lnTo>
                    <a:lnTo>
                      <a:pt x="135" y="85"/>
                    </a:lnTo>
                    <a:lnTo>
                      <a:pt x="135" y="83"/>
                    </a:lnTo>
                    <a:lnTo>
                      <a:pt x="138" y="83"/>
                    </a:lnTo>
                    <a:lnTo>
                      <a:pt x="140" y="83"/>
                    </a:lnTo>
                    <a:close/>
                    <a:moveTo>
                      <a:pt x="64" y="36"/>
                    </a:moveTo>
                    <a:lnTo>
                      <a:pt x="66" y="36"/>
                    </a:lnTo>
                    <a:lnTo>
                      <a:pt x="66" y="38"/>
                    </a:lnTo>
                    <a:lnTo>
                      <a:pt x="69" y="38"/>
                    </a:lnTo>
                    <a:lnTo>
                      <a:pt x="69" y="40"/>
                    </a:lnTo>
                    <a:lnTo>
                      <a:pt x="71" y="40"/>
                    </a:lnTo>
                    <a:lnTo>
                      <a:pt x="73" y="40"/>
                    </a:lnTo>
                    <a:lnTo>
                      <a:pt x="71" y="40"/>
                    </a:lnTo>
                    <a:lnTo>
                      <a:pt x="71" y="43"/>
                    </a:lnTo>
                    <a:lnTo>
                      <a:pt x="71" y="45"/>
                    </a:lnTo>
                    <a:lnTo>
                      <a:pt x="71" y="47"/>
                    </a:lnTo>
                    <a:lnTo>
                      <a:pt x="71" y="50"/>
                    </a:lnTo>
                    <a:lnTo>
                      <a:pt x="73" y="52"/>
                    </a:lnTo>
                    <a:lnTo>
                      <a:pt x="73" y="55"/>
                    </a:lnTo>
                    <a:lnTo>
                      <a:pt x="71" y="55"/>
                    </a:lnTo>
                    <a:lnTo>
                      <a:pt x="71" y="52"/>
                    </a:lnTo>
                    <a:lnTo>
                      <a:pt x="69" y="52"/>
                    </a:lnTo>
                    <a:lnTo>
                      <a:pt x="69" y="55"/>
                    </a:lnTo>
                    <a:lnTo>
                      <a:pt x="69" y="52"/>
                    </a:lnTo>
                    <a:lnTo>
                      <a:pt x="66" y="52"/>
                    </a:lnTo>
                    <a:lnTo>
                      <a:pt x="66" y="55"/>
                    </a:lnTo>
                    <a:lnTo>
                      <a:pt x="64" y="55"/>
                    </a:lnTo>
                    <a:lnTo>
                      <a:pt x="62" y="55"/>
                    </a:lnTo>
                    <a:lnTo>
                      <a:pt x="62" y="57"/>
                    </a:lnTo>
                    <a:lnTo>
                      <a:pt x="59" y="57"/>
                    </a:lnTo>
                    <a:lnTo>
                      <a:pt x="57" y="57"/>
                    </a:lnTo>
                    <a:lnTo>
                      <a:pt x="59" y="57"/>
                    </a:lnTo>
                    <a:lnTo>
                      <a:pt x="62" y="57"/>
                    </a:lnTo>
                    <a:lnTo>
                      <a:pt x="64" y="55"/>
                    </a:lnTo>
                    <a:lnTo>
                      <a:pt x="66" y="55"/>
                    </a:lnTo>
                    <a:lnTo>
                      <a:pt x="69" y="55"/>
                    </a:lnTo>
                    <a:lnTo>
                      <a:pt x="66" y="55"/>
                    </a:lnTo>
                    <a:lnTo>
                      <a:pt x="69" y="55"/>
                    </a:lnTo>
                    <a:lnTo>
                      <a:pt x="71" y="55"/>
                    </a:lnTo>
                    <a:lnTo>
                      <a:pt x="73" y="55"/>
                    </a:lnTo>
                    <a:lnTo>
                      <a:pt x="73" y="57"/>
                    </a:lnTo>
                    <a:lnTo>
                      <a:pt x="73" y="59"/>
                    </a:lnTo>
                    <a:lnTo>
                      <a:pt x="71" y="59"/>
                    </a:lnTo>
                    <a:lnTo>
                      <a:pt x="71" y="62"/>
                    </a:lnTo>
                    <a:lnTo>
                      <a:pt x="69" y="62"/>
                    </a:lnTo>
                    <a:lnTo>
                      <a:pt x="69" y="64"/>
                    </a:lnTo>
                    <a:lnTo>
                      <a:pt x="71" y="64"/>
                    </a:lnTo>
                    <a:lnTo>
                      <a:pt x="69" y="66"/>
                    </a:lnTo>
                    <a:lnTo>
                      <a:pt x="71" y="66"/>
                    </a:lnTo>
                    <a:lnTo>
                      <a:pt x="69" y="66"/>
                    </a:lnTo>
                    <a:lnTo>
                      <a:pt x="71" y="66"/>
                    </a:lnTo>
                    <a:lnTo>
                      <a:pt x="71" y="64"/>
                    </a:lnTo>
                    <a:lnTo>
                      <a:pt x="71" y="62"/>
                    </a:lnTo>
                    <a:lnTo>
                      <a:pt x="71" y="59"/>
                    </a:lnTo>
                    <a:lnTo>
                      <a:pt x="73" y="59"/>
                    </a:lnTo>
                    <a:lnTo>
                      <a:pt x="73" y="62"/>
                    </a:lnTo>
                    <a:lnTo>
                      <a:pt x="76" y="62"/>
                    </a:lnTo>
                    <a:lnTo>
                      <a:pt x="76" y="64"/>
                    </a:lnTo>
                    <a:lnTo>
                      <a:pt x="78" y="64"/>
                    </a:lnTo>
                    <a:lnTo>
                      <a:pt x="81" y="64"/>
                    </a:lnTo>
                    <a:lnTo>
                      <a:pt x="83" y="64"/>
                    </a:lnTo>
                    <a:lnTo>
                      <a:pt x="85" y="64"/>
                    </a:lnTo>
                    <a:lnTo>
                      <a:pt x="85" y="62"/>
                    </a:lnTo>
                    <a:lnTo>
                      <a:pt x="88" y="62"/>
                    </a:lnTo>
                    <a:lnTo>
                      <a:pt x="90" y="62"/>
                    </a:lnTo>
                    <a:lnTo>
                      <a:pt x="90" y="64"/>
                    </a:lnTo>
                    <a:lnTo>
                      <a:pt x="92" y="64"/>
                    </a:lnTo>
                    <a:lnTo>
                      <a:pt x="92" y="66"/>
                    </a:lnTo>
                    <a:lnTo>
                      <a:pt x="95" y="66"/>
                    </a:lnTo>
                    <a:lnTo>
                      <a:pt x="95" y="69"/>
                    </a:lnTo>
                    <a:lnTo>
                      <a:pt x="92" y="69"/>
                    </a:lnTo>
                    <a:lnTo>
                      <a:pt x="92" y="71"/>
                    </a:lnTo>
                    <a:lnTo>
                      <a:pt x="92" y="74"/>
                    </a:lnTo>
                    <a:lnTo>
                      <a:pt x="90" y="74"/>
                    </a:lnTo>
                    <a:lnTo>
                      <a:pt x="90" y="76"/>
                    </a:lnTo>
                    <a:lnTo>
                      <a:pt x="90" y="78"/>
                    </a:lnTo>
                    <a:lnTo>
                      <a:pt x="88" y="78"/>
                    </a:lnTo>
                    <a:lnTo>
                      <a:pt x="88" y="81"/>
                    </a:lnTo>
                    <a:lnTo>
                      <a:pt x="85" y="83"/>
                    </a:lnTo>
                    <a:lnTo>
                      <a:pt x="85" y="81"/>
                    </a:lnTo>
                    <a:lnTo>
                      <a:pt x="85" y="83"/>
                    </a:lnTo>
                    <a:lnTo>
                      <a:pt x="85" y="81"/>
                    </a:lnTo>
                    <a:lnTo>
                      <a:pt x="83" y="81"/>
                    </a:lnTo>
                    <a:lnTo>
                      <a:pt x="85" y="81"/>
                    </a:lnTo>
                    <a:lnTo>
                      <a:pt x="85" y="78"/>
                    </a:lnTo>
                    <a:lnTo>
                      <a:pt x="83" y="78"/>
                    </a:lnTo>
                    <a:lnTo>
                      <a:pt x="81" y="78"/>
                    </a:lnTo>
                    <a:lnTo>
                      <a:pt x="81" y="81"/>
                    </a:lnTo>
                    <a:lnTo>
                      <a:pt x="81" y="83"/>
                    </a:lnTo>
                    <a:lnTo>
                      <a:pt x="81" y="85"/>
                    </a:lnTo>
                    <a:lnTo>
                      <a:pt x="78" y="85"/>
                    </a:lnTo>
                    <a:lnTo>
                      <a:pt x="78" y="83"/>
                    </a:lnTo>
                    <a:lnTo>
                      <a:pt x="81" y="83"/>
                    </a:lnTo>
                    <a:lnTo>
                      <a:pt x="81" y="81"/>
                    </a:lnTo>
                    <a:lnTo>
                      <a:pt x="78" y="81"/>
                    </a:lnTo>
                    <a:lnTo>
                      <a:pt x="76" y="81"/>
                    </a:lnTo>
                    <a:lnTo>
                      <a:pt x="73" y="81"/>
                    </a:lnTo>
                    <a:lnTo>
                      <a:pt x="76" y="81"/>
                    </a:lnTo>
                    <a:lnTo>
                      <a:pt x="76" y="78"/>
                    </a:lnTo>
                    <a:lnTo>
                      <a:pt x="78" y="78"/>
                    </a:lnTo>
                    <a:lnTo>
                      <a:pt x="76" y="78"/>
                    </a:lnTo>
                    <a:lnTo>
                      <a:pt x="76" y="81"/>
                    </a:lnTo>
                    <a:lnTo>
                      <a:pt x="78" y="81"/>
                    </a:lnTo>
                    <a:lnTo>
                      <a:pt x="78" y="78"/>
                    </a:lnTo>
                    <a:lnTo>
                      <a:pt x="78" y="76"/>
                    </a:lnTo>
                    <a:lnTo>
                      <a:pt x="76" y="76"/>
                    </a:lnTo>
                    <a:lnTo>
                      <a:pt x="73" y="76"/>
                    </a:lnTo>
                    <a:lnTo>
                      <a:pt x="73" y="78"/>
                    </a:lnTo>
                    <a:lnTo>
                      <a:pt x="71" y="78"/>
                    </a:lnTo>
                    <a:lnTo>
                      <a:pt x="71" y="81"/>
                    </a:lnTo>
                    <a:lnTo>
                      <a:pt x="69" y="81"/>
                    </a:lnTo>
                    <a:lnTo>
                      <a:pt x="69" y="83"/>
                    </a:lnTo>
                    <a:lnTo>
                      <a:pt x="71" y="83"/>
                    </a:lnTo>
                    <a:lnTo>
                      <a:pt x="69" y="83"/>
                    </a:lnTo>
                    <a:lnTo>
                      <a:pt x="71" y="83"/>
                    </a:lnTo>
                    <a:lnTo>
                      <a:pt x="69" y="83"/>
                    </a:lnTo>
                    <a:lnTo>
                      <a:pt x="71" y="83"/>
                    </a:lnTo>
                    <a:lnTo>
                      <a:pt x="71" y="85"/>
                    </a:lnTo>
                    <a:lnTo>
                      <a:pt x="71" y="88"/>
                    </a:lnTo>
                    <a:lnTo>
                      <a:pt x="71" y="90"/>
                    </a:lnTo>
                    <a:lnTo>
                      <a:pt x="71" y="93"/>
                    </a:lnTo>
                    <a:lnTo>
                      <a:pt x="71" y="95"/>
                    </a:lnTo>
                    <a:lnTo>
                      <a:pt x="69" y="95"/>
                    </a:lnTo>
                    <a:lnTo>
                      <a:pt x="69" y="97"/>
                    </a:lnTo>
                    <a:lnTo>
                      <a:pt x="66" y="97"/>
                    </a:lnTo>
                    <a:lnTo>
                      <a:pt x="66" y="95"/>
                    </a:lnTo>
                    <a:lnTo>
                      <a:pt x="64" y="95"/>
                    </a:lnTo>
                    <a:lnTo>
                      <a:pt x="64" y="97"/>
                    </a:lnTo>
                    <a:lnTo>
                      <a:pt x="62" y="97"/>
                    </a:lnTo>
                    <a:lnTo>
                      <a:pt x="59" y="97"/>
                    </a:lnTo>
                    <a:lnTo>
                      <a:pt x="57" y="97"/>
                    </a:lnTo>
                    <a:lnTo>
                      <a:pt x="59" y="97"/>
                    </a:lnTo>
                    <a:lnTo>
                      <a:pt x="62" y="100"/>
                    </a:lnTo>
                    <a:lnTo>
                      <a:pt x="64" y="100"/>
                    </a:lnTo>
                    <a:lnTo>
                      <a:pt x="64" y="97"/>
                    </a:lnTo>
                    <a:lnTo>
                      <a:pt x="64" y="100"/>
                    </a:lnTo>
                    <a:lnTo>
                      <a:pt x="64" y="102"/>
                    </a:lnTo>
                    <a:lnTo>
                      <a:pt x="66" y="102"/>
                    </a:lnTo>
                    <a:lnTo>
                      <a:pt x="64" y="102"/>
                    </a:lnTo>
                    <a:lnTo>
                      <a:pt x="64" y="104"/>
                    </a:lnTo>
                    <a:lnTo>
                      <a:pt x="62" y="104"/>
                    </a:lnTo>
                    <a:lnTo>
                      <a:pt x="64" y="104"/>
                    </a:lnTo>
                    <a:lnTo>
                      <a:pt x="62" y="104"/>
                    </a:lnTo>
                    <a:lnTo>
                      <a:pt x="62" y="107"/>
                    </a:lnTo>
                    <a:lnTo>
                      <a:pt x="59" y="107"/>
                    </a:lnTo>
                    <a:lnTo>
                      <a:pt x="57" y="107"/>
                    </a:lnTo>
                    <a:lnTo>
                      <a:pt x="55" y="107"/>
                    </a:lnTo>
                    <a:lnTo>
                      <a:pt x="55" y="104"/>
                    </a:lnTo>
                    <a:lnTo>
                      <a:pt x="52" y="104"/>
                    </a:lnTo>
                    <a:lnTo>
                      <a:pt x="50" y="104"/>
                    </a:lnTo>
                    <a:lnTo>
                      <a:pt x="47" y="104"/>
                    </a:lnTo>
                    <a:lnTo>
                      <a:pt x="47" y="107"/>
                    </a:lnTo>
                    <a:lnTo>
                      <a:pt x="50" y="107"/>
                    </a:lnTo>
                    <a:lnTo>
                      <a:pt x="52" y="107"/>
                    </a:lnTo>
                    <a:lnTo>
                      <a:pt x="55" y="107"/>
                    </a:lnTo>
                    <a:lnTo>
                      <a:pt x="55" y="109"/>
                    </a:lnTo>
                    <a:lnTo>
                      <a:pt x="57" y="109"/>
                    </a:lnTo>
                    <a:lnTo>
                      <a:pt x="57" y="112"/>
                    </a:lnTo>
                    <a:lnTo>
                      <a:pt x="55" y="112"/>
                    </a:lnTo>
                    <a:lnTo>
                      <a:pt x="55" y="114"/>
                    </a:lnTo>
                    <a:lnTo>
                      <a:pt x="52" y="114"/>
                    </a:lnTo>
                    <a:lnTo>
                      <a:pt x="50" y="114"/>
                    </a:lnTo>
                    <a:lnTo>
                      <a:pt x="47" y="114"/>
                    </a:lnTo>
                    <a:lnTo>
                      <a:pt x="50" y="114"/>
                    </a:lnTo>
                    <a:lnTo>
                      <a:pt x="47" y="114"/>
                    </a:lnTo>
                    <a:lnTo>
                      <a:pt x="50" y="114"/>
                    </a:lnTo>
                    <a:lnTo>
                      <a:pt x="50" y="116"/>
                    </a:lnTo>
                    <a:lnTo>
                      <a:pt x="47" y="116"/>
                    </a:lnTo>
                    <a:lnTo>
                      <a:pt x="45" y="116"/>
                    </a:lnTo>
                    <a:lnTo>
                      <a:pt x="47" y="116"/>
                    </a:lnTo>
                    <a:lnTo>
                      <a:pt x="50" y="116"/>
                    </a:lnTo>
                    <a:lnTo>
                      <a:pt x="52" y="116"/>
                    </a:lnTo>
                    <a:lnTo>
                      <a:pt x="52" y="119"/>
                    </a:lnTo>
                    <a:lnTo>
                      <a:pt x="50" y="119"/>
                    </a:lnTo>
                    <a:lnTo>
                      <a:pt x="50" y="121"/>
                    </a:lnTo>
                    <a:lnTo>
                      <a:pt x="50" y="123"/>
                    </a:lnTo>
                    <a:lnTo>
                      <a:pt x="52" y="123"/>
                    </a:lnTo>
                    <a:lnTo>
                      <a:pt x="50" y="123"/>
                    </a:lnTo>
                    <a:lnTo>
                      <a:pt x="52" y="123"/>
                    </a:lnTo>
                    <a:lnTo>
                      <a:pt x="50" y="126"/>
                    </a:lnTo>
                    <a:lnTo>
                      <a:pt x="52" y="126"/>
                    </a:lnTo>
                    <a:lnTo>
                      <a:pt x="50" y="126"/>
                    </a:lnTo>
                    <a:lnTo>
                      <a:pt x="50" y="128"/>
                    </a:lnTo>
                    <a:lnTo>
                      <a:pt x="47" y="128"/>
                    </a:lnTo>
                    <a:lnTo>
                      <a:pt x="50" y="128"/>
                    </a:lnTo>
                    <a:lnTo>
                      <a:pt x="50" y="126"/>
                    </a:lnTo>
                    <a:lnTo>
                      <a:pt x="52" y="126"/>
                    </a:lnTo>
                    <a:lnTo>
                      <a:pt x="52" y="128"/>
                    </a:lnTo>
                    <a:lnTo>
                      <a:pt x="55" y="128"/>
                    </a:lnTo>
                    <a:lnTo>
                      <a:pt x="52" y="128"/>
                    </a:lnTo>
                    <a:lnTo>
                      <a:pt x="52" y="131"/>
                    </a:lnTo>
                    <a:lnTo>
                      <a:pt x="50" y="133"/>
                    </a:lnTo>
                    <a:lnTo>
                      <a:pt x="50" y="131"/>
                    </a:lnTo>
                    <a:lnTo>
                      <a:pt x="50" y="133"/>
                    </a:lnTo>
                    <a:lnTo>
                      <a:pt x="50" y="131"/>
                    </a:lnTo>
                    <a:lnTo>
                      <a:pt x="47" y="133"/>
                    </a:lnTo>
                    <a:lnTo>
                      <a:pt x="45" y="133"/>
                    </a:lnTo>
                    <a:lnTo>
                      <a:pt x="47" y="133"/>
                    </a:lnTo>
                    <a:lnTo>
                      <a:pt x="47" y="135"/>
                    </a:lnTo>
                    <a:lnTo>
                      <a:pt x="45" y="135"/>
                    </a:lnTo>
                    <a:lnTo>
                      <a:pt x="47" y="135"/>
                    </a:lnTo>
                    <a:lnTo>
                      <a:pt x="47" y="138"/>
                    </a:lnTo>
                    <a:lnTo>
                      <a:pt x="45" y="138"/>
                    </a:lnTo>
                    <a:lnTo>
                      <a:pt x="43" y="138"/>
                    </a:lnTo>
                    <a:lnTo>
                      <a:pt x="43" y="140"/>
                    </a:lnTo>
                    <a:lnTo>
                      <a:pt x="45" y="140"/>
                    </a:lnTo>
                    <a:lnTo>
                      <a:pt x="47" y="140"/>
                    </a:lnTo>
                    <a:lnTo>
                      <a:pt x="50" y="140"/>
                    </a:lnTo>
                    <a:lnTo>
                      <a:pt x="47" y="138"/>
                    </a:lnTo>
                    <a:lnTo>
                      <a:pt x="50" y="138"/>
                    </a:lnTo>
                    <a:lnTo>
                      <a:pt x="50" y="140"/>
                    </a:lnTo>
                    <a:lnTo>
                      <a:pt x="52" y="140"/>
                    </a:lnTo>
                    <a:lnTo>
                      <a:pt x="52" y="142"/>
                    </a:lnTo>
                    <a:lnTo>
                      <a:pt x="55" y="142"/>
                    </a:lnTo>
                    <a:lnTo>
                      <a:pt x="55" y="145"/>
                    </a:lnTo>
                    <a:lnTo>
                      <a:pt x="55" y="147"/>
                    </a:lnTo>
                    <a:lnTo>
                      <a:pt x="55" y="145"/>
                    </a:lnTo>
                    <a:lnTo>
                      <a:pt x="52" y="145"/>
                    </a:lnTo>
                    <a:lnTo>
                      <a:pt x="52" y="147"/>
                    </a:lnTo>
                    <a:lnTo>
                      <a:pt x="55" y="147"/>
                    </a:lnTo>
                    <a:lnTo>
                      <a:pt x="55" y="150"/>
                    </a:lnTo>
                    <a:lnTo>
                      <a:pt x="52" y="150"/>
                    </a:lnTo>
                    <a:lnTo>
                      <a:pt x="52" y="147"/>
                    </a:lnTo>
                    <a:lnTo>
                      <a:pt x="50" y="147"/>
                    </a:lnTo>
                    <a:lnTo>
                      <a:pt x="52" y="147"/>
                    </a:lnTo>
                    <a:lnTo>
                      <a:pt x="50" y="147"/>
                    </a:lnTo>
                    <a:lnTo>
                      <a:pt x="50" y="145"/>
                    </a:lnTo>
                    <a:lnTo>
                      <a:pt x="52" y="145"/>
                    </a:lnTo>
                    <a:lnTo>
                      <a:pt x="50" y="145"/>
                    </a:lnTo>
                    <a:lnTo>
                      <a:pt x="50" y="147"/>
                    </a:lnTo>
                    <a:lnTo>
                      <a:pt x="47" y="147"/>
                    </a:lnTo>
                    <a:lnTo>
                      <a:pt x="45" y="147"/>
                    </a:lnTo>
                    <a:lnTo>
                      <a:pt x="45" y="150"/>
                    </a:lnTo>
                    <a:lnTo>
                      <a:pt x="43" y="150"/>
                    </a:lnTo>
                    <a:lnTo>
                      <a:pt x="40" y="150"/>
                    </a:lnTo>
                    <a:lnTo>
                      <a:pt x="40" y="152"/>
                    </a:lnTo>
                    <a:lnTo>
                      <a:pt x="40" y="150"/>
                    </a:lnTo>
                    <a:lnTo>
                      <a:pt x="40" y="152"/>
                    </a:lnTo>
                    <a:lnTo>
                      <a:pt x="38" y="150"/>
                    </a:lnTo>
                    <a:lnTo>
                      <a:pt x="36" y="147"/>
                    </a:lnTo>
                    <a:lnTo>
                      <a:pt x="33" y="147"/>
                    </a:lnTo>
                    <a:lnTo>
                      <a:pt x="31" y="147"/>
                    </a:lnTo>
                    <a:lnTo>
                      <a:pt x="28" y="147"/>
                    </a:lnTo>
                    <a:lnTo>
                      <a:pt x="28" y="145"/>
                    </a:lnTo>
                    <a:lnTo>
                      <a:pt x="26" y="145"/>
                    </a:lnTo>
                    <a:lnTo>
                      <a:pt x="26" y="147"/>
                    </a:lnTo>
                    <a:lnTo>
                      <a:pt x="24" y="147"/>
                    </a:lnTo>
                    <a:lnTo>
                      <a:pt x="24" y="145"/>
                    </a:lnTo>
                    <a:lnTo>
                      <a:pt x="21" y="147"/>
                    </a:lnTo>
                    <a:lnTo>
                      <a:pt x="19" y="145"/>
                    </a:lnTo>
                    <a:lnTo>
                      <a:pt x="17" y="145"/>
                    </a:lnTo>
                    <a:lnTo>
                      <a:pt x="19" y="142"/>
                    </a:lnTo>
                    <a:lnTo>
                      <a:pt x="19" y="140"/>
                    </a:lnTo>
                    <a:lnTo>
                      <a:pt x="17" y="140"/>
                    </a:lnTo>
                    <a:lnTo>
                      <a:pt x="17" y="138"/>
                    </a:lnTo>
                    <a:lnTo>
                      <a:pt x="19" y="138"/>
                    </a:lnTo>
                    <a:lnTo>
                      <a:pt x="19" y="135"/>
                    </a:lnTo>
                    <a:lnTo>
                      <a:pt x="19" y="133"/>
                    </a:lnTo>
                    <a:lnTo>
                      <a:pt x="17" y="133"/>
                    </a:lnTo>
                    <a:lnTo>
                      <a:pt x="14" y="133"/>
                    </a:lnTo>
                    <a:lnTo>
                      <a:pt x="14" y="135"/>
                    </a:lnTo>
                    <a:lnTo>
                      <a:pt x="17" y="138"/>
                    </a:lnTo>
                    <a:lnTo>
                      <a:pt x="14" y="138"/>
                    </a:lnTo>
                    <a:lnTo>
                      <a:pt x="12" y="138"/>
                    </a:lnTo>
                    <a:lnTo>
                      <a:pt x="12" y="135"/>
                    </a:lnTo>
                    <a:lnTo>
                      <a:pt x="14" y="138"/>
                    </a:lnTo>
                    <a:lnTo>
                      <a:pt x="12" y="135"/>
                    </a:lnTo>
                    <a:lnTo>
                      <a:pt x="12" y="133"/>
                    </a:lnTo>
                    <a:lnTo>
                      <a:pt x="12" y="131"/>
                    </a:lnTo>
                    <a:lnTo>
                      <a:pt x="14" y="131"/>
                    </a:lnTo>
                    <a:lnTo>
                      <a:pt x="12" y="131"/>
                    </a:lnTo>
                    <a:lnTo>
                      <a:pt x="14" y="131"/>
                    </a:lnTo>
                    <a:lnTo>
                      <a:pt x="12" y="131"/>
                    </a:lnTo>
                    <a:lnTo>
                      <a:pt x="14" y="131"/>
                    </a:lnTo>
                    <a:lnTo>
                      <a:pt x="17" y="131"/>
                    </a:lnTo>
                    <a:lnTo>
                      <a:pt x="17" y="133"/>
                    </a:lnTo>
                    <a:lnTo>
                      <a:pt x="14" y="133"/>
                    </a:lnTo>
                    <a:lnTo>
                      <a:pt x="17" y="133"/>
                    </a:lnTo>
                    <a:lnTo>
                      <a:pt x="19" y="133"/>
                    </a:lnTo>
                    <a:lnTo>
                      <a:pt x="19" y="131"/>
                    </a:lnTo>
                    <a:lnTo>
                      <a:pt x="19" y="128"/>
                    </a:lnTo>
                    <a:lnTo>
                      <a:pt x="19" y="126"/>
                    </a:lnTo>
                    <a:lnTo>
                      <a:pt x="19" y="123"/>
                    </a:lnTo>
                    <a:lnTo>
                      <a:pt x="19" y="121"/>
                    </a:lnTo>
                    <a:lnTo>
                      <a:pt x="17" y="121"/>
                    </a:lnTo>
                    <a:lnTo>
                      <a:pt x="19" y="121"/>
                    </a:lnTo>
                    <a:lnTo>
                      <a:pt x="17" y="121"/>
                    </a:lnTo>
                    <a:lnTo>
                      <a:pt x="17" y="119"/>
                    </a:lnTo>
                    <a:lnTo>
                      <a:pt x="14" y="119"/>
                    </a:lnTo>
                    <a:lnTo>
                      <a:pt x="12" y="119"/>
                    </a:lnTo>
                    <a:lnTo>
                      <a:pt x="12" y="116"/>
                    </a:lnTo>
                    <a:lnTo>
                      <a:pt x="9" y="116"/>
                    </a:lnTo>
                    <a:lnTo>
                      <a:pt x="9" y="114"/>
                    </a:lnTo>
                    <a:lnTo>
                      <a:pt x="7" y="114"/>
                    </a:lnTo>
                    <a:lnTo>
                      <a:pt x="7" y="112"/>
                    </a:lnTo>
                    <a:lnTo>
                      <a:pt x="5" y="112"/>
                    </a:lnTo>
                    <a:lnTo>
                      <a:pt x="5" y="114"/>
                    </a:lnTo>
                    <a:lnTo>
                      <a:pt x="7" y="116"/>
                    </a:lnTo>
                    <a:lnTo>
                      <a:pt x="5" y="116"/>
                    </a:lnTo>
                    <a:lnTo>
                      <a:pt x="5" y="114"/>
                    </a:lnTo>
                    <a:lnTo>
                      <a:pt x="2" y="114"/>
                    </a:lnTo>
                    <a:lnTo>
                      <a:pt x="0" y="114"/>
                    </a:lnTo>
                    <a:lnTo>
                      <a:pt x="0" y="112"/>
                    </a:lnTo>
                    <a:lnTo>
                      <a:pt x="0" y="109"/>
                    </a:lnTo>
                    <a:lnTo>
                      <a:pt x="2" y="107"/>
                    </a:lnTo>
                    <a:lnTo>
                      <a:pt x="2" y="104"/>
                    </a:lnTo>
                    <a:lnTo>
                      <a:pt x="2" y="102"/>
                    </a:lnTo>
                    <a:lnTo>
                      <a:pt x="2" y="100"/>
                    </a:lnTo>
                    <a:lnTo>
                      <a:pt x="2" y="97"/>
                    </a:lnTo>
                    <a:lnTo>
                      <a:pt x="2" y="95"/>
                    </a:lnTo>
                    <a:lnTo>
                      <a:pt x="2" y="93"/>
                    </a:lnTo>
                    <a:lnTo>
                      <a:pt x="0" y="93"/>
                    </a:lnTo>
                    <a:lnTo>
                      <a:pt x="0" y="90"/>
                    </a:lnTo>
                    <a:lnTo>
                      <a:pt x="0" y="88"/>
                    </a:lnTo>
                    <a:lnTo>
                      <a:pt x="0" y="85"/>
                    </a:lnTo>
                    <a:lnTo>
                      <a:pt x="0" y="83"/>
                    </a:lnTo>
                    <a:lnTo>
                      <a:pt x="0" y="81"/>
                    </a:lnTo>
                    <a:lnTo>
                      <a:pt x="0" y="78"/>
                    </a:lnTo>
                    <a:lnTo>
                      <a:pt x="0" y="76"/>
                    </a:lnTo>
                    <a:lnTo>
                      <a:pt x="0" y="74"/>
                    </a:lnTo>
                    <a:lnTo>
                      <a:pt x="0" y="71"/>
                    </a:lnTo>
                    <a:lnTo>
                      <a:pt x="0" y="69"/>
                    </a:lnTo>
                    <a:lnTo>
                      <a:pt x="0" y="66"/>
                    </a:lnTo>
                    <a:lnTo>
                      <a:pt x="0" y="64"/>
                    </a:lnTo>
                    <a:lnTo>
                      <a:pt x="0" y="62"/>
                    </a:lnTo>
                    <a:lnTo>
                      <a:pt x="0" y="59"/>
                    </a:lnTo>
                    <a:lnTo>
                      <a:pt x="2" y="59"/>
                    </a:lnTo>
                    <a:lnTo>
                      <a:pt x="2" y="57"/>
                    </a:lnTo>
                    <a:lnTo>
                      <a:pt x="2" y="55"/>
                    </a:lnTo>
                    <a:lnTo>
                      <a:pt x="5" y="55"/>
                    </a:lnTo>
                    <a:lnTo>
                      <a:pt x="2" y="57"/>
                    </a:lnTo>
                    <a:lnTo>
                      <a:pt x="5" y="57"/>
                    </a:lnTo>
                    <a:lnTo>
                      <a:pt x="2" y="57"/>
                    </a:lnTo>
                    <a:lnTo>
                      <a:pt x="5" y="57"/>
                    </a:lnTo>
                    <a:lnTo>
                      <a:pt x="5" y="59"/>
                    </a:lnTo>
                    <a:lnTo>
                      <a:pt x="7" y="59"/>
                    </a:lnTo>
                    <a:lnTo>
                      <a:pt x="7" y="62"/>
                    </a:lnTo>
                    <a:lnTo>
                      <a:pt x="7" y="59"/>
                    </a:lnTo>
                    <a:lnTo>
                      <a:pt x="9" y="62"/>
                    </a:lnTo>
                    <a:lnTo>
                      <a:pt x="9" y="59"/>
                    </a:lnTo>
                    <a:lnTo>
                      <a:pt x="9" y="62"/>
                    </a:lnTo>
                    <a:lnTo>
                      <a:pt x="12" y="62"/>
                    </a:lnTo>
                    <a:lnTo>
                      <a:pt x="14" y="62"/>
                    </a:lnTo>
                    <a:lnTo>
                      <a:pt x="14" y="59"/>
                    </a:lnTo>
                    <a:lnTo>
                      <a:pt x="14" y="62"/>
                    </a:lnTo>
                    <a:lnTo>
                      <a:pt x="17" y="62"/>
                    </a:lnTo>
                    <a:lnTo>
                      <a:pt x="17" y="64"/>
                    </a:lnTo>
                    <a:lnTo>
                      <a:pt x="17" y="62"/>
                    </a:lnTo>
                    <a:lnTo>
                      <a:pt x="17" y="59"/>
                    </a:lnTo>
                    <a:lnTo>
                      <a:pt x="19" y="59"/>
                    </a:lnTo>
                    <a:lnTo>
                      <a:pt x="17" y="62"/>
                    </a:lnTo>
                    <a:lnTo>
                      <a:pt x="19" y="62"/>
                    </a:lnTo>
                    <a:lnTo>
                      <a:pt x="17" y="62"/>
                    </a:lnTo>
                    <a:lnTo>
                      <a:pt x="17" y="64"/>
                    </a:lnTo>
                    <a:lnTo>
                      <a:pt x="14" y="64"/>
                    </a:lnTo>
                    <a:lnTo>
                      <a:pt x="14" y="66"/>
                    </a:lnTo>
                    <a:lnTo>
                      <a:pt x="14" y="64"/>
                    </a:lnTo>
                    <a:lnTo>
                      <a:pt x="17" y="64"/>
                    </a:lnTo>
                    <a:lnTo>
                      <a:pt x="17" y="66"/>
                    </a:lnTo>
                    <a:lnTo>
                      <a:pt x="19" y="66"/>
                    </a:lnTo>
                    <a:lnTo>
                      <a:pt x="21" y="66"/>
                    </a:lnTo>
                    <a:lnTo>
                      <a:pt x="21" y="64"/>
                    </a:lnTo>
                    <a:lnTo>
                      <a:pt x="21" y="62"/>
                    </a:lnTo>
                    <a:lnTo>
                      <a:pt x="19" y="59"/>
                    </a:lnTo>
                    <a:lnTo>
                      <a:pt x="19" y="57"/>
                    </a:lnTo>
                    <a:lnTo>
                      <a:pt x="19" y="59"/>
                    </a:lnTo>
                    <a:lnTo>
                      <a:pt x="21" y="59"/>
                    </a:lnTo>
                    <a:lnTo>
                      <a:pt x="21" y="57"/>
                    </a:lnTo>
                    <a:lnTo>
                      <a:pt x="24" y="55"/>
                    </a:lnTo>
                    <a:lnTo>
                      <a:pt x="26" y="55"/>
                    </a:lnTo>
                    <a:lnTo>
                      <a:pt x="26" y="52"/>
                    </a:lnTo>
                    <a:lnTo>
                      <a:pt x="26" y="55"/>
                    </a:lnTo>
                    <a:lnTo>
                      <a:pt x="24" y="55"/>
                    </a:lnTo>
                    <a:lnTo>
                      <a:pt x="24" y="52"/>
                    </a:lnTo>
                    <a:lnTo>
                      <a:pt x="26" y="52"/>
                    </a:lnTo>
                    <a:lnTo>
                      <a:pt x="26" y="50"/>
                    </a:lnTo>
                    <a:lnTo>
                      <a:pt x="28" y="50"/>
                    </a:lnTo>
                    <a:lnTo>
                      <a:pt x="31" y="50"/>
                    </a:lnTo>
                    <a:lnTo>
                      <a:pt x="33" y="50"/>
                    </a:lnTo>
                    <a:lnTo>
                      <a:pt x="33" y="52"/>
                    </a:lnTo>
                    <a:lnTo>
                      <a:pt x="36" y="52"/>
                    </a:lnTo>
                    <a:lnTo>
                      <a:pt x="36" y="55"/>
                    </a:lnTo>
                    <a:lnTo>
                      <a:pt x="33" y="55"/>
                    </a:lnTo>
                    <a:lnTo>
                      <a:pt x="33" y="57"/>
                    </a:lnTo>
                    <a:lnTo>
                      <a:pt x="31" y="57"/>
                    </a:lnTo>
                    <a:lnTo>
                      <a:pt x="31" y="59"/>
                    </a:lnTo>
                    <a:lnTo>
                      <a:pt x="31" y="62"/>
                    </a:lnTo>
                    <a:lnTo>
                      <a:pt x="33" y="62"/>
                    </a:lnTo>
                    <a:lnTo>
                      <a:pt x="33" y="59"/>
                    </a:lnTo>
                    <a:lnTo>
                      <a:pt x="36" y="59"/>
                    </a:lnTo>
                    <a:lnTo>
                      <a:pt x="33" y="59"/>
                    </a:lnTo>
                    <a:lnTo>
                      <a:pt x="33" y="57"/>
                    </a:lnTo>
                    <a:lnTo>
                      <a:pt x="36" y="57"/>
                    </a:lnTo>
                    <a:lnTo>
                      <a:pt x="36" y="59"/>
                    </a:lnTo>
                    <a:lnTo>
                      <a:pt x="36" y="57"/>
                    </a:lnTo>
                    <a:lnTo>
                      <a:pt x="38" y="57"/>
                    </a:lnTo>
                    <a:lnTo>
                      <a:pt x="38" y="59"/>
                    </a:lnTo>
                    <a:lnTo>
                      <a:pt x="40" y="59"/>
                    </a:lnTo>
                    <a:lnTo>
                      <a:pt x="38" y="59"/>
                    </a:lnTo>
                    <a:lnTo>
                      <a:pt x="38" y="62"/>
                    </a:lnTo>
                    <a:lnTo>
                      <a:pt x="40" y="62"/>
                    </a:lnTo>
                    <a:lnTo>
                      <a:pt x="40" y="64"/>
                    </a:lnTo>
                    <a:lnTo>
                      <a:pt x="40" y="62"/>
                    </a:lnTo>
                    <a:lnTo>
                      <a:pt x="43" y="62"/>
                    </a:lnTo>
                    <a:lnTo>
                      <a:pt x="40" y="62"/>
                    </a:lnTo>
                    <a:lnTo>
                      <a:pt x="40" y="59"/>
                    </a:lnTo>
                    <a:lnTo>
                      <a:pt x="40" y="57"/>
                    </a:lnTo>
                    <a:lnTo>
                      <a:pt x="40" y="55"/>
                    </a:lnTo>
                    <a:lnTo>
                      <a:pt x="38" y="55"/>
                    </a:lnTo>
                    <a:lnTo>
                      <a:pt x="36" y="55"/>
                    </a:lnTo>
                    <a:lnTo>
                      <a:pt x="36" y="57"/>
                    </a:lnTo>
                    <a:lnTo>
                      <a:pt x="36" y="55"/>
                    </a:lnTo>
                    <a:lnTo>
                      <a:pt x="38" y="52"/>
                    </a:lnTo>
                    <a:lnTo>
                      <a:pt x="36" y="50"/>
                    </a:lnTo>
                    <a:lnTo>
                      <a:pt x="36" y="47"/>
                    </a:lnTo>
                    <a:lnTo>
                      <a:pt x="36" y="45"/>
                    </a:lnTo>
                    <a:lnTo>
                      <a:pt x="36" y="43"/>
                    </a:lnTo>
                    <a:lnTo>
                      <a:pt x="38" y="43"/>
                    </a:lnTo>
                    <a:lnTo>
                      <a:pt x="38" y="40"/>
                    </a:lnTo>
                    <a:lnTo>
                      <a:pt x="40" y="40"/>
                    </a:lnTo>
                    <a:lnTo>
                      <a:pt x="40" y="38"/>
                    </a:lnTo>
                    <a:lnTo>
                      <a:pt x="43" y="38"/>
                    </a:lnTo>
                    <a:lnTo>
                      <a:pt x="45" y="38"/>
                    </a:lnTo>
                    <a:lnTo>
                      <a:pt x="47" y="38"/>
                    </a:lnTo>
                    <a:lnTo>
                      <a:pt x="50" y="40"/>
                    </a:lnTo>
                    <a:lnTo>
                      <a:pt x="47" y="40"/>
                    </a:lnTo>
                    <a:lnTo>
                      <a:pt x="47" y="43"/>
                    </a:lnTo>
                    <a:lnTo>
                      <a:pt x="50" y="43"/>
                    </a:lnTo>
                    <a:lnTo>
                      <a:pt x="50" y="40"/>
                    </a:lnTo>
                    <a:lnTo>
                      <a:pt x="52" y="38"/>
                    </a:lnTo>
                    <a:lnTo>
                      <a:pt x="52" y="36"/>
                    </a:lnTo>
                    <a:lnTo>
                      <a:pt x="55" y="36"/>
                    </a:lnTo>
                    <a:lnTo>
                      <a:pt x="57" y="36"/>
                    </a:lnTo>
                    <a:lnTo>
                      <a:pt x="59" y="36"/>
                    </a:lnTo>
                    <a:lnTo>
                      <a:pt x="62" y="36"/>
                    </a:lnTo>
                    <a:lnTo>
                      <a:pt x="64" y="36"/>
                    </a:lnTo>
                    <a:close/>
                    <a:moveTo>
                      <a:pt x="83" y="2"/>
                    </a:moveTo>
                    <a:lnTo>
                      <a:pt x="81" y="2"/>
                    </a:lnTo>
                    <a:lnTo>
                      <a:pt x="78" y="5"/>
                    </a:lnTo>
                    <a:lnTo>
                      <a:pt x="78" y="7"/>
                    </a:lnTo>
                    <a:lnTo>
                      <a:pt x="76" y="7"/>
                    </a:lnTo>
                    <a:lnTo>
                      <a:pt x="76" y="9"/>
                    </a:lnTo>
                    <a:lnTo>
                      <a:pt x="78" y="12"/>
                    </a:lnTo>
                    <a:lnTo>
                      <a:pt x="78" y="14"/>
                    </a:lnTo>
                    <a:lnTo>
                      <a:pt x="81" y="14"/>
                    </a:lnTo>
                    <a:lnTo>
                      <a:pt x="81" y="17"/>
                    </a:lnTo>
                    <a:lnTo>
                      <a:pt x="81" y="19"/>
                    </a:lnTo>
                    <a:lnTo>
                      <a:pt x="81" y="21"/>
                    </a:lnTo>
                    <a:lnTo>
                      <a:pt x="81" y="24"/>
                    </a:lnTo>
                    <a:lnTo>
                      <a:pt x="81" y="26"/>
                    </a:lnTo>
                    <a:lnTo>
                      <a:pt x="81" y="28"/>
                    </a:lnTo>
                    <a:lnTo>
                      <a:pt x="78" y="28"/>
                    </a:lnTo>
                    <a:lnTo>
                      <a:pt x="78" y="31"/>
                    </a:lnTo>
                    <a:lnTo>
                      <a:pt x="76" y="31"/>
                    </a:lnTo>
                    <a:lnTo>
                      <a:pt x="76" y="33"/>
                    </a:lnTo>
                    <a:lnTo>
                      <a:pt x="76" y="36"/>
                    </a:lnTo>
                    <a:lnTo>
                      <a:pt x="73" y="38"/>
                    </a:lnTo>
                    <a:lnTo>
                      <a:pt x="73" y="40"/>
                    </a:lnTo>
                    <a:lnTo>
                      <a:pt x="73" y="38"/>
                    </a:lnTo>
                    <a:lnTo>
                      <a:pt x="73" y="40"/>
                    </a:lnTo>
                    <a:lnTo>
                      <a:pt x="73" y="38"/>
                    </a:lnTo>
                    <a:lnTo>
                      <a:pt x="71" y="38"/>
                    </a:lnTo>
                    <a:lnTo>
                      <a:pt x="71" y="40"/>
                    </a:lnTo>
                    <a:lnTo>
                      <a:pt x="69" y="40"/>
                    </a:lnTo>
                    <a:lnTo>
                      <a:pt x="69" y="38"/>
                    </a:lnTo>
                    <a:lnTo>
                      <a:pt x="66" y="38"/>
                    </a:lnTo>
                    <a:lnTo>
                      <a:pt x="66" y="36"/>
                    </a:lnTo>
                    <a:lnTo>
                      <a:pt x="64" y="36"/>
                    </a:lnTo>
                    <a:lnTo>
                      <a:pt x="64" y="33"/>
                    </a:lnTo>
                    <a:lnTo>
                      <a:pt x="62" y="33"/>
                    </a:lnTo>
                    <a:lnTo>
                      <a:pt x="62" y="36"/>
                    </a:lnTo>
                    <a:lnTo>
                      <a:pt x="59" y="36"/>
                    </a:lnTo>
                    <a:lnTo>
                      <a:pt x="57" y="33"/>
                    </a:lnTo>
                    <a:lnTo>
                      <a:pt x="55" y="33"/>
                    </a:lnTo>
                    <a:lnTo>
                      <a:pt x="57" y="33"/>
                    </a:lnTo>
                    <a:lnTo>
                      <a:pt x="55" y="33"/>
                    </a:lnTo>
                    <a:lnTo>
                      <a:pt x="55" y="36"/>
                    </a:lnTo>
                    <a:lnTo>
                      <a:pt x="52" y="36"/>
                    </a:lnTo>
                    <a:lnTo>
                      <a:pt x="52" y="33"/>
                    </a:lnTo>
                    <a:lnTo>
                      <a:pt x="50" y="33"/>
                    </a:lnTo>
                    <a:lnTo>
                      <a:pt x="50" y="36"/>
                    </a:lnTo>
                    <a:lnTo>
                      <a:pt x="47" y="36"/>
                    </a:lnTo>
                    <a:lnTo>
                      <a:pt x="45" y="36"/>
                    </a:lnTo>
                    <a:lnTo>
                      <a:pt x="45" y="38"/>
                    </a:lnTo>
                    <a:lnTo>
                      <a:pt x="45" y="36"/>
                    </a:lnTo>
                    <a:lnTo>
                      <a:pt x="43" y="38"/>
                    </a:lnTo>
                    <a:lnTo>
                      <a:pt x="40" y="38"/>
                    </a:lnTo>
                    <a:lnTo>
                      <a:pt x="38" y="38"/>
                    </a:lnTo>
                    <a:lnTo>
                      <a:pt x="38" y="40"/>
                    </a:lnTo>
                    <a:lnTo>
                      <a:pt x="38" y="38"/>
                    </a:lnTo>
                    <a:lnTo>
                      <a:pt x="36" y="38"/>
                    </a:lnTo>
                    <a:lnTo>
                      <a:pt x="33" y="38"/>
                    </a:lnTo>
                    <a:lnTo>
                      <a:pt x="33" y="36"/>
                    </a:lnTo>
                    <a:lnTo>
                      <a:pt x="33" y="38"/>
                    </a:lnTo>
                    <a:lnTo>
                      <a:pt x="31" y="38"/>
                    </a:lnTo>
                    <a:lnTo>
                      <a:pt x="28" y="38"/>
                    </a:lnTo>
                    <a:lnTo>
                      <a:pt x="26" y="38"/>
                    </a:lnTo>
                    <a:lnTo>
                      <a:pt x="26" y="40"/>
                    </a:lnTo>
                    <a:lnTo>
                      <a:pt x="26" y="38"/>
                    </a:lnTo>
                    <a:lnTo>
                      <a:pt x="26" y="40"/>
                    </a:lnTo>
                    <a:lnTo>
                      <a:pt x="24" y="38"/>
                    </a:lnTo>
                    <a:lnTo>
                      <a:pt x="24" y="40"/>
                    </a:lnTo>
                    <a:lnTo>
                      <a:pt x="21" y="40"/>
                    </a:lnTo>
                    <a:lnTo>
                      <a:pt x="19" y="40"/>
                    </a:lnTo>
                    <a:lnTo>
                      <a:pt x="19" y="43"/>
                    </a:lnTo>
                    <a:lnTo>
                      <a:pt x="19" y="45"/>
                    </a:lnTo>
                    <a:lnTo>
                      <a:pt x="17" y="45"/>
                    </a:lnTo>
                    <a:lnTo>
                      <a:pt x="17" y="47"/>
                    </a:lnTo>
                    <a:lnTo>
                      <a:pt x="14" y="47"/>
                    </a:lnTo>
                    <a:lnTo>
                      <a:pt x="14" y="50"/>
                    </a:lnTo>
                    <a:lnTo>
                      <a:pt x="12" y="50"/>
                    </a:lnTo>
                    <a:lnTo>
                      <a:pt x="14" y="52"/>
                    </a:lnTo>
                    <a:lnTo>
                      <a:pt x="12" y="52"/>
                    </a:lnTo>
                    <a:lnTo>
                      <a:pt x="12" y="55"/>
                    </a:lnTo>
                    <a:lnTo>
                      <a:pt x="12" y="52"/>
                    </a:lnTo>
                    <a:lnTo>
                      <a:pt x="14" y="55"/>
                    </a:lnTo>
                    <a:lnTo>
                      <a:pt x="12" y="55"/>
                    </a:lnTo>
                    <a:lnTo>
                      <a:pt x="9" y="55"/>
                    </a:lnTo>
                    <a:lnTo>
                      <a:pt x="12" y="55"/>
                    </a:lnTo>
                    <a:lnTo>
                      <a:pt x="12" y="57"/>
                    </a:lnTo>
                    <a:lnTo>
                      <a:pt x="14" y="57"/>
                    </a:lnTo>
                    <a:lnTo>
                      <a:pt x="14" y="55"/>
                    </a:lnTo>
                    <a:lnTo>
                      <a:pt x="17" y="55"/>
                    </a:lnTo>
                    <a:lnTo>
                      <a:pt x="17" y="57"/>
                    </a:lnTo>
                    <a:lnTo>
                      <a:pt x="17" y="59"/>
                    </a:lnTo>
                    <a:lnTo>
                      <a:pt x="14" y="59"/>
                    </a:lnTo>
                    <a:lnTo>
                      <a:pt x="12" y="57"/>
                    </a:lnTo>
                    <a:lnTo>
                      <a:pt x="9" y="55"/>
                    </a:lnTo>
                    <a:lnTo>
                      <a:pt x="7" y="55"/>
                    </a:lnTo>
                    <a:lnTo>
                      <a:pt x="7" y="52"/>
                    </a:lnTo>
                    <a:lnTo>
                      <a:pt x="7" y="50"/>
                    </a:lnTo>
                    <a:lnTo>
                      <a:pt x="5" y="50"/>
                    </a:lnTo>
                    <a:lnTo>
                      <a:pt x="5" y="52"/>
                    </a:lnTo>
                    <a:lnTo>
                      <a:pt x="5" y="55"/>
                    </a:lnTo>
                    <a:lnTo>
                      <a:pt x="5" y="52"/>
                    </a:lnTo>
                    <a:lnTo>
                      <a:pt x="5" y="50"/>
                    </a:lnTo>
                    <a:lnTo>
                      <a:pt x="5" y="47"/>
                    </a:lnTo>
                    <a:lnTo>
                      <a:pt x="7" y="45"/>
                    </a:lnTo>
                    <a:lnTo>
                      <a:pt x="7" y="43"/>
                    </a:lnTo>
                    <a:lnTo>
                      <a:pt x="9" y="40"/>
                    </a:lnTo>
                    <a:lnTo>
                      <a:pt x="12" y="38"/>
                    </a:lnTo>
                    <a:lnTo>
                      <a:pt x="12" y="36"/>
                    </a:lnTo>
                    <a:lnTo>
                      <a:pt x="14" y="36"/>
                    </a:lnTo>
                    <a:lnTo>
                      <a:pt x="17" y="33"/>
                    </a:lnTo>
                    <a:lnTo>
                      <a:pt x="19" y="33"/>
                    </a:lnTo>
                    <a:lnTo>
                      <a:pt x="21" y="33"/>
                    </a:lnTo>
                    <a:lnTo>
                      <a:pt x="24" y="33"/>
                    </a:lnTo>
                    <a:lnTo>
                      <a:pt x="26" y="33"/>
                    </a:lnTo>
                    <a:lnTo>
                      <a:pt x="28" y="31"/>
                    </a:lnTo>
                    <a:lnTo>
                      <a:pt x="31" y="31"/>
                    </a:lnTo>
                    <a:lnTo>
                      <a:pt x="33" y="31"/>
                    </a:lnTo>
                    <a:lnTo>
                      <a:pt x="36" y="31"/>
                    </a:lnTo>
                    <a:lnTo>
                      <a:pt x="38" y="31"/>
                    </a:lnTo>
                    <a:lnTo>
                      <a:pt x="40" y="31"/>
                    </a:lnTo>
                    <a:lnTo>
                      <a:pt x="43" y="31"/>
                    </a:lnTo>
                    <a:lnTo>
                      <a:pt x="45" y="28"/>
                    </a:lnTo>
                    <a:lnTo>
                      <a:pt x="47" y="28"/>
                    </a:lnTo>
                    <a:lnTo>
                      <a:pt x="47" y="26"/>
                    </a:lnTo>
                    <a:lnTo>
                      <a:pt x="50" y="24"/>
                    </a:lnTo>
                    <a:lnTo>
                      <a:pt x="52" y="21"/>
                    </a:lnTo>
                    <a:lnTo>
                      <a:pt x="52" y="19"/>
                    </a:lnTo>
                    <a:lnTo>
                      <a:pt x="55" y="19"/>
                    </a:lnTo>
                    <a:lnTo>
                      <a:pt x="55" y="14"/>
                    </a:lnTo>
                    <a:lnTo>
                      <a:pt x="57" y="14"/>
                    </a:lnTo>
                    <a:lnTo>
                      <a:pt x="57" y="12"/>
                    </a:lnTo>
                    <a:lnTo>
                      <a:pt x="59" y="12"/>
                    </a:lnTo>
                    <a:lnTo>
                      <a:pt x="59" y="9"/>
                    </a:lnTo>
                    <a:lnTo>
                      <a:pt x="62" y="9"/>
                    </a:lnTo>
                    <a:lnTo>
                      <a:pt x="62" y="7"/>
                    </a:lnTo>
                    <a:lnTo>
                      <a:pt x="64" y="7"/>
                    </a:lnTo>
                    <a:lnTo>
                      <a:pt x="66" y="9"/>
                    </a:lnTo>
                    <a:lnTo>
                      <a:pt x="69" y="7"/>
                    </a:lnTo>
                    <a:lnTo>
                      <a:pt x="71" y="7"/>
                    </a:lnTo>
                    <a:lnTo>
                      <a:pt x="73" y="7"/>
                    </a:lnTo>
                    <a:lnTo>
                      <a:pt x="73" y="5"/>
                    </a:lnTo>
                    <a:lnTo>
                      <a:pt x="76" y="5"/>
                    </a:lnTo>
                    <a:lnTo>
                      <a:pt x="78" y="2"/>
                    </a:lnTo>
                    <a:lnTo>
                      <a:pt x="81" y="0"/>
                    </a:lnTo>
                    <a:lnTo>
                      <a:pt x="83" y="0"/>
                    </a:lnTo>
                    <a:lnTo>
                      <a:pt x="83" y="2"/>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41" name="Freeform 50289">
                <a:extLst>
                  <a:ext uri="{FF2B5EF4-FFF2-40B4-BE49-F238E27FC236}">
                    <a16:creationId xmlns:a16="http://schemas.microsoft.com/office/drawing/2014/main" id="{D8A12742-3F2C-4405-9D3A-9290305DFF84}"/>
                  </a:ext>
                </a:extLst>
              </p:cNvPr>
              <p:cNvSpPr>
                <a:spLocks noEditPoints="1"/>
              </p:cNvSpPr>
              <p:nvPr/>
            </p:nvSpPr>
            <p:spPr bwMode="auto">
              <a:xfrm>
                <a:off x="3867627" y="3840929"/>
                <a:ext cx="281492" cy="271916"/>
              </a:xfrm>
              <a:custGeom>
                <a:avLst/>
                <a:gdLst>
                  <a:gd name="T0" fmla="*/ 55 w 147"/>
                  <a:gd name="T1" fmla="*/ 138 h 142"/>
                  <a:gd name="T2" fmla="*/ 76 w 147"/>
                  <a:gd name="T3" fmla="*/ 135 h 142"/>
                  <a:gd name="T4" fmla="*/ 76 w 147"/>
                  <a:gd name="T5" fmla="*/ 135 h 142"/>
                  <a:gd name="T6" fmla="*/ 121 w 147"/>
                  <a:gd name="T7" fmla="*/ 133 h 142"/>
                  <a:gd name="T8" fmla="*/ 104 w 147"/>
                  <a:gd name="T9" fmla="*/ 130 h 142"/>
                  <a:gd name="T10" fmla="*/ 66 w 147"/>
                  <a:gd name="T11" fmla="*/ 133 h 142"/>
                  <a:gd name="T12" fmla="*/ 74 w 147"/>
                  <a:gd name="T13" fmla="*/ 138 h 142"/>
                  <a:gd name="T14" fmla="*/ 62 w 147"/>
                  <a:gd name="T15" fmla="*/ 130 h 142"/>
                  <a:gd name="T16" fmla="*/ 69 w 147"/>
                  <a:gd name="T17" fmla="*/ 130 h 142"/>
                  <a:gd name="T18" fmla="*/ 116 w 147"/>
                  <a:gd name="T19" fmla="*/ 128 h 142"/>
                  <a:gd name="T20" fmla="*/ 102 w 147"/>
                  <a:gd name="T21" fmla="*/ 128 h 142"/>
                  <a:gd name="T22" fmla="*/ 76 w 147"/>
                  <a:gd name="T23" fmla="*/ 126 h 142"/>
                  <a:gd name="T24" fmla="*/ 78 w 147"/>
                  <a:gd name="T25" fmla="*/ 128 h 142"/>
                  <a:gd name="T26" fmla="*/ 76 w 147"/>
                  <a:gd name="T27" fmla="*/ 128 h 142"/>
                  <a:gd name="T28" fmla="*/ 131 w 147"/>
                  <a:gd name="T29" fmla="*/ 126 h 142"/>
                  <a:gd name="T30" fmla="*/ 138 w 147"/>
                  <a:gd name="T31" fmla="*/ 128 h 142"/>
                  <a:gd name="T32" fmla="*/ 133 w 147"/>
                  <a:gd name="T33" fmla="*/ 130 h 142"/>
                  <a:gd name="T34" fmla="*/ 126 w 147"/>
                  <a:gd name="T35" fmla="*/ 133 h 142"/>
                  <a:gd name="T36" fmla="*/ 59 w 147"/>
                  <a:gd name="T37" fmla="*/ 128 h 142"/>
                  <a:gd name="T38" fmla="*/ 109 w 147"/>
                  <a:gd name="T39" fmla="*/ 126 h 142"/>
                  <a:gd name="T40" fmla="*/ 57 w 147"/>
                  <a:gd name="T41" fmla="*/ 130 h 142"/>
                  <a:gd name="T42" fmla="*/ 50 w 147"/>
                  <a:gd name="T43" fmla="*/ 135 h 142"/>
                  <a:gd name="T44" fmla="*/ 52 w 147"/>
                  <a:gd name="T45" fmla="*/ 130 h 142"/>
                  <a:gd name="T46" fmla="*/ 48 w 147"/>
                  <a:gd name="T47" fmla="*/ 128 h 142"/>
                  <a:gd name="T48" fmla="*/ 43 w 147"/>
                  <a:gd name="T49" fmla="*/ 126 h 142"/>
                  <a:gd name="T50" fmla="*/ 59 w 147"/>
                  <a:gd name="T51" fmla="*/ 123 h 142"/>
                  <a:gd name="T52" fmla="*/ 85 w 147"/>
                  <a:gd name="T53" fmla="*/ 130 h 142"/>
                  <a:gd name="T54" fmla="*/ 78 w 147"/>
                  <a:gd name="T55" fmla="*/ 142 h 142"/>
                  <a:gd name="T56" fmla="*/ 78 w 147"/>
                  <a:gd name="T57" fmla="*/ 133 h 142"/>
                  <a:gd name="T58" fmla="*/ 83 w 147"/>
                  <a:gd name="T59" fmla="*/ 128 h 142"/>
                  <a:gd name="T60" fmla="*/ 95 w 147"/>
                  <a:gd name="T61" fmla="*/ 121 h 142"/>
                  <a:gd name="T62" fmla="*/ 55 w 147"/>
                  <a:gd name="T63" fmla="*/ 121 h 142"/>
                  <a:gd name="T64" fmla="*/ 102 w 147"/>
                  <a:gd name="T65" fmla="*/ 119 h 142"/>
                  <a:gd name="T66" fmla="*/ 5 w 147"/>
                  <a:gd name="T67" fmla="*/ 119 h 142"/>
                  <a:gd name="T68" fmla="*/ 48 w 147"/>
                  <a:gd name="T69" fmla="*/ 116 h 142"/>
                  <a:gd name="T70" fmla="*/ 7 w 147"/>
                  <a:gd name="T71" fmla="*/ 114 h 142"/>
                  <a:gd name="T72" fmla="*/ 2 w 147"/>
                  <a:gd name="T73" fmla="*/ 111 h 142"/>
                  <a:gd name="T74" fmla="*/ 5 w 147"/>
                  <a:gd name="T75" fmla="*/ 111 h 142"/>
                  <a:gd name="T76" fmla="*/ 48 w 147"/>
                  <a:gd name="T77" fmla="*/ 111 h 142"/>
                  <a:gd name="T78" fmla="*/ 7 w 147"/>
                  <a:gd name="T79" fmla="*/ 111 h 142"/>
                  <a:gd name="T80" fmla="*/ 81 w 147"/>
                  <a:gd name="T81" fmla="*/ 104 h 142"/>
                  <a:gd name="T82" fmla="*/ 147 w 147"/>
                  <a:gd name="T83" fmla="*/ 97 h 142"/>
                  <a:gd name="T84" fmla="*/ 147 w 147"/>
                  <a:gd name="T85" fmla="*/ 97 h 142"/>
                  <a:gd name="T86" fmla="*/ 145 w 147"/>
                  <a:gd name="T87" fmla="*/ 100 h 142"/>
                  <a:gd name="T88" fmla="*/ 140 w 147"/>
                  <a:gd name="T89" fmla="*/ 95 h 142"/>
                  <a:gd name="T90" fmla="*/ 123 w 147"/>
                  <a:gd name="T91" fmla="*/ 90 h 142"/>
                  <a:gd name="T92" fmla="*/ 66 w 147"/>
                  <a:gd name="T93" fmla="*/ 90 h 142"/>
                  <a:gd name="T94" fmla="*/ 97 w 147"/>
                  <a:gd name="T95" fmla="*/ 88 h 142"/>
                  <a:gd name="T96" fmla="*/ 116 w 147"/>
                  <a:gd name="T97" fmla="*/ 90 h 142"/>
                  <a:gd name="T98" fmla="*/ 59 w 147"/>
                  <a:gd name="T99" fmla="*/ 88 h 142"/>
                  <a:gd name="T100" fmla="*/ 78 w 147"/>
                  <a:gd name="T101" fmla="*/ 83 h 142"/>
                  <a:gd name="T102" fmla="*/ 93 w 147"/>
                  <a:gd name="T103" fmla="*/ 83 h 142"/>
                  <a:gd name="T104" fmla="*/ 76 w 147"/>
                  <a:gd name="T105" fmla="*/ 83 h 142"/>
                  <a:gd name="T106" fmla="*/ 76 w 147"/>
                  <a:gd name="T107" fmla="*/ 90 h 142"/>
                  <a:gd name="T108" fmla="*/ 74 w 147"/>
                  <a:gd name="T109" fmla="*/ 81 h 142"/>
                  <a:gd name="T110" fmla="*/ 10 w 147"/>
                  <a:gd name="T111" fmla="*/ 45 h 142"/>
                  <a:gd name="T112" fmla="*/ 7 w 147"/>
                  <a:gd name="T113" fmla="*/ 40 h 142"/>
                  <a:gd name="T114" fmla="*/ 104 w 147"/>
                  <a:gd name="T115" fmla="*/ 40 h 142"/>
                  <a:gd name="T116" fmla="*/ 24 w 147"/>
                  <a:gd name="T117" fmla="*/ 35 h 142"/>
                  <a:gd name="T118" fmla="*/ 26 w 147"/>
                  <a:gd name="T119" fmla="*/ 33 h 142"/>
                  <a:gd name="T120" fmla="*/ 95 w 147"/>
                  <a:gd name="T121" fmla="*/ 9 h 142"/>
                  <a:gd name="T122" fmla="*/ 88 w 147"/>
                  <a:gd name="T123" fmla="*/ 16 h 142"/>
                  <a:gd name="T124" fmla="*/ 93 w 147"/>
                  <a:gd name="T125" fmla="*/ 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 h="142">
                    <a:moveTo>
                      <a:pt x="90" y="138"/>
                    </a:moveTo>
                    <a:lnTo>
                      <a:pt x="90" y="135"/>
                    </a:lnTo>
                    <a:lnTo>
                      <a:pt x="90" y="138"/>
                    </a:lnTo>
                    <a:close/>
                    <a:moveTo>
                      <a:pt x="55" y="135"/>
                    </a:moveTo>
                    <a:lnTo>
                      <a:pt x="55" y="138"/>
                    </a:lnTo>
                    <a:lnTo>
                      <a:pt x="55" y="135"/>
                    </a:lnTo>
                    <a:lnTo>
                      <a:pt x="55" y="138"/>
                    </a:lnTo>
                    <a:lnTo>
                      <a:pt x="55" y="135"/>
                    </a:lnTo>
                    <a:lnTo>
                      <a:pt x="52" y="135"/>
                    </a:lnTo>
                    <a:lnTo>
                      <a:pt x="55" y="135"/>
                    </a:lnTo>
                    <a:close/>
                    <a:moveTo>
                      <a:pt x="76" y="135"/>
                    </a:moveTo>
                    <a:lnTo>
                      <a:pt x="74" y="135"/>
                    </a:lnTo>
                    <a:lnTo>
                      <a:pt x="74" y="133"/>
                    </a:lnTo>
                    <a:lnTo>
                      <a:pt x="76" y="135"/>
                    </a:lnTo>
                    <a:close/>
                    <a:moveTo>
                      <a:pt x="104" y="135"/>
                    </a:moveTo>
                    <a:lnTo>
                      <a:pt x="107" y="135"/>
                    </a:lnTo>
                    <a:lnTo>
                      <a:pt x="104" y="135"/>
                    </a:lnTo>
                    <a:lnTo>
                      <a:pt x="104" y="133"/>
                    </a:lnTo>
                    <a:lnTo>
                      <a:pt x="104" y="135"/>
                    </a:lnTo>
                    <a:close/>
                    <a:moveTo>
                      <a:pt x="76" y="133"/>
                    </a:moveTo>
                    <a:lnTo>
                      <a:pt x="76" y="135"/>
                    </a:lnTo>
                    <a:lnTo>
                      <a:pt x="76" y="133"/>
                    </a:lnTo>
                    <a:close/>
                    <a:moveTo>
                      <a:pt x="74" y="133"/>
                    </a:moveTo>
                    <a:lnTo>
                      <a:pt x="71" y="133"/>
                    </a:lnTo>
                    <a:lnTo>
                      <a:pt x="74" y="133"/>
                    </a:lnTo>
                    <a:close/>
                    <a:moveTo>
                      <a:pt x="121" y="133"/>
                    </a:moveTo>
                    <a:lnTo>
                      <a:pt x="123" y="133"/>
                    </a:lnTo>
                    <a:lnTo>
                      <a:pt x="121" y="133"/>
                    </a:lnTo>
                    <a:lnTo>
                      <a:pt x="121" y="130"/>
                    </a:lnTo>
                    <a:lnTo>
                      <a:pt x="121" y="133"/>
                    </a:lnTo>
                    <a:close/>
                    <a:moveTo>
                      <a:pt x="126" y="130"/>
                    </a:moveTo>
                    <a:lnTo>
                      <a:pt x="123" y="130"/>
                    </a:lnTo>
                    <a:lnTo>
                      <a:pt x="126" y="130"/>
                    </a:lnTo>
                    <a:close/>
                    <a:moveTo>
                      <a:pt x="102" y="130"/>
                    </a:moveTo>
                    <a:lnTo>
                      <a:pt x="104" y="130"/>
                    </a:lnTo>
                    <a:lnTo>
                      <a:pt x="104" y="133"/>
                    </a:lnTo>
                    <a:lnTo>
                      <a:pt x="102" y="133"/>
                    </a:lnTo>
                    <a:lnTo>
                      <a:pt x="100" y="133"/>
                    </a:lnTo>
                    <a:lnTo>
                      <a:pt x="100" y="130"/>
                    </a:lnTo>
                    <a:lnTo>
                      <a:pt x="102" y="130"/>
                    </a:lnTo>
                    <a:close/>
                    <a:moveTo>
                      <a:pt x="64" y="133"/>
                    </a:moveTo>
                    <a:lnTo>
                      <a:pt x="66" y="133"/>
                    </a:lnTo>
                    <a:lnTo>
                      <a:pt x="66" y="135"/>
                    </a:lnTo>
                    <a:lnTo>
                      <a:pt x="69" y="135"/>
                    </a:lnTo>
                    <a:lnTo>
                      <a:pt x="69" y="133"/>
                    </a:lnTo>
                    <a:lnTo>
                      <a:pt x="69" y="135"/>
                    </a:lnTo>
                    <a:lnTo>
                      <a:pt x="71" y="135"/>
                    </a:lnTo>
                    <a:lnTo>
                      <a:pt x="74" y="135"/>
                    </a:lnTo>
                    <a:lnTo>
                      <a:pt x="74" y="138"/>
                    </a:lnTo>
                    <a:lnTo>
                      <a:pt x="71" y="138"/>
                    </a:lnTo>
                    <a:lnTo>
                      <a:pt x="69" y="138"/>
                    </a:lnTo>
                    <a:lnTo>
                      <a:pt x="66" y="138"/>
                    </a:lnTo>
                    <a:lnTo>
                      <a:pt x="66" y="135"/>
                    </a:lnTo>
                    <a:lnTo>
                      <a:pt x="64" y="135"/>
                    </a:lnTo>
                    <a:lnTo>
                      <a:pt x="64" y="133"/>
                    </a:lnTo>
                    <a:lnTo>
                      <a:pt x="62" y="130"/>
                    </a:lnTo>
                    <a:lnTo>
                      <a:pt x="64" y="130"/>
                    </a:lnTo>
                    <a:lnTo>
                      <a:pt x="64" y="133"/>
                    </a:lnTo>
                    <a:close/>
                    <a:moveTo>
                      <a:pt x="69" y="130"/>
                    </a:moveTo>
                    <a:lnTo>
                      <a:pt x="71" y="130"/>
                    </a:lnTo>
                    <a:lnTo>
                      <a:pt x="69" y="130"/>
                    </a:lnTo>
                    <a:lnTo>
                      <a:pt x="66" y="130"/>
                    </a:lnTo>
                    <a:lnTo>
                      <a:pt x="69" y="130"/>
                    </a:lnTo>
                    <a:close/>
                    <a:moveTo>
                      <a:pt x="107" y="130"/>
                    </a:moveTo>
                    <a:lnTo>
                      <a:pt x="107" y="133"/>
                    </a:lnTo>
                    <a:lnTo>
                      <a:pt x="107" y="130"/>
                    </a:lnTo>
                    <a:lnTo>
                      <a:pt x="104" y="130"/>
                    </a:lnTo>
                    <a:lnTo>
                      <a:pt x="107" y="130"/>
                    </a:lnTo>
                    <a:close/>
                    <a:moveTo>
                      <a:pt x="119" y="130"/>
                    </a:moveTo>
                    <a:lnTo>
                      <a:pt x="116" y="128"/>
                    </a:lnTo>
                    <a:lnTo>
                      <a:pt x="119" y="128"/>
                    </a:lnTo>
                    <a:lnTo>
                      <a:pt x="119" y="130"/>
                    </a:lnTo>
                    <a:close/>
                    <a:moveTo>
                      <a:pt x="64" y="128"/>
                    </a:moveTo>
                    <a:lnTo>
                      <a:pt x="66" y="128"/>
                    </a:lnTo>
                    <a:lnTo>
                      <a:pt x="64" y="128"/>
                    </a:lnTo>
                    <a:close/>
                    <a:moveTo>
                      <a:pt x="100" y="128"/>
                    </a:moveTo>
                    <a:lnTo>
                      <a:pt x="102" y="128"/>
                    </a:lnTo>
                    <a:lnTo>
                      <a:pt x="100" y="128"/>
                    </a:lnTo>
                    <a:close/>
                    <a:moveTo>
                      <a:pt x="78" y="126"/>
                    </a:moveTo>
                    <a:lnTo>
                      <a:pt x="78" y="128"/>
                    </a:lnTo>
                    <a:lnTo>
                      <a:pt x="78" y="126"/>
                    </a:lnTo>
                    <a:lnTo>
                      <a:pt x="78" y="128"/>
                    </a:lnTo>
                    <a:lnTo>
                      <a:pt x="76" y="128"/>
                    </a:lnTo>
                    <a:lnTo>
                      <a:pt x="76" y="126"/>
                    </a:lnTo>
                    <a:lnTo>
                      <a:pt x="78" y="126"/>
                    </a:lnTo>
                    <a:close/>
                    <a:moveTo>
                      <a:pt x="76" y="128"/>
                    </a:moveTo>
                    <a:lnTo>
                      <a:pt x="78" y="128"/>
                    </a:lnTo>
                    <a:lnTo>
                      <a:pt x="76" y="128"/>
                    </a:lnTo>
                    <a:lnTo>
                      <a:pt x="76" y="130"/>
                    </a:lnTo>
                    <a:lnTo>
                      <a:pt x="78" y="130"/>
                    </a:lnTo>
                    <a:lnTo>
                      <a:pt x="78" y="128"/>
                    </a:lnTo>
                    <a:lnTo>
                      <a:pt x="78" y="130"/>
                    </a:lnTo>
                    <a:lnTo>
                      <a:pt x="76" y="130"/>
                    </a:lnTo>
                    <a:lnTo>
                      <a:pt x="74" y="130"/>
                    </a:lnTo>
                    <a:lnTo>
                      <a:pt x="74" y="133"/>
                    </a:lnTo>
                    <a:lnTo>
                      <a:pt x="74" y="130"/>
                    </a:lnTo>
                    <a:lnTo>
                      <a:pt x="74" y="128"/>
                    </a:lnTo>
                    <a:lnTo>
                      <a:pt x="76" y="128"/>
                    </a:lnTo>
                    <a:lnTo>
                      <a:pt x="76" y="126"/>
                    </a:lnTo>
                    <a:lnTo>
                      <a:pt x="76" y="128"/>
                    </a:lnTo>
                    <a:close/>
                    <a:moveTo>
                      <a:pt x="128" y="128"/>
                    </a:moveTo>
                    <a:lnTo>
                      <a:pt x="128" y="126"/>
                    </a:lnTo>
                    <a:lnTo>
                      <a:pt x="131" y="126"/>
                    </a:lnTo>
                    <a:lnTo>
                      <a:pt x="128" y="126"/>
                    </a:lnTo>
                    <a:lnTo>
                      <a:pt x="131" y="126"/>
                    </a:lnTo>
                    <a:lnTo>
                      <a:pt x="128" y="126"/>
                    </a:lnTo>
                    <a:lnTo>
                      <a:pt x="128" y="128"/>
                    </a:lnTo>
                    <a:close/>
                    <a:moveTo>
                      <a:pt x="131" y="126"/>
                    </a:moveTo>
                    <a:lnTo>
                      <a:pt x="131" y="128"/>
                    </a:lnTo>
                    <a:lnTo>
                      <a:pt x="133" y="128"/>
                    </a:lnTo>
                    <a:lnTo>
                      <a:pt x="135" y="128"/>
                    </a:lnTo>
                    <a:lnTo>
                      <a:pt x="138" y="128"/>
                    </a:lnTo>
                    <a:lnTo>
                      <a:pt x="140" y="128"/>
                    </a:lnTo>
                    <a:lnTo>
                      <a:pt x="140" y="130"/>
                    </a:lnTo>
                    <a:lnTo>
                      <a:pt x="140" y="133"/>
                    </a:lnTo>
                    <a:lnTo>
                      <a:pt x="138" y="133"/>
                    </a:lnTo>
                    <a:lnTo>
                      <a:pt x="138" y="130"/>
                    </a:lnTo>
                    <a:lnTo>
                      <a:pt x="135" y="130"/>
                    </a:lnTo>
                    <a:lnTo>
                      <a:pt x="133" y="130"/>
                    </a:lnTo>
                    <a:lnTo>
                      <a:pt x="131" y="130"/>
                    </a:lnTo>
                    <a:lnTo>
                      <a:pt x="131" y="133"/>
                    </a:lnTo>
                    <a:lnTo>
                      <a:pt x="128" y="135"/>
                    </a:lnTo>
                    <a:lnTo>
                      <a:pt x="126" y="135"/>
                    </a:lnTo>
                    <a:lnTo>
                      <a:pt x="126" y="133"/>
                    </a:lnTo>
                    <a:lnTo>
                      <a:pt x="126" y="135"/>
                    </a:lnTo>
                    <a:lnTo>
                      <a:pt x="126" y="133"/>
                    </a:lnTo>
                    <a:lnTo>
                      <a:pt x="126" y="130"/>
                    </a:lnTo>
                    <a:lnTo>
                      <a:pt x="128" y="130"/>
                    </a:lnTo>
                    <a:lnTo>
                      <a:pt x="131" y="130"/>
                    </a:lnTo>
                    <a:lnTo>
                      <a:pt x="131" y="128"/>
                    </a:lnTo>
                    <a:lnTo>
                      <a:pt x="128" y="126"/>
                    </a:lnTo>
                    <a:lnTo>
                      <a:pt x="131" y="126"/>
                    </a:lnTo>
                    <a:close/>
                    <a:moveTo>
                      <a:pt x="59" y="128"/>
                    </a:moveTo>
                    <a:lnTo>
                      <a:pt x="59" y="126"/>
                    </a:lnTo>
                    <a:lnTo>
                      <a:pt x="62" y="126"/>
                    </a:lnTo>
                    <a:lnTo>
                      <a:pt x="62" y="128"/>
                    </a:lnTo>
                    <a:lnTo>
                      <a:pt x="59" y="128"/>
                    </a:lnTo>
                    <a:close/>
                    <a:moveTo>
                      <a:pt x="109" y="126"/>
                    </a:moveTo>
                    <a:lnTo>
                      <a:pt x="112" y="126"/>
                    </a:lnTo>
                    <a:lnTo>
                      <a:pt x="109" y="126"/>
                    </a:lnTo>
                    <a:close/>
                    <a:moveTo>
                      <a:pt x="48" y="126"/>
                    </a:moveTo>
                    <a:lnTo>
                      <a:pt x="50" y="126"/>
                    </a:lnTo>
                    <a:lnTo>
                      <a:pt x="50" y="128"/>
                    </a:lnTo>
                    <a:lnTo>
                      <a:pt x="52" y="128"/>
                    </a:lnTo>
                    <a:lnTo>
                      <a:pt x="55" y="128"/>
                    </a:lnTo>
                    <a:lnTo>
                      <a:pt x="55" y="130"/>
                    </a:lnTo>
                    <a:lnTo>
                      <a:pt x="57" y="130"/>
                    </a:lnTo>
                    <a:lnTo>
                      <a:pt x="57" y="133"/>
                    </a:lnTo>
                    <a:lnTo>
                      <a:pt x="57" y="135"/>
                    </a:lnTo>
                    <a:lnTo>
                      <a:pt x="55" y="135"/>
                    </a:lnTo>
                    <a:lnTo>
                      <a:pt x="52" y="133"/>
                    </a:lnTo>
                    <a:lnTo>
                      <a:pt x="52" y="135"/>
                    </a:lnTo>
                    <a:lnTo>
                      <a:pt x="52" y="133"/>
                    </a:lnTo>
                    <a:lnTo>
                      <a:pt x="50" y="135"/>
                    </a:lnTo>
                    <a:lnTo>
                      <a:pt x="50" y="133"/>
                    </a:lnTo>
                    <a:lnTo>
                      <a:pt x="48" y="133"/>
                    </a:lnTo>
                    <a:lnTo>
                      <a:pt x="48" y="130"/>
                    </a:lnTo>
                    <a:lnTo>
                      <a:pt x="50" y="130"/>
                    </a:lnTo>
                    <a:lnTo>
                      <a:pt x="50" y="133"/>
                    </a:lnTo>
                    <a:lnTo>
                      <a:pt x="52" y="133"/>
                    </a:lnTo>
                    <a:lnTo>
                      <a:pt x="52" y="130"/>
                    </a:lnTo>
                    <a:lnTo>
                      <a:pt x="52" y="133"/>
                    </a:lnTo>
                    <a:lnTo>
                      <a:pt x="50" y="133"/>
                    </a:lnTo>
                    <a:lnTo>
                      <a:pt x="50" y="130"/>
                    </a:lnTo>
                    <a:lnTo>
                      <a:pt x="48" y="130"/>
                    </a:lnTo>
                    <a:lnTo>
                      <a:pt x="50" y="128"/>
                    </a:lnTo>
                    <a:lnTo>
                      <a:pt x="48" y="130"/>
                    </a:lnTo>
                    <a:lnTo>
                      <a:pt x="48" y="128"/>
                    </a:lnTo>
                    <a:lnTo>
                      <a:pt x="50" y="128"/>
                    </a:lnTo>
                    <a:lnTo>
                      <a:pt x="48" y="128"/>
                    </a:lnTo>
                    <a:lnTo>
                      <a:pt x="45" y="128"/>
                    </a:lnTo>
                    <a:lnTo>
                      <a:pt x="45" y="126"/>
                    </a:lnTo>
                    <a:lnTo>
                      <a:pt x="45" y="128"/>
                    </a:lnTo>
                    <a:lnTo>
                      <a:pt x="43" y="128"/>
                    </a:lnTo>
                    <a:lnTo>
                      <a:pt x="43" y="126"/>
                    </a:lnTo>
                    <a:lnTo>
                      <a:pt x="45" y="126"/>
                    </a:lnTo>
                    <a:lnTo>
                      <a:pt x="48" y="126"/>
                    </a:lnTo>
                    <a:close/>
                    <a:moveTo>
                      <a:pt x="59" y="123"/>
                    </a:moveTo>
                    <a:lnTo>
                      <a:pt x="57" y="123"/>
                    </a:lnTo>
                    <a:lnTo>
                      <a:pt x="59" y="123"/>
                    </a:lnTo>
                    <a:lnTo>
                      <a:pt x="59" y="121"/>
                    </a:lnTo>
                    <a:lnTo>
                      <a:pt x="59" y="123"/>
                    </a:lnTo>
                    <a:close/>
                    <a:moveTo>
                      <a:pt x="112" y="123"/>
                    </a:moveTo>
                    <a:lnTo>
                      <a:pt x="112" y="121"/>
                    </a:lnTo>
                    <a:lnTo>
                      <a:pt x="112" y="123"/>
                    </a:lnTo>
                    <a:close/>
                    <a:moveTo>
                      <a:pt x="88" y="123"/>
                    </a:moveTo>
                    <a:lnTo>
                      <a:pt x="85" y="126"/>
                    </a:lnTo>
                    <a:lnTo>
                      <a:pt x="85" y="128"/>
                    </a:lnTo>
                    <a:lnTo>
                      <a:pt x="85" y="130"/>
                    </a:lnTo>
                    <a:lnTo>
                      <a:pt x="83" y="130"/>
                    </a:lnTo>
                    <a:lnTo>
                      <a:pt x="83" y="133"/>
                    </a:lnTo>
                    <a:lnTo>
                      <a:pt x="83" y="135"/>
                    </a:lnTo>
                    <a:lnTo>
                      <a:pt x="81" y="138"/>
                    </a:lnTo>
                    <a:lnTo>
                      <a:pt x="81" y="140"/>
                    </a:lnTo>
                    <a:lnTo>
                      <a:pt x="81" y="142"/>
                    </a:lnTo>
                    <a:lnTo>
                      <a:pt x="78" y="142"/>
                    </a:lnTo>
                    <a:lnTo>
                      <a:pt x="78" y="140"/>
                    </a:lnTo>
                    <a:lnTo>
                      <a:pt x="76" y="138"/>
                    </a:lnTo>
                    <a:lnTo>
                      <a:pt x="78" y="138"/>
                    </a:lnTo>
                    <a:lnTo>
                      <a:pt x="78" y="135"/>
                    </a:lnTo>
                    <a:lnTo>
                      <a:pt x="81" y="135"/>
                    </a:lnTo>
                    <a:lnTo>
                      <a:pt x="78" y="135"/>
                    </a:lnTo>
                    <a:lnTo>
                      <a:pt x="78" y="133"/>
                    </a:lnTo>
                    <a:lnTo>
                      <a:pt x="78" y="135"/>
                    </a:lnTo>
                    <a:lnTo>
                      <a:pt x="78" y="133"/>
                    </a:lnTo>
                    <a:lnTo>
                      <a:pt x="78" y="135"/>
                    </a:lnTo>
                    <a:lnTo>
                      <a:pt x="78" y="133"/>
                    </a:lnTo>
                    <a:lnTo>
                      <a:pt x="78" y="130"/>
                    </a:lnTo>
                    <a:lnTo>
                      <a:pt x="81" y="130"/>
                    </a:lnTo>
                    <a:lnTo>
                      <a:pt x="83" y="128"/>
                    </a:lnTo>
                    <a:lnTo>
                      <a:pt x="83" y="126"/>
                    </a:lnTo>
                    <a:lnTo>
                      <a:pt x="85" y="126"/>
                    </a:lnTo>
                    <a:lnTo>
                      <a:pt x="85" y="123"/>
                    </a:lnTo>
                    <a:lnTo>
                      <a:pt x="85" y="121"/>
                    </a:lnTo>
                    <a:lnTo>
                      <a:pt x="88" y="121"/>
                    </a:lnTo>
                    <a:lnTo>
                      <a:pt x="88" y="123"/>
                    </a:lnTo>
                    <a:close/>
                    <a:moveTo>
                      <a:pt x="95" y="121"/>
                    </a:moveTo>
                    <a:lnTo>
                      <a:pt x="93" y="121"/>
                    </a:lnTo>
                    <a:lnTo>
                      <a:pt x="95" y="121"/>
                    </a:lnTo>
                    <a:close/>
                    <a:moveTo>
                      <a:pt x="55" y="121"/>
                    </a:moveTo>
                    <a:lnTo>
                      <a:pt x="57" y="121"/>
                    </a:lnTo>
                    <a:lnTo>
                      <a:pt x="57" y="123"/>
                    </a:lnTo>
                    <a:lnTo>
                      <a:pt x="55" y="123"/>
                    </a:lnTo>
                    <a:lnTo>
                      <a:pt x="55" y="121"/>
                    </a:lnTo>
                    <a:close/>
                    <a:moveTo>
                      <a:pt x="100" y="119"/>
                    </a:moveTo>
                    <a:lnTo>
                      <a:pt x="102" y="119"/>
                    </a:lnTo>
                    <a:lnTo>
                      <a:pt x="100" y="119"/>
                    </a:lnTo>
                    <a:close/>
                    <a:moveTo>
                      <a:pt x="112" y="119"/>
                    </a:moveTo>
                    <a:lnTo>
                      <a:pt x="112" y="121"/>
                    </a:lnTo>
                    <a:lnTo>
                      <a:pt x="112" y="119"/>
                    </a:lnTo>
                    <a:close/>
                    <a:moveTo>
                      <a:pt x="102" y="119"/>
                    </a:moveTo>
                    <a:lnTo>
                      <a:pt x="104" y="119"/>
                    </a:lnTo>
                    <a:lnTo>
                      <a:pt x="102" y="119"/>
                    </a:lnTo>
                    <a:close/>
                    <a:moveTo>
                      <a:pt x="95" y="116"/>
                    </a:moveTo>
                    <a:lnTo>
                      <a:pt x="95" y="119"/>
                    </a:lnTo>
                    <a:lnTo>
                      <a:pt x="95" y="116"/>
                    </a:lnTo>
                    <a:close/>
                    <a:moveTo>
                      <a:pt x="7" y="116"/>
                    </a:moveTo>
                    <a:lnTo>
                      <a:pt x="5" y="119"/>
                    </a:lnTo>
                    <a:lnTo>
                      <a:pt x="7" y="119"/>
                    </a:lnTo>
                    <a:lnTo>
                      <a:pt x="5" y="119"/>
                    </a:lnTo>
                    <a:lnTo>
                      <a:pt x="5" y="116"/>
                    </a:lnTo>
                    <a:lnTo>
                      <a:pt x="7" y="116"/>
                    </a:lnTo>
                    <a:lnTo>
                      <a:pt x="7" y="114"/>
                    </a:lnTo>
                    <a:lnTo>
                      <a:pt x="7" y="116"/>
                    </a:lnTo>
                    <a:close/>
                    <a:moveTo>
                      <a:pt x="48" y="116"/>
                    </a:moveTo>
                    <a:lnTo>
                      <a:pt x="48" y="114"/>
                    </a:lnTo>
                    <a:lnTo>
                      <a:pt x="48" y="116"/>
                    </a:lnTo>
                    <a:close/>
                    <a:moveTo>
                      <a:pt x="7" y="114"/>
                    </a:moveTo>
                    <a:lnTo>
                      <a:pt x="10" y="114"/>
                    </a:lnTo>
                    <a:lnTo>
                      <a:pt x="10" y="116"/>
                    </a:lnTo>
                    <a:lnTo>
                      <a:pt x="7" y="116"/>
                    </a:lnTo>
                    <a:lnTo>
                      <a:pt x="7" y="114"/>
                    </a:lnTo>
                    <a:close/>
                    <a:moveTo>
                      <a:pt x="50" y="111"/>
                    </a:moveTo>
                    <a:lnTo>
                      <a:pt x="50" y="114"/>
                    </a:lnTo>
                    <a:lnTo>
                      <a:pt x="48" y="114"/>
                    </a:lnTo>
                    <a:lnTo>
                      <a:pt x="50" y="111"/>
                    </a:lnTo>
                    <a:lnTo>
                      <a:pt x="50" y="114"/>
                    </a:lnTo>
                    <a:lnTo>
                      <a:pt x="50" y="111"/>
                    </a:lnTo>
                    <a:close/>
                    <a:moveTo>
                      <a:pt x="2" y="111"/>
                    </a:moveTo>
                    <a:lnTo>
                      <a:pt x="2" y="114"/>
                    </a:lnTo>
                    <a:lnTo>
                      <a:pt x="5" y="114"/>
                    </a:lnTo>
                    <a:lnTo>
                      <a:pt x="5" y="111"/>
                    </a:lnTo>
                    <a:lnTo>
                      <a:pt x="5" y="114"/>
                    </a:lnTo>
                    <a:lnTo>
                      <a:pt x="2" y="114"/>
                    </a:lnTo>
                    <a:lnTo>
                      <a:pt x="2" y="111"/>
                    </a:lnTo>
                    <a:lnTo>
                      <a:pt x="5" y="111"/>
                    </a:lnTo>
                    <a:lnTo>
                      <a:pt x="2" y="111"/>
                    </a:lnTo>
                    <a:close/>
                    <a:moveTo>
                      <a:pt x="7" y="111"/>
                    </a:moveTo>
                    <a:lnTo>
                      <a:pt x="5" y="114"/>
                    </a:lnTo>
                    <a:lnTo>
                      <a:pt x="5" y="111"/>
                    </a:lnTo>
                    <a:lnTo>
                      <a:pt x="7" y="111"/>
                    </a:lnTo>
                    <a:close/>
                    <a:moveTo>
                      <a:pt x="45" y="111"/>
                    </a:moveTo>
                    <a:lnTo>
                      <a:pt x="48" y="111"/>
                    </a:lnTo>
                    <a:lnTo>
                      <a:pt x="45" y="111"/>
                    </a:lnTo>
                    <a:close/>
                    <a:moveTo>
                      <a:pt x="2" y="104"/>
                    </a:moveTo>
                    <a:lnTo>
                      <a:pt x="2" y="107"/>
                    </a:lnTo>
                    <a:lnTo>
                      <a:pt x="5" y="107"/>
                    </a:lnTo>
                    <a:lnTo>
                      <a:pt x="5" y="109"/>
                    </a:lnTo>
                    <a:lnTo>
                      <a:pt x="5" y="111"/>
                    </a:lnTo>
                    <a:lnTo>
                      <a:pt x="7" y="111"/>
                    </a:lnTo>
                    <a:lnTo>
                      <a:pt x="5" y="111"/>
                    </a:lnTo>
                    <a:lnTo>
                      <a:pt x="2" y="109"/>
                    </a:lnTo>
                    <a:lnTo>
                      <a:pt x="2" y="107"/>
                    </a:lnTo>
                    <a:lnTo>
                      <a:pt x="0" y="107"/>
                    </a:lnTo>
                    <a:lnTo>
                      <a:pt x="2" y="104"/>
                    </a:lnTo>
                    <a:close/>
                    <a:moveTo>
                      <a:pt x="83" y="102"/>
                    </a:moveTo>
                    <a:lnTo>
                      <a:pt x="81" y="104"/>
                    </a:lnTo>
                    <a:lnTo>
                      <a:pt x="81" y="102"/>
                    </a:lnTo>
                    <a:lnTo>
                      <a:pt x="83" y="102"/>
                    </a:lnTo>
                    <a:close/>
                    <a:moveTo>
                      <a:pt x="0" y="102"/>
                    </a:moveTo>
                    <a:lnTo>
                      <a:pt x="0" y="104"/>
                    </a:lnTo>
                    <a:lnTo>
                      <a:pt x="0" y="102"/>
                    </a:lnTo>
                    <a:close/>
                    <a:moveTo>
                      <a:pt x="147" y="100"/>
                    </a:moveTo>
                    <a:lnTo>
                      <a:pt x="147" y="97"/>
                    </a:lnTo>
                    <a:lnTo>
                      <a:pt x="145" y="97"/>
                    </a:lnTo>
                    <a:lnTo>
                      <a:pt x="147" y="97"/>
                    </a:lnTo>
                    <a:lnTo>
                      <a:pt x="147" y="100"/>
                    </a:lnTo>
                    <a:close/>
                    <a:moveTo>
                      <a:pt x="147" y="95"/>
                    </a:moveTo>
                    <a:lnTo>
                      <a:pt x="147" y="97"/>
                    </a:lnTo>
                    <a:lnTo>
                      <a:pt x="145" y="97"/>
                    </a:lnTo>
                    <a:lnTo>
                      <a:pt x="147" y="97"/>
                    </a:lnTo>
                    <a:lnTo>
                      <a:pt x="145" y="97"/>
                    </a:lnTo>
                    <a:lnTo>
                      <a:pt x="145" y="95"/>
                    </a:lnTo>
                    <a:lnTo>
                      <a:pt x="147" y="95"/>
                    </a:lnTo>
                    <a:close/>
                    <a:moveTo>
                      <a:pt x="142" y="95"/>
                    </a:moveTo>
                    <a:lnTo>
                      <a:pt x="142" y="97"/>
                    </a:lnTo>
                    <a:lnTo>
                      <a:pt x="145" y="97"/>
                    </a:lnTo>
                    <a:lnTo>
                      <a:pt x="145" y="100"/>
                    </a:lnTo>
                    <a:lnTo>
                      <a:pt x="142" y="100"/>
                    </a:lnTo>
                    <a:lnTo>
                      <a:pt x="140" y="102"/>
                    </a:lnTo>
                    <a:lnTo>
                      <a:pt x="140" y="100"/>
                    </a:lnTo>
                    <a:lnTo>
                      <a:pt x="138" y="100"/>
                    </a:lnTo>
                    <a:lnTo>
                      <a:pt x="138" y="97"/>
                    </a:lnTo>
                    <a:lnTo>
                      <a:pt x="140" y="97"/>
                    </a:lnTo>
                    <a:lnTo>
                      <a:pt x="140" y="95"/>
                    </a:lnTo>
                    <a:lnTo>
                      <a:pt x="142" y="95"/>
                    </a:lnTo>
                    <a:lnTo>
                      <a:pt x="142" y="92"/>
                    </a:lnTo>
                    <a:lnTo>
                      <a:pt x="142" y="95"/>
                    </a:lnTo>
                    <a:close/>
                    <a:moveTo>
                      <a:pt x="123" y="92"/>
                    </a:moveTo>
                    <a:lnTo>
                      <a:pt x="126" y="92"/>
                    </a:lnTo>
                    <a:lnTo>
                      <a:pt x="123" y="92"/>
                    </a:lnTo>
                    <a:lnTo>
                      <a:pt x="123" y="90"/>
                    </a:lnTo>
                    <a:lnTo>
                      <a:pt x="123" y="92"/>
                    </a:lnTo>
                    <a:close/>
                    <a:moveTo>
                      <a:pt x="116" y="90"/>
                    </a:moveTo>
                    <a:lnTo>
                      <a:pt x="116" y="92"/>
                    </a:lnTo>
                    <a:lnTo>
                      <a:pt x="116" y="90"/>
                    </a:lnTo>
                    <a:lnTo>
                      <a:pt x="114" y="90"/>
                    </a:lnTo>
                    <a:lnTo>
                      <a:pt x="116" y="90"/>
                    </a:lnTo>
                    <a:close/>
                    <a:moveTo>
                      <a:pt x="66" y="90"/>
                    </a:moveTo>
                    <a:lnTo>
                      <a:pt x="64" y="90"/>
                    </a:lnTo>
                    <a:lnTo>
                      <a:pt x="66" y="90"/>
                    </a:lnTo>
                    <a:lnTo>
                      <a:pt x="66" y="88"/>
                    </a:lnTo>
                    <a:lnTo>
                      <a:pt x="66" y="90"/>
                    </a:lnTo>
                    <a:close/>
                    <a:moveTo>
                      <a:pt x="100" y="90"/>
                    </a:moveTo>
                    <a:lnTo>
                      <a:pt x="97" y="90"/>
                    </a:lnTo>
                    <a:lnTo>
                      <a:pt x="97" y="88"/>
                    </a:lnTo>
                    <a:lnTo>
                      <a:pt x="97" y="90"/>
                    </a:lnTo>
                    <a:lnTo>
                      <a:pt x="100" y="90"/>
                    </a:lnTo>
                    <a:close/>
                    <a:moveTo>
                      <a:pt x="116" y="88"/>
                    </a:moveTo>
                    <a:lnTo>
                      <a:pt x="116" y="90"/>
                    </a:lnTo>
                    <a:lnTo>
                      <a:pt x="114" y="90"/>
                    </a:lnTo>
                    <a:lnTo>
                      <a:pt x="114" y="88"/>
                    </a:lnTo>
                    <a:lnTo>
                      <a:pt x="116" y="90"/>
                    </a:lnTo>
                    <a:lnTo>
                      <a:pt x="116" y="88"/>
                    </a:lnTo>
                    <a:close/>
                    <a:moveTo>
                      <a:pt x="59" y="88"/>
                    </a:moveTo>
                    <a:lnTo>
                      <a:pt x="57" y="88"/>
                    </a:lnTo>
                    <a:lnTo>
                      <a:pt x="59" y="88"/>
                    </a:lnTo>
                    <a:lnTo>
                      <a:pt x="57" y="88"/>
                    </a:lnTo>
                    <a:lnTo>
                      <a:pt x="57" y="85"/>
                    </a:lnTo>
                    <a:lnTo>
                      <a:pt x="59" y="88"/>
                    </a:lnTo>
                    <a:close/>
                    <a:moveTo>
                      <a:pt x="59" y="85"/>
                    </a:moveTo>
                    <a:lnTo>
                      <a:pt x="57" y="85"/>
                    </a:lnTo>
                    <a:lnTo>
                      <a:pt x="59" y="85"/>
                    </a:lnTo>
                    <a:close/>
                    <a:moveTo>
                      <a:pt x="55" y="85"/>
                    </a:moveTo>
                    <a:lnTo>
                      <a:pt x="57" y="85"/>
                    </a:lnTo>
                    <a:lnTo>
                      <a:pt x="55" y="85"/>
                    </a:lnTo>
                    <a:close/>
                    <a:moveTo>
                      <a:pt x="78" y="83"/>
                    </a:moveTo>
                    <a:lnTo>
                      <a:pt x="76" y="83"/>
                    </a:lnTo>
                    <a:lnTo>
                      <a:pt x="78" y="83"/>
                    </a:lnTo>
                    <a:close/>
                    <a:moveTo>
                      <a:pt x="93" y="83"/>
                    </a:moveTo>
                    <a:lnTo>
                      <a:pt x="95" y="83"/>
                    </a:lnTo>
                    <a:lnTo>
                      <a:pt x="95" y="85"/>
                    </a:lnTo>
                    <a:lnTo>
                      <a:pt x="93" y="85"/>
                    </a:lnTo>
                    <a:lnTo>
                      <a:pt x="93" y="83"/>
                    </a:lnTo>
                    <a:lnTo>
                      <a:pt x="90" y="83"/>
                    </a:lnTo>
                    <a:lnTo>
                      <a:pt x="93" y="83"/>
                    </a:lnTo>
                    <a:close/>
                    <a:moveTo>
                      <a:pt x="71" y="81"/>
                    </a:moveTo>
                    <a:lnTo>
                      <a:pt x="69" y="81"/>
                    </a:lnTo>
                    <a:lnTo>
                      <a:pt x="71" y="81"/>
                    </a:lnTo>
                    <a:close/>
                    <a:moveTo>
                      <a:pt x="76" y="81"/>
                    </a:moveTo>
                    <a:lnTo>
                      <a:pt x="76" y="83"/>
                    </a:lnTo>
                    <a:lnTo>
                      <a:pt x="76" y="85"/>
                    </a:lnTo>
                    <a:lnTo>
                      <a:pt x="78" y="85"/>
                    </a:lnTo>
                    <a:lnTo>
                      <a:pt x="78" y="83"/>
                    </a:lnTo>
                    <a:lnTo>
                      <a:pt x="78" y="85"/>
                    </a:lnTo>
                    <a:lnTo>
                      <a:pt x="76" y="85"/>
                    </a:lnTo>
                    <a:lnTo>
                      <a:pt x="76" y="88"/>
                    </a:lnTo>
                    <a:lnTo>
                      <a:pt x="76" y="90"/>
                    </a:lnTo>
                    <a:lnTo>
                      <a:pt x="74" y="90"/>
                    </a:lnTo>
                    <a:lnTo>
                      <a:pt x="74" y="88"/>
                    </a:lnTo>
                    <a:lnTo>
                      <a:pt x="74" y="85"/>
                    </a:lnTo>
                    <a:lnTo>
                      <a:pt x="76" y="85"/>
                    </a:lnTo>
                    <a:lnTo>
                      <a:pt x="76" y="83"/>
                    </a:lnTo>
                    <a:lnTo>
                      <a:pt x="76" y="81"/>
                    </a:lnTo>
                    <a:lnTo>
                      <a:pt x="74" y="81"/>
                    </a:lnTo>
                    <a:lnTo>
                      <a:pt x="74" y="78"/>
                    </a:lnTo>
                    <a:lnTo>
                      <a:pt x="74" y="81"/>
                    </a:lnTo>
                    <a:lnTo>
                      <a:pt x="76" y="81"/>
                    </a:lnTo>
                    <a:close/>
                    <a:moveTo>
                      <a:pt x="83" y="71"/>
                    </a:moveTo>
                    <a:lnTo>
                      <a:pt x="81" y="71"/>
                    </a:lnTo>
                    <a:lnTo>
                      <a:pt x="83" y="71"/>
                    </a:lnTo>
                    <a:close/>
                    <a:moveTo>
                      <a:pt x="10" y="45"/>
                    </a:moveTo>
                    <a:lnTo>
                      <a:pt x="12" y="45"/>
                    </a:lnTo>
                    <a:lnTo>
                      <a:pt x="10" y="45"/>
                    </a:lnTo>
                    <a:lnTo>
                      <a:pt x="10" y="47"/>
                    </a:lnTo>
                    <a:lnTo>
                      <a:pt x="10" y="45"/>
                    </a:lnTo>
                    <a:close/>
                    <a:moveTo>
                      <a:pt x="10" y="43"/>
                    </a:moveTo>
                    <a:lnTo>
                      <a:pt x="7" y="43"/>
                    </a:lnTo>
                    <a:lnTo>
                      <a:pt x="7" y="40"/>
                    </a:lnTo>
                    <a:lnTo>
                      <a:pt x="10" y="40"/>
                    </a:lnTo>
                    <a:lnTo>
                      <a:pt x="10" y="43"/>
                    </a:lnTo>
                    <a:close/>
                    <a:moveTo>
                      <a:pt x="109" y="40"/>
                    </a:moveTo>
                    <a:lnTo>
                      <a:pt x="109" y="43"/>
                    </a:lnTo>
                    <a:lnTo>
                      <a:pt x="107" y="43"/>
                    </a:lnTo>
                    <a:lnTo>
                      <a:pt x="104" y="43"/>
                    </a:lnTo>
                    <a:lnTo>
                      <a:pt x="104" y="40"/>
                    </a:lnTo>
                    <a:lnTo>
                      <a:pt x="107" y="40"/>
                    </a:lnTo>
                    <a:lnTo>
                      <a:pt x="109" y="40"/>
                    </a:lnTo>
                    <a:close/>
                    <a:moveTo>
                      <a:pt x="24" y="35"/>
                    </a:moveTo>
                    <a:lnTo>
                      <a:pt x="26" y="35"/>
                    </a:lnTo>
                    <a:lnTo>
                      <a:pt x="24" y="35"/>
                    </a:lnTo>
                    <a:lnTo>
                      <a:pt x="26" y="35"/>
                    </a:lnTo>
                    <a:lnTo>
                      <a:pt x="24" y="35"/>
                    </a:lnTo>
                    <a:lnTo>
                      <a:pt x="24" y="38"/>
                    </a:lnTo>
                    <a:lnTo>
                      <a:pt x="21" y="35"/>
                    </a:lnTo>
                    <a:lnTo>
                      <a:pt x="24" y="35"/>
                    </a:lnTo>
                    <a:close/>
                    <a:moveTo>
                      <a:pt x="26" y="33"/>
                    </a:moveTo>
                    <a:lnTo>
                      <a:pt x="24" y="33"/>
                    </a:lnTo>
                    <a:lnTo>
                      <a:pt x="26" y="31"/>
                    </a:lnTo>
                    <a:lnTo>
                      <a:pt x="26" y="33"/>
                    </a:lnTo>
                    <a:close/>
                    <a:moveTo>
                      <a:pt x="50" y="24"/>
                    </a:moveTo>
                    <a:lnTo>
                      <a:pt x="52" y="24"/>
                    </a:lnTo>
                    <a:lnTo>
                      <a:pt x="50" y="24"/>
                    </a:lnTo>
                    <a:close/>
                    <a:moveTo>
                      <a:pt x="90" y="16"/>
                    </a:moveTo>
                    <a:lnTo>
                      <a:pt x="88" y="16"/>
                    </a:lnTo>
                    <a:lnTo>
                      <a:pt x="90" y="16"/>
                    </a:lnTo>
                    <a:close/>
                    <a:moveTo>
                      <a:pt x="95" y="9"/>
                    </a:moveTo>
                    <a:lnTo>
                      <a:pt x="95" y="12"/>
                    </a:lnTo>
                    <a:lnTo>
                      <a:pt x="93" y="12"/>
                    </a:lnTo>
                    <a:lnTo>
                      <a:pt x="90" y="12"/>
                    </a:lnTo>
                    <a:lnTo>
                      <a:pt x="93" y="12"/>
                    </a:lnTo>
                    <a:lnTo>
                      <a:pt x="93" y="14"/>
                    </a:lnTo>
                    <a:lnTo>
                      <a:pt x="90" y="14"/>
                    </a:lnTo>
                    <a:lnTo>
                      <a:pt x="88" y="16"/>
                    </a:lnTo>
                    <a:lnTo>
                      <a:pt x="88" y="14"/>
                    </a:lnTo>
                    <a:lnTo>
                      <a:pt x="85" y="14"/>
                    </a:lnTo>
                    <a:lnTo>
                      <a:pt x="85" y="12"/>
                    </a:lnTo>
                    <a:lnTo>
                      <a:pt x="88" y="12"/>
                    </a:lnTo>
                    <a:lnTo>
                      <a:pt x="90" y="12"/>
                    </a:lnTo>
                    <a:lnTo>
                      <a:pt x="90" y="9"/>
                    </a:lnTo>
                    <a:lnTo>
                      <a:pt x="93" y="9"/>
                    </a:lnTo>
                    <a:lnTo>
                      <a:pt x="95" y="9"/>
                    </a:lnTo>
                    <a:close/>
                    <a:moveTo>
                      <a:pt x="76" y="2"/>
                    </a:moveTo>
                    <a:lnTo>
                      <a:pt x="76" y="0"/>
                    </a:lnTo>
                    <a:lnTo>
                      <a:pt x="76" y="2"/>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47" name="Freeform 50290">
                <a:extLst>
                  <a:ext uri="{FF2B5EF4-FFF2-40B4-BE49-F238E27FC236}">
                    <a16:creationId xmlns:a16="http://schemas.microsoft.com/office/drawing/2014/main" id="{A3390C37-DC78-40F6-8137-0AAAA235EDE1}"/>
                  </a:ext>
                </a:extLst>
              </p:cNvPr>
              <p:cNvSpPr>
                <a:spLocks noEditPoints="1"/>
              </p:cNvSpPr>
              <p:nvPr/>
            </p:nvSpPr>
            <p:spPr bwMode="auto">
              <a:xfrm>
                <a:off x="3890607" y="3844760"/>
                <a:ext cx="413621" cy="254683"/>
              </a:xfrm>
              <a:custGeom>
                <a:avLst/>
                <a:gdLst>
                  <a:gd name="T0" fmla="*/ 26 w 216"/>
                  <a:gd name="T1" fmla="*/ 133 h 133"/>
                  <a:gd name="T2" fmla="*/ 59 w 216"/>
                  <a:gd name="T3" fmla="*/ 133 h 133"/>
                  <a:gd name="T4" fmla="*/ 59 w 216"/>
                  <a:gd name="T5" fmla="*/ 133 h 133"/>
                  <a:gd name="T6" fmla="*/ 90 w 216"/>
                  <a:gd name="T7" fmla="*/ 133 h 133"/>
                  <a:gd name="T8" fmla="*/ 57 w 216"/>
                  <a:gd name="T9" fmla="*/ 133 h 133"/>
                  <a:gd name="T10" fmla="*/ 57 w 216"/>
                  <a:gd name="T11" fmla="*/ 133 h 133"/>
                  <a:gd name="T12" fmla="*/ 62 w 216"/>
                  <a:gd name="T13" fmla="*/ 128 h 133"/>
                  <a:gd name="T14" fmla="*/ 119 w 216"/>
                  <a:gd name="T15" fmla="*/ 126 h 133"/>
                  <a:gd name="T16" fmla="*/ 119 w 216"/>
                  <a:gd name="T17" fmla="*/ 126 h 133"/>
                  <a:gd name="T18" fmla="*/ 54 w 216"/>
                  <a:gd name="T19" fmla="*/ 124 h 133"/>
                  <a:gd name="T20" fmla="*/ 111 w 216"/>
                  <a:gd name="T21" fmla="*/ 121 h 133"/>
                  <a:gd name="T22" fmla="*/ 111 w 216"/>
                  <a:gd name="T23" fmla="*/ 121 h 133"/>
                  <a:gd name="T24" fmla="*/ 33 w 216"/>
                  <a:gd name="T25" fmla="*/ 112 h 133"/>
                  <a:gd name="T26" fmla="*/ 216 w 216"/>
                  <a:gd name="T27" fmla="*/ 109 h 133"/>
                  <a:gd name="T28" fmla="*/ 213 w 216"/>
                  <a:gd name="T29" fmla="*/ 112 h 133"/>
                  <a:gd name="T30" fmla="*/ 216 w 216"/>
                  <a:gd name="T31" fmla="*/ 109 h 133"/>
                  <a:gd name="T32" fmla="*/ 36 w 216"/>
                  <a:gd name="T33" fmla="*/ 109 h 133"/>
                  <a:gd name="T34" fmla="*/ 36 w 216"/>
                  <a:gd name="T35" fmla="*/ 109 h 133"/>
                  <a:gd name="T36" fmla="*/ 59 w 216"/>
                  <a:gd name="T37" fmla="*/ 105 h 133"/>
                  <a:gd name="T38" fmla="*/ 59 w 216"/>
                  <a:gd name="T39" fmla="*/ 105 h 133"/>
                  <a:gd name="T40" fmla="*/ 78 w 216"/>
                  <a:gd name="T41" fmla="*/ 102 h 133"/>
                  <a:gd name="T42" fmla="*/ 50 w 216"/>
                  <a:gd name="T43" fmla="*/ 95 h 133"/>
                  <a:gd name="T44" fmla="*/ 50 w 216"/>
                  <a:gd name="T45" fmla="*/ 95 h 133"/>
                  <a:gd name="T46" fmla="*/ 50 w 216"/>
                  <a:gd name="T47" fmla="*/ 95 h 133"/>
                  <a:gd name="T48" fmla="*/ 114 w 216"/>
                  <a:gd name="T49" fmla="*/ 88 h 133"/>
                  <a:gd name="T50" fmla="*/ 114 w 216"/>
                  <a:gd name="T51" fmla="*/ 88 h 133"/>
                  <a:gd name="T52" fmla="*/ 52 w 216"/>
                  <a:gd name="T53" fmla="*/ 83 h 133"/>
                  <a:gd name="T54" fmla="*/ 66 w 216"/>
                  <a:gd name="T55" fmla="*/ 81 h 133"/>
                  <a:gd name="T56" fmla="*/ 66 w 216"/>
                  <a:gd name="T57" fmla="*/ 81 h 133"/>
                  <a:gd name="T58" fmla="*/ 66 w 216"/>
                  <a:gd name="T59" fmla="*/ 79 h 133"/>
                  <a:gd name="T60" fmla="*/ 2 w 216"/>
                  <a:gd name="T61" fmla="*/ 45 h 133"/>
                  <a:gd name="T62" fmla="*/ 2 w 216"/>
                  <a:gd name="T63" fmla="*/ 43 h 133"/>
                  <a:gd name="T64" fmla="*/ 36 w 216"/>
                  <a:gd name="T65" fmla="*/ 22 h 133"/>
                  <a:gd name="T66" fmla="*/ 36 w 216"/>
                  <a:gd name="T67" fmla="*/ 22 h 133"/>
                  <a:gd name="T68" fmla="*/ 38 w 216"/>
                  <a:gd name="T69" fmla="*/ 19 h 133"/>
                  <a:gd name="T70" fmla="*/ 78 w 216"/>
                  <a:gd name="T71" fmla="*/ 14 h 133"/>
                  <a:gd name="T72" fmla="*/ 78 w 216"/>
                  <a:gd name="T73" fmla="*/ 14 h 133"/>
                  <a:gd name="T74" fmla="*/ 76 w 216"/>
                  <a:gd name="T75" fmla="*/ 12 h 133"/>
                  <a:gd name="T76" fmla="*/ 73 w 216"/>
                  <a:gd name="T77" fmla="*/ 7 h 133"/>
                  <a:gd name="T78" fmla="*/ 73 w 216"/>
                  <a:gd name="T79" fmla="*/ 7 h 133"/>
                  <a:gd name="T80" fmla="*/ 62 w 216"/>
                  <a:gd name="T81"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6" h="133">
                    <a:moveTo>
                      <a:pt x="28" y="133"/>
                    </a:moveTo>
                    <a:lnTo>
                      <a:pt x="26" y="133"/>
                    </a:lnTo>
                    <a:lnTo>
                      <a:pt x="28" y="133"/>
                    </a:lnTo>
                    <a:close/>
                    <a:moveTo>
                      <a:pt x="59" y="133"/>
                    </a:moveTo>
                    <a:lnTo>
                      <a:pt x="57" y="133"/>
                    </a:lnTo>
                    <a:lnTo>
                      <a:pt x="59" y="133"/>
                    </a:lnTo>
                    <a:close/>
                    <a:moveTo>
                      <a:pt x="92" y="133"/>
                    </a:moveTo>
                    <a:lnTo>
                      <a:pt x="90" y="133"/>
                    </a:lnTo>
                    <a:lnTo>
                      <a:pt x="92" y="133"/>
                    </a:lnTo>
                    <a:close/>
                    <a:moveTo>
                      <a:pt x="57" y="133"/>
                    </a:moveTo>
                    <a:lnTo>
                      <a:pt x="57" y="131"/>
                    </a:lnTo>
                    <a:lnTo>
                      <a:pt x="57" y="133"/>
                    </a:lnTo>
                    <a:close/>
                    <a:moveTo>
                      <a:pt x="64" y="128"/>
                    </a:moveTo>
                    <a:lnTo>
                      <a:pt x="62" y="128"/>
                    </a:lnTo>
                    <a:lnTo>
                      <a:pt x="64" y="128"/>
                    </a:lnTo>
                    <a:close/>
                    <a:moveTo>
                      <a:pt x="119" y="126"/>
                    </a:moveTo>
                    <a:lnTo>
                      <a:pt x="116" y="126"/>
                    </a:lnTo>
                    <a:lnTo>
                      <a:pt x="119" y="126"/>
                    </a:lnTo>
                    <a:close/>
                    <a:moveTo>
                      <a:pt x="54" y="126"/>
                    </a:moveTo>
                    <a:lnTo>
                      <a:pt x="54" y="124"/>
                    </a:lnTo>
                    <a:lnTo>
                      <a:pt x="54" y="126"/>
                    </a:lnTo>
                    <a:close/>
                    <a:moveTo>
                      <a:pt x="111" y="121"/>
                    </a:moveTo>
                    <a:lnTo>
                      <a:pt x="111" y="119"/>
                    </a:lnTo>
                    <a:lnTo>
                      <a:pt x="111" y="121"/>
                    </a:lnTo>
                    <a:close/>
                    <a:moveTo>
                      <a:pt x="36" y="112"/>
                    </a:moveTo>
                    <a:lnTo>
                      <a:pt x="33" y="112"/>
                    </a:lnTo>
                    <a:lnTo>
                      <a:pt x="36" y="112"/>
                    </a:lnTo>
                    <a:close/>
                    <a:moveTo>
                      <a:pt x="216" y="109"/>
                    </a:moveTo>
                    <a:lnTo>
                      <a:pt x="216" y="112"/>
                    </a:lnTo>
                    <a:lnTo>
                      <a:pt x="213" y="112"/>
                    </a:lnTo>
                    <a:lnTo>
                      <a:pt x="213" y="109"/>
                    </a:lnTo>
                    <a:lnTo>
                      <a:pt x="216" y="109"/>
                    </a:lnTo>
                    <a:close/>
                    <a:moveTo>
                      <a:pt x="38" y="109"/>
                    </a:moveTo>
                    <a:lnTo>
                      <a:pt x="36" y="109"/>
                    </a:lnTo>
                    <a:lnTo>
                      <a:pt x="38" y="109"/>
                    </a:lnTo>
                    <a:lnTo>
                      <a:pt x="36" y="109"/>
                    </a:lnTo>
                    <a:lnTo>
                      <a:pt x="38" y="109"/>
                    </a:lnTo>
                    <a:close/>
                    <a:moveTo>
                      <a:pt x="59" y="105"/>
                    </a:moveTo>
                    <a:lnTo>
                      <a:pt x="59" y="102"/>
                    </a:lnTo>
                    <a:lnTo>
                      <a:pt x="59" y="105"/>
                    </a:lnTo>
                    <a:close/>
                    <a:moveTo>
                      <a:pt x="81" y="102"/>
                    </a:moveTo>
                    <a:lnTo>
                      <a:pt x="78" y="102"/>
                    </a:lnTo>
                    <a:lnTo>
                      <a:pt x="81" y="102"/>
                    </a:lnTo>
                    <a:close/>
                    <a:moveTo>
                      <a:pt x="50" y="95"/>
                    </a:moveTo>
                    <a:lnTo>
                      <a:pt x="50" y="98"/>
                    </a:lnTo>
                    <a:lnTo>
                      <a:pt x="50" y="95"/>
                    </a:lnTo>
                    <a:close/>
                    <a:moveTo>
                      <a:pt x="50" y="98"/>
                    </a:moveTo>
                    <a:lnTo>
                      <a:pt x="50" y="95"/>
                    </a:lnTo>
                    <a:lnTo>
                      <a:pt x="50" y="98"/>
                    </a:lnTo>
                    <a:close/>
                    <a:moveTo>
                      <a:pt x="114" y="88"/>
                    </a:moveTo>
                    <a:lnTo>
                      <a:pt x="111" y="88"/>
                    </a:lnTo>
                    <a:lnTo>
                      <a:pt x="114" y="88"/>
                    </a:lnTo>
                    <a:close/>
                    <a:moveTo>
                      <a:pt x="52" y="81"/>
                    </a:moveTo>
                    <a:lnTo>
                      <a:pt x="52" y="83"/>
                    </a:lnTo>
                    <a:lnTo>
                      <a:pt x="52" y="81"/>
                    </a:lnTo>
                    <a:close/>
                    <a:moveTo>
                      <a:pt x="66" y="81"/>
                    </a:moveTo>
                    <a:lnTo>
                      <a:pt x="64" y="81"/>
                    </a:lnTo>
                    <a:lnTo>
                      <a:pt x="66" y="81"/>
                    </a:lnTo>
                    <a:close/>
                    <a:moveTo>
                      <a:pt x="66" y="81"/>
                    </a:moveTo>
                    <a:lnTo>
                      <a:pt x="66" y="79"/>
                    </a:lnTo>
                    <a:lnTo>
                      <a:pt x="66" y="81"/>
                    </a:lnTo>
                    <a:close/>
                    <a:moveTo>
                      <a:pt x="2" y="45"/>
                    </a:moveTo>
                    <a:lnTo>
                      <a:pt x="0" y="43"/>
                    </a:lnTo>
                    <a:lnTo>
                      <a:pt x="2" y="43"/>
                    </a:lnTo>
                    <a:lnTo>
                      <a:pt x="2" y="45"/>
                    </a:lnTo>
                    <a:close/>
                    <a:moveTo>
                      <a:pt x="36" y="22"/>
                    </a:moveTo>
                    <a:lnTo>
                      <a:pt x="38" y="22"/>
                    </a:lnTo>
                    <a:lnTo>
                      <a:pt x="36" y="22"/>
                    </a:lnTo>
                    <a:close/>
                    <a:moveTo>
                      <a:pt x="38" y="22"/>
                    </a:moveTo>
                    <a:lnTo>
                      <a:pt x="38" y="19"/>
                    </a:lnTo>
                    <a:lnTo>
                      <a:pt x="38" y="22"/>
                    </a:lnTo>
                    <a:close/>
                    <a:moveTo>
                      <a:pt x="78" y="14"/>
                    </a:moveTo>
                    <a:lnTo>
                      <a:pt x="76" y="14"/>
                    </a:lnTo>
                    <a:lnTo>
                      <a:pt x="78" y="14"/>
                    </a:lnTo>
                    <a:close/>
                    <a:moveTo>
                      <a:pt x="76" y="14"/>
                    </a:moveTo>
                    <a:lnTo>
                      <a:pt x="76" y="12"/>
                    </a:lnTo>
                    <a:lnTo>
                      <a:pt x="76" y="14"/>
                    </a:lnTo>
                    <a:close/>
                    <a:moveTo>
                      <a:pt x="73" y="7"/>
                    </a:moveTo>
                    <a:lnTo>
                      <a:pt x="73" y="5"/>
                    </a:lnTo>
                    <a:lnTo>
                      <a:pt x="73" y="7"/>
                    </a:lnTo>
                    <a:close/>
                    <a:moveTo>
                      <a:pt x="64" y="3"/>
                    </a:moveTo>
                    <a:lnTo>
                      <a:pt x="62" y="0"/>
                    </a:lnTo>
                    <a:lnTo>
                      <a:pt x="64" y="3"/>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48" name="Freeform 50291">
                <a:extLst>
                  <a:ext uri="{FF2B5EF4-FFF2-40B4-BE49-F238E27FC236}">
                    <a16:creationId xmlns:a16="http://schemas.microsoft.com/office/drawing/2014/main" id="{54874485-7587-4D31-B143-8CCDBE3F23AF}"/>
                  </a:ext>
                </a:extLst>
              </p:cNvPr>
              <p:cNvSpPr>
                <a:spLocks noEditPoints="1"/>
              </p:cNvSpPr>
              <p:nvPr/>
            </p:nvSpPr>
            <p:spPr bwMode="auto">
              <a:xfrm>
                <a:off x="4721678" y="3681991"/>
                <a:ext cx="99575" cy="122554"/>
              </a:xfrm>
              <a:custGeom>
                <a:avLst/>
                <a:gdLst>
                  <a:gd name="T0" fmla="*/ 50 w 52"/>
                  <a:gd name="T1" fmla="*/ 26 h 64"/>
                  <a:gd name="T2" fmla="*/ 50 w 52"/>
                  <a:gd name="T3" fmla="*/ 30 h 64"/>
                  <a:gd name="T4" fmla="*/ 48 w 52"/>
                  <a:gd name="T5" fmla="*/ 30 h 64"/>
                  <a:gd name="T6" fmla="*/ 45 w 52"/>
                  <a:gd name="T7" fmla="*/ 30 h 64"/>
                  <a:gd name="T8" fmla="*/ 45 w 52"/>
                  <a:gd name="T9" fmla="*/ 33 h 64"/>
                  <a:gd name="T10" fmla="*/ 48 w 52"/>
                  <a:gd name="T11" fmla="*/ 33 h 64"/>
                  <a:gd name="T12" fmla="*/ 45 w 52"/>
                  <a:gd name="T13" fmla="*/ 33 h 64"/>
                  <a:gd name="T14" fmla="*/ 45 w 52"/>
                  <a:gd name="T15" fmla="*/ 35 h 64"/>
                  <a:gd name="T16" fmla="*/ 40 w 52"/>
                  <a:gd name="T17" fmla="*/ 35 h 64"/>
                  <a:gd name="T18" fmla="*/ 38 w 52"/>
                  <a:gd name="T19" fmla="*/ 40 h 64"/>
                  <a:gd name="T20" fmla="*/ 38 w 52"/>
                  <a:gd name="T21" fmla="*/ 40 h 64"/>
                  <a:gd name="T22" fmla="*/ 31 w 52"/>
                  <a:gd name="T23" fmla="*/ 45 h 64"/>
                  <a:gd name="T24" fmla="*/ 31 w 52"/>
                  <a:gd name="T25" fmla="*/ 47 h 64"/>
                  <a:gd name="T26" fmla="*/ 26 w 52"/>
                  <a:gd name="T27" fmla="*/ 45 h 64"/>
                  <a:gd name="T28" fmla="*/ 24 w 52"/>
                  <a:gd name="T29" fmla="*/ 45 h 64"/>
                  <a:gd name="T30" fmla="*/ 21 w 52"/>
                  <a:gd name="T31" fmla="*/ 45 h 64"/>
                  <a:gd name="T32" fmla="*/ 14 w 52"/>
                  <a:gd name="T33" fmla="*/ 52 h 64"/>
                  <a:gd name="T34" fmla="*/ 10 w 52"/>
                  <a:gd name="T35" fmla="*/ 59 h 64"/>
                  <a:gd name="T36" fmla="*/ 5 w 52"/>
                  <a:gd name="T37" fmla="*/ 61 h 64"/>
                  <a:gd name="T38" fmla="*/ 7 w 52"/>
                  <a:gd name="T39" fmla="*/ 57 h 64"/>
                  <a:gd name="T40" fmla="*/ 12 w 52"/>
                  <a:gd name="T41" fmla="*/ 49 h 64"/>
                  <a:gd name="T42" fmla="*/ 7 w 52"/>
                  <a:gd name="T43" fmla="*/ 49 h 64"/>
                  <a:gd name="T44" fmla="*/ 5 w 52"/>
                  <a:gd name="T45" fmla="*/ 45 h 64"/>
                  <a:gd name="T46" fmla="*/ 0 w 52"/>
                  <a:gd name="T47" fmla="*/ 42 h 64"/>
                  <a:gd name="T48" fmla="*/ 0 w 52"/>
                  <a:gd name="T49" fmla="*/ 40 h 64"/>
                  <a:gd name="T50" fmla="*/ 3 w 52"/>
                  <a:gd name="T51" fmla="*/ 40 h 64"/>
                  <a:gd name="T52" fmla="*/ 5 w 52"/>
                  <a:gd name="T53" fmla="*/ 35 h 64"/>
                  <a:gd name="T54" fmla="*/ 0 w 52"/>
                  <a:gd name="T55" fmla="*/ 33 h 64"/>
                  <a:gd name="T56" fmla="*/ 5 w 52"/>
                  <a:gd name="T57" fmla="*/ 30 h 64"/>
                  <a:gd name="T58" fmla="*/ 10 w 52"/>
                  <a:gd name="T59" fmla="*/ 33 h 64"/>
                  <a:gd name="T60" fmla="*/ 12 w 52"/>
                  <a:gd name="T61" fmla="*/ 28 h 64"/>
                  <a:gd name="T62" fmla="*/ 14 w 52"/>
                  <a:gd name="T63" fmla="*/ 33 h 64"/>
                  <a:gd name="T64" fmla="*/ 14 w 52"/>
                  <a:gd name="T65" fmla="*/ 30 h 64"/>
                  <a:gd name="T66" fmla="*/ 21 w 52"/>
                  <a:gd name="T67" fmla="*/ 26 h 64"/>
                  <a:gd name="T68" fmla="*/ 24 w 52"/>
                  <a:gd name="T69" fmla="*/ 23 h 64"/>
                  <a:gd name="T70" fmla="*/ 29 w 52"/>
                  <a:gd name="T71" fmla="*/ 28 h 64"/>
                  <a:gd name="T72" fmla="*/ 33 w 52"/>
                  <a:gd name="T73" fmla="*/ 26 h 64"/>
                  <a:gd name="T74" fmla="*/ 43 w 52"/>
                  <a:gd name="T75" fmla="*/ 28 h 64"/>
                  <a:gd name="T76" fmla="*/ 43 w 52"/>
                  <a:gd name="T77" fmla="*/ 21 h 64"/>
                  <a:gd name="T78" fmla="*/ 29 w 52"/>
                  <a:gd name="T79" fmla="*/ 2 h 64"/>
                  <a:gd name="T80" fmla="*/ 33 w 52"/>
                  <a:gd name="T81" fmla="*/ 4 h 64"/>
                  <a:gd name="T82" fmla="*/ 36 w 52"/>
                  <a:gd name="T83" fmla="*/ 9 h 64"/>
                  <a:gd name="T84" fmla="*/ 40 w 52"/>
                  <a:gd name="T85" fmla="*/ 11 h 64"/>
                  <a:gd name="T86" fmla="*/ 36 w 52"/>
                  <a:gd name="T87" fmla="*/ 14 h 64"/>
                  <a:gd name="T88" fmla="*/ 33 w 52"/>
                  <a:gd name="T89" fmla="*/ 14 h 64"/>
                  <a:gd name="T90" fmla="*/ 31 w 52"/>
                  <a:gd name="T91" fmla="*/ 16 h 64"/>
                  <a:gd name="T92" fmla="*/ 29 w 52"/>
                  <a:gd name="T93" fmla="*/ 21 h 64"/>
                  <a:gd name="T94" fmla="*/ 21 w 52"/>
                  <a:gd name="T95" fmla="*/ 16 h 64"/>
                  <a:gd name="T96" fmla="*/ 21 w 52"/>
                  <a:gd name="T97" fmla="*/ 14 h 64"/>
                  <a:gd name="T98" fmla="*/ 12 w 52"/>
                  <a:gd name="T99" fmla="*/ 11 h 64"/>
                  <a:gd name="T100" fmla="*/ 12 w 52"/>
                  <a:gd name="T101" fmla="*/ 9 h 64"/>
                  <a:gd name="T102" fmla="*/ 21 w 52"/>
                  <a:gd name="T103" fmla="*/ 7 h 64"/>
                  <a:gd name="T104" fmla="*/ 21 w 52"/>
                  <a:gd name="T105" fmla="*/ 4 h 64"/>
                  <a:gd name="T106" fmla="*/ 24 w 52"/>
                  <a:gd name="T10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64">
                    <a:moveTo>
                      <a:pt x="45" y="21"/>
                    </a:moveTo>
                    <a:lnTo>
                      <a:pt x="45" y="23"/>
                    </a:lnTo>
                    <a:lnTo>
                      <a:pt x="48" y="23"/>
                    </a:lnTo>
                    <a:lnTo>
                      <a:pt x="50" y="23"/>
                    </a:lnTo>
                    <a:lnTo>
                      <a:pt x="50" y="26"/>
                    </a:lnTo>
                    <a:lnTo>
                      <a:pt x="52" y="28"/>
                    </a:lnTo>
                    <a:lnTo>
                      <a:pt x="52" y="30"/>
                    </a:lnTo>
                    <a:lnTo>
                      <a:pt x="50" y="30"/>
                    </a:lnTo>
                    <a:lnTo>
                      <a:pt x="52" y="30"/>
                    </a:lnTo>
                    <a:lnTo>
                      <a:pt x="50" y="30"/>
                    </a:lnTo>
                    <a:lnTo>
                      <a:pt x="50" y="28"/>
                    </a:lnTo>
                    <a:lnTo>
                      <a:pt x="50" y="30"/>
                    </a:lnTo>
                    <a:lnTo>
                      <a:pt x="48" y="30"/>
                    </a:lnTo>
                    <a:lnTo>
                      <a:pt x="48" y="28"/>
                    </a:lnTo>
                    <a:lnTo>
                      <a:pt x="48" y="30"/>
                    </a:lnTo>
                    <a:lnTo>
                      <a:pt x="48" y="28"/>
                    </a:lnTo>
                    <a:lnTo>
                      <a:pt x="48" y="30"/>
                    </a:lnTo>
                    <a:lnTo>
                      <a:pt x="45" y="30"/>
                    </a:lnTo>
                    <a:lnTo>
                      <a:pt x="45" y="28"/>
                    </a:lnTo>
                    <a:lnTo>
                      <a:pt x="45" y="30"/>
                    </a:lnTo>
                    <a:lnTo>
                      <a:pt x="45" y="28"/>
                    </a:lnTo>
                    <a:lnTo>
                      <a:pt x="43" y="28"/>
                    </a:lnTo>
                    <a:lnTo>
                      <a:pt x="43" y="30"/>
                    </a:lnTo>
                    <a:lnTo>
                      <a:pt x="45" y="30"/>
                    </a:lnTo>
                    <a:lnTo>
                      <a:pt x="45" y="33"/>
                    </a:lnTo>
                    <a:lnTo>
                      <a:pt x="48" y="33"/>
                    </a:lnTo>
                    <a:lnTo>
                      <a:pt x="50" y="33"/>
                    </a:lnTo>
                    <a:lnTo>
                      <a:pt x="50" y="35"/>
                    </a:lnTo>
                    <a:lnTo>
                      <a:pt x="48" y="35"/>
                    </a:lnTo>
                    <a:lnTo>
                      <a:pt x="48" y="33"/>
                    </a:lnTo>
                    <a:lnTo>
                      <a:pt x="48" y="35"/>
                    </a:lnTo>
                    <a:lnTo>
                      <a:pt x="48" y="33"/>
                    </a:lnTo>
                    <a:lnTo>
                      <a:pt x="48" y="35"/>
                    </a:lnTo>
                    <a:lnTo>
                      <a:pt x="48" y="33"/>
                    </a:lnTo>
                    <a:lnTo>
                      <a:pt x="45" y="33"/>
                    </a:lnTo>
                    <a:lnTo>
                      <a:pt x="45" y="35"/>
                    </a:lnTo>
                    <a:lnTo>
                      <a:pt x="48" y="35"/>
                    </a:lnTo>
                    <a:lnTo>
                      <a:pt x="45" y="35"/>
                    </a:lnTo>
                    <a:lnTo>
                      <a:pt x="45" y="33"/>
                    </a:lnTo>
                    <a:lnTo>
                      <a:pt x="45" y="35"/>
                    </a:lnTo>
                    <a:lnTo>
                      <a:pt x="43" y="35"/>
                    </a:lnTo>
                    <a:lnTo>
                      <a:pt x="45" y="33"/>
                    </a:lnTo>
                    <a:lnTo>
                      <a:pt x="43" y="33"/>
                    </a:lnTo>
                    <a:lnTo>
                      <a:pt x="43" y="35"/>
                    </a:lnTo>
                    <a:lnTo>
                      <a:pt x="40" y="35"/>
                    </a:lnTo>
                    <a:lnTo>
                      <a:pt x="40" y="38"/>
                    </a:lnTo>
                    <a:lnTo>
                      <a:pt x="40" y="40"/>
                    </a:lnTo>
                    <a:lnTo>
                      <a:pt x="38" y="40"/>
                    </a:lnTo>
                    <a:lnTo>
                      <a:pt x="38" y="38"/>
                    </a:lnTo>
                    <a:lnTo>
                      <a:pt x="38" y="40"/>
                    </a:lnTo>
                    <a:lnTo>
                      <a:pt x="38" y="38"/>
                    </a:lnTo>
                    <a:lnTo>
                      <a:pt x="36" y="38"/>
                    </a:lnTo>
                    <a:lnTo>
                      <a:pt x="38" y="38"/>
                    </a:lnTo>
                    <a:lnTo>
                      <a:pt x="36" y="38"/>
                    </a:lnTo>
                    <a:lnTo>
                      <a:pt x="38" y="40"/>
                    </a:lnTo>
                    <a:lnTo>
                      <a:pt x="36" y="40"/>
                    </a:lnTo>
                    <a:lnTo>
                      <a:pt x="36" y="42"/>
                    </a:lnTo>
                    <a:lnTo>
                      <a:pt x="33" y="42"/>
                    </a:lnTo>
                    <a:lnTo>
                      <a:pt x="33" y="45"/>
                    </a:lnTo>
                    <a:lnTo>
                      <a:pt x="31" y="45"/>
                    </a:lnTo>
                    <a:lnTo>
                      <a:pt x="31" y="42"/>
                    </a:lnTo>
                    <a:lnTo>
                      <a:pt x="29" y="42"/>
                    </a:lnTo>
                    <a:lnTo>
                      <a:pt x="29" y="45"/>
                    </a:lnTo>
                    <a:lnTo>
                      <a:pt x="31" y="45"/>
                    </a:lnTo>
                    <a:lnTo>
                      <a:pt x="31" y="47"/>
                    </a:lnTo>
                    <a:lnTo>
                      <a:pt x="29" y="47"/>
                    </a:lnTo>
                    <a:lnTo>
                      <a:pt x="26" y="47"/>
                    </a:lnTo>
                    <a:lnTo>
                      <a:pt x="26" y="45"/>
                    </a:lnTo>
                    <a:lnTo>
                      <a:pt x="26" y="47"/>
                    </a:lnTo>
                    <a:lnTo>
                      <a:pt x="26" y="45"/>
                    </a:lnTo>
                    <a:lnTo>
                      <a:pt x="26" y="47"/>
                    </a:lnTo>
                    <a:lnTo>
                      <a:pt x="24" y="47"/>
                    </a:lnTo>
                    <a:lnTo>
                      <a:pt x="24" y="45"/>
                    </a:lnTo>
                    <a:lnTo>
                      <a:pt x="24" y="47"/>
                    </a:lnTo>
                    <a:lnTo>
                      <a:pt x="24" y="45"/>
                    </a:lnTo>
                    <a:lnTo>
                      <a:pt x="21" y="45"/>
                    </a:lnTo>
                    <a:lnTo>
                      <a:pt x="21" y="47"/>
                    </a:lnTo>
                    <a:lnTo>
                      <a:pt x="21" y="45"/>
                    </a:lnTo>
                    <a:lnTo>
                      <a:pt x="19" y="45"/>
                    </a:lnTo>
                    <a:lnTo>
                      <a:pt x="21" y="45"/>
                    </a:lnTo>
                    <a:lnTo>
                      <a:pt x="19" y="47"/>
                    </a:lnTo>
                    <a:lnTo>
                      <a:pt x="17" y="47"/>
                    </a:lnTo>
                    <a:lnTo>
                      <a:pt x="14" y="47"/>
                    </a:lnTo>
                    <a:lnTo>
                      <a:pt x="14" y="49"/>
                    </a:lnTo>
                    <a:lnTo>
                      <a:pt x="14" y="52"/>
                    </a:lnTo>
                    <a:lnTo>
                      <a:pt x="14" y="54"/>
                    </a:lnTo>
                    <a:lnTo>
                      <a:pt x="12" y="54"/>
                    </a:lnTo>
                    <a:lnTo>
                      <a:pt x="12" y="57"/>
                    </a:lnTo>
                    <a:lnTo>
                      <a:pt x="12" y="59"/>
                    </a:lnTo>
                    <a:lnTo>
                      <a:pt x="10" y="59"/>
                    </a:lnTo>
                    <a:lnTo>
                      <a:pt x="10" y="61"/>
                    </a:lnTo>
                    <a:lnTo>
                      <a:pt x="7" y="61"/>
                    </a:lnTo>
                    <a:lnTo>
                      <a:pt x="7" y="64"/>
                    </a:lnTo>
                    <a:lnTo>
                      <a:pt x="7" y="61"/>
                    </a:lnTo>
                    <a:lnTo>
                      <a:pt x="5" y="61"/>
                    </a:lnTo>
                    <a:lnTo>
                      <a:pt x="5" y="59"/>
                    </a:lnTo>
                    <a:lnTo>
                      <a:pt x="7" y="59"/>
                    </a:lnTo>
                    <a:lnTo>
                      <a:pt x="5" y="59"/>
                    </a:lnTo>
                    <a:lnTo>
                      <a:pt x="5" y="57"/>
                    </a:lnTo>
                    <a:lnTo>
                      <a:pt x="7" y="57"/>
                    </a:lnTo>
                    <a:lnTo>
                      <a:pt x="7" y="54"/>
                    </a:lnTo>
                    <a:lnTo>
                      <a:pt x="10" y="54"/>
                    </a:lnTo>
                    <a:lnTo>
                      <a:pt x="12" y="54"/>
                    </a:lnTo>
                    <a:lnTo>
                      <a:pt x="12" y="52"/>
                    </a:lnTo>
                    <a:lnTo>
                      <a:pt x="12" y="49"/>
                    </a:lnTo>
                    <a:lnTo>
                      <a:pt x="10" y="49"/>
                    </a:lnTo>
                    <a:lnTo>
                      <a:pt x="10" y="47"/>
                    </a:lnTo>
                    <a:lnTo>
                      <a:pt x="7" y="49"/>
                    </a:lnTo>
                    <a:lnTo>
                      <a:pt x="7" y="47"/>
                    </a:lnTo>
                    <a:lnTo>
                      <a:pt x="7" y="49"/>
                    </a:lnTo>
                    <a:lnTo>
                      <a:pt x="7" y="47"/>
                    </a:lnTo>
                    <a:lnTo>
                      <a:pt x="7" y="45"/>
                    </a:lnTo>
                    <a:lnTo>
                      <a:pt x="5" y="45"/>
                    </a:lnTo>
                    <a:lnTo>
                      <a:pt x="7" y="45"/>
                    </a:lnTo>
                    <a:lnTo>
                      <a:pt x="5" y="45"/>
                    </a:lnTo>
                    <a:lnTo>
                      <a:pt x="5" y="47"/>
                    </a:lnTo>
                    <a:lnTo>
                      <a:pt x="5" y="45"/>
                    </a:lnTo>
                    <a:lnTo>
                      <a:pt x="3" y="45"/>
                    </a:lnTo>
                    <a:lnTo>
                      <a:pt x="0" y="45"/>
                    </a:lnTo>
                    <a:lnTo>
                      <a:pt x="0" y="42"/>
                    </a:lnTo>
                    <a:lnTo>
                      <a:pt x="3" y="42"/>
                    </a:lnTo>
                    <a:lnTo>
                      <a:pt x="3" y="40"/>
                    </a:lnTo>
                    <a:lnTo>
                      <a:pt x="0" y="40"/>
                    </a:lnTo>
                    <a:lnTo>
                      <a:pt x="3" y="40"/>
                    </a:lnTo>
                    <a:lnTo>
                      <a:pt x="0" y="40"/>
                    </a:lnTo>
                    <a:lnTo>
                      <a:pt x="3" y="40"/>
                    </a:lnTo>
                    <a:lnTo>
                      <a:pt x="3" y="42"/>
                    </a:lnTo>
                    <a:lnTo>
                      <a:pt x="5" y="42"/>
                    </a:lnTo>
                    <a:lnTo>
                      <a:pt x="5" y="40"/>
                    </a:lnTo>
                    <a:lnTo>
                      <a:pt x="3" y="40"/>
                    </a:lnTo>
                    <a:lnTo>
                      <a:pt x="5" y="40"/>
                    </a:lnTo>
                    <a:lnTo>
                      <a:pt x="5" y="38"/>
                    </a:lnTo>
                    <a:lnTo>
                      <a:pt x="7" y="38"/>
                    </a:lnTo>
                    <a:lnTo>
                      <a:pt x="5" y="38"/>
                    </a:lnTo>
                    <a:lnTo>
                      <a:pt x="5" y="35"/>
                    </a:lnTo>
                    <a:lnTo>
                      <a:pt x="3" y="35"/>
                    </a:lnTo>
                    <a:lnTo>
                      <a:pt x="5" y="35"/>
                    </a:lnTo>
                    <a:lnTo>
                      <a:pt x="3" y="35"/>
                    </a:lnTo>
                    <a:lnTo>
                      <a:pt x="3" y="33"/>
                    </a:lnTo>
                    <a:lnTo>
                      <a:pt x="0" y="33"/>
                    </a:lnTo>
                    <a:lnTo>
                      <a:pt x="3" y="33"/>
                    </a:lnTo>
                    <a:lnTo>
                      <a:pt x="0" y="33"/>
                    </a:lnTo>
                    <a:lnTo>
                      <a:pt x="3" y="33"/>
                    </a:lnTo>
                    <a:lnTo>
                      <a:pt x="3" y="30"/>
                    </a:lnTo>
                    <a:lnTo>
                      <a:pt x="5" y="30"/>
                    </a:lnTo>
                    <a:lnTo>
                      <a:pt x="7" y="30"/>
                    </a:lnTo>
                    <a:lnTo>
                      <a:pt x="7" y="33"/>
                    </a:lnTo>
                    <a:lnTo>
                      <a:pt x="7" y="35"/>
                    </a:lnTo>
                    <a:lnTo>
                      <a:pt x="10" y="35"/>
                    </a:lnTo>
                    <a:lnTo>
                      <a:pt x="10" y="33"/>
                    </a:lnTo>
                    <a:lnTo>
                      <a:pt x="10" y="30"/>
                    </a:lnTo>
                    <a:lnTo>
                      <a:pt x="10" y="33"/>
                    </a:lnTo>
                    <a:lnTo>
                      <a:pt x="10" y="30"/>
                    </a:lnTo>
                    <a:lnTo>
                      <a:pt x="12" y="30"/>
                    </a:lnTo>
                    <a:lnTo>
                      <a:pt x="12" y="28"/>
                    </a:lnTo>
                    <a:lnTo>
                      <a:pt x="12" y="30"/>
                    </a:lnTo>
                    <a:lnTo>
                      <a:pt x="14" y="30"/>
                    </a:lnTo>
                    <a:lnTo>
                      <a:pt x="12" y="30"/>
                    </a:lnTo>
                    <a:lnTo>
                      <a:pt x="14" y="30"/>
                    </a:lnTo>
                    <a:lnTo>
                      <a:pt x="14" y="33"/>
                    </a:lnTo>
                    <a:lnTo>
                      <a:pt x="14" y="30"/>
                    </a:lnTo>
                    <a:lnTo>
                      <a:pt x="17" y="30"/>
                    </a:lnTo>
                    <a:lnTo>
                      <a:pt x="14" y="30"/>
                    </a:lnTo>
                    <a:lnTo>
                      <a:pt x="17" y="30"/>
                    </a:lnTo>
                    <a:lnTo>
                      <a:pt x="14" y="30"/>
                    </a:lnTo>
                    <a:lnTo>
                      <a:pt x="14" y="28"/>
                    </a:lnTo>
                    <a:lnTo>
                      <a:pt x="17" y="28"/>
                    </a:lnTo>
                    <a:lnTo>
                      <a:pt x="19" y="28"/>
                    </a:lnTo>
                    <a:lnTo>
                      <a:pt x="21" y="28"/>
                    </a:lnTo>
                    <a:lnTo>
                      <a:pt x="21" y="26"/>
                    </a:lnTo>
                    <a:lnTo>
                      <a:pt x="24" y="26"/>
                    </a:lnTo>
                    <a:lnTo>
                      <a:pt x="21" y="26"/>
                    </a:lnTo>
                    <a:lnTo>
                      <a:pt x="24" y="23"/>
                    </a:lnTo>
                    <a:lnTo>
                      <a:pt x="24" y="26"/>
                    </a:lnTo>
                    <a:lnTo>
                      <a:pt x="24" y="23"/>
                    </a:lnTo>
                    <a:lnTo>
                      <a:pt x="24" y="26"/>
                    </a:lnTo>
                    <a:lnTo>
                      <a:pt x="24" y="23"/>
                    </a:lnTo>
                    <a:lnTo>
                      <a:pt x="24" y="26"/>
                    </a:lnTo>
                    <a:lnTo>
                      <a:pt x="26" y="28"/>
                    </a:lnTo>
                    <a:lnTo>
                      <a:pt x="29" y="28"/>
                    </a:lnTo>
                    <a:lnTo>
                      <a:pt x="29" y="26"/>
                    </a:lnTo>
                    <a:lnTo>
                      <a:pt x="29" y="28"/>
                    </a:lnTo>
                    <a:lnTo>
                      <a:pt x="31" y="28"/>
                    </a:lnTo>
                    <a:lnTo>
                      <a:pt x="31" y="26"/>
                    </a:lnTo>
                    <a:lnTo>
                      <a:pt x="33" y="26"/>
                    </a:lnTo>
                    <a:lnTo>
                      <a:pt x="36" y="26"/>
                    </a:lnTo>
                    <a:lnTo>
                      <a:pt x="38" y="26"/>
                    </a:lnTo>
                    <a:lnTo>
                      <a:pt x="38" y="28"/>
                    </a:lnTo>
                    <a:lnTo>
                      <a:pt x="40" y="28"/>
                    </a:lnTo>
                    <a:lnTo>
                      <a:pt x="43" y="28"/>
                    </a:lnTo>
                    <a:lnTo>
                      <a:pt x="40" y="28"/>
                    </a:lnTo>
                    <a:lnTo>
                      <a:pt x="40" y="26"/>
                    </a:lnTo>
                    <a:lnTo>
                      <a:pt x="43" y="26"/>
                    </a:lnTo>
                    <a:lnTo>
                      <a:pt x="43" y="23"/>
                    </a:lnTo>
                    <a:lnTo>
                      <a:pt x="43" y="21"/>
                    </a:lnTo>
                    <a:lnTo>
                      <a:pt x="43" y="23"/>
                    </a:lnTo>
                    <a:lnTo>
                      <a:pt x="45" y="23"/>
                    </a:lnTo>
                    <a:lnTo>
                      <a:pt x="45" y="21"/>
                    </a:lnTo>
                    <a:close/>
                    <a:moveTo>
                      <a:pt x="26" y="2"/>
                    </a:moveTo>
                    <a:lnTo>
                      <a:pt x="29" y="2"/>
                    </a:lnTo>
                    <a:lnTo>
                      <a:pt x="29" y="4"/>
                    </a:lnTo>
                    <a:lnTo>
                      <a:pt x="31" y="4"/>
                    </a:lnTo>
                    <a:lnTo>
                      <a:pt x="33" y="4"/>
                    </a:lnTo>
                    <a:lnTo>
                      <a:pt x="33" y="7"/>
                    </a:lnTo>
                    <a:lnTo>
                      <a:pt x="33" y="4"/>
                    </a:lnTo>
                    <a:lnTo>
                      <a:pt x="33" y="7"/>
                    </a:lnTo>
                    <a:lnTo>
                      <a:pt x="36" y="7"/>
                    </a:lnTo>
                    <a:lnTo>
                      <a:pt x="38" y="7"/>
                    </a:lnTo>
                    <a:lnTo>
                      <a:pt x="38" y="9"/>
                    </a:lnTo>
                    <a:lnTo>
                      <a:pt x="36" y="9"/>
                    </a:lnTo>
                    <a:lnTo>
                      <a:pt x="36" y="7"/>
                    </a:lnTo>
                    <a:lnTo>
                      <a:pt x="36" y="9"/>
                    </a:lnTo>
                    <a:lnTo>
                      <a:pt x="38" y="9"/>
                    </a:lnTo>
                    <a:lnTo>
                      <a:pt x="38" y="11"/>
                    </a:lnTo>
                    <a:lnTo>
                      <a:pt x="40" y="11"/>
                    </a:lnTo>
                    <a:lnTo>
                      <a:pt x="38" y="11"/>
                    </a:lnTo>
                    <a:lnTo>
                      <a:pt x="40" y="11"/>
                    </a:lnTo>
                    <a:lnTo>
                      <a:pt x="40" y="14"/>
                    </a:lnTo>
                    <a:lnTo>
                      <a:pt x="38" y="14"/>
                    </a:lnTo>
                    <a:lnTo>
                      <a:pt x="36" y="14"/>
                    </a:lnTo>
                    <a:lnTo>
                      <a:pt x="38" y="14"/>
                    </a:lnTo>
                    <a:lnTo>
                      <a:pt x="36" y="14"/>
                    </a:lnTo>
                    <a:lnTo>
                      <a:pt x="33" y="14"/>
                    </a:lnTo>
                    <a:lnTo>
                      <a:pt x="36" y="14"/>
                    </a:lnTo>
                    <a:lnTo>
                      <a:pt x="33" y="14"/>
                    </a:lnTo>
                    <a:lnTo>
                      <a:pt x="33" y="16"/>
                    </a:lnTo>
                    <a:lnTo>
                      <a:pt x="33" y="19"/>
                    </a:lnTo>
                    <a:lnTo>
                      <a:pt x="31" y="19"/>
                    </a:lnTo>
                    <a:lnTo>
                      <a:pt x="33" y="16"/>
                    </a:lnTo>
                    <a:lnTo>
                      <a:pt x="31" y="16"/>
                    </a:lnTo>
                    <a:lnTo>
                      <a:pt x="31" y="19"/>
                    </a:lnTo>
                    <a:lnTo>
                      <a:pt x="31" y="16"/>
                    </a:lnTo>
                    <a:lnTo>
                      <a:pt x="29" y="16"/>
                    </a:lnTo>
                    <a:lnTo>
                      <a:pt x="29" y="19"/>
                    </a:lnTo>
                    <a:lnTo>
                      <a:pt x="29" y="21"/>
                    </a:lnTo>
                    <a:lnTo>
                      <a:pt x="26" y="21"/>
                    </a:lnTo>
                    <a:lnTo>
                      <a:pt x="24" y="21"/>
                    </a:lnTo>
                    <a:lnTo>
                      <a:pt x="21" y="21"/>
                    </a:lnTo>
                    <a:lnTo>
                      <a:pt x="21" y="19"/>
                    </a:lnTo>
                    <a:lnTo>
                      <a:pt x="21" y="16"/>
                    </a:lnTo>
                    <a:lnTo>
                      <a:pt x="19" y="16"/>
                    </a:lnTo>
                    <a:lnTo>
                      <a:pt x="21" y="16"/>
                    </a:lnTo>
                    <a:lnTo>
                      <a:pt x="19" y="16"/>
                    </a:lnTo>
                    <a:lnTo>
                      <a:pt x="21" y="16"/>
                    </a:lnTo>
                    <a:lnTo>
                      <a:pt x="21" y="14"/>
                    </a:lnTo>
                    <a:lnTo>
                      <a:pt x="19" y="14"/>
                    </a:lnTo>
                    <a:lnTo>
                      <a:pt x="19" y="11"/>
                    </a:lnTo>
                    <a:lnTo>
                      <a:pt x="17" y="11"/>
                    </a:lnTo>
                    <a:lnTo>
                      <a:pt x="14" y="11"/>
                    </a:lnTo>
                    <a:lnTo>
                      <a:pt x="12" y="11"/>
                    </a:lnTo>
                    <a:lnTo>
                      <a:pt x="10" y="11"/>
                    </a:lnTo>
                    <a:lnTo>
                      <a:pt x="10" y="9"/>
                    </a:lnTo>
                    <a:lnTo>
                      <a:pt x="7" y="9"/>
                    </a:lnTo>
                    <a:lnTo>
                      <a:pt x="10" y="9"/>
                    </a:lnTo>
                    <a:lnTo>
                      <a:pt x="12" y="9"/>
                    </a:lnTo>
                    <a:lnTo>
                      <a:pt x="14" y="9"/>
                    </a:lnTo>
                    <a:lnTo>
                      <a:pt x="17" y="9"/>
                    </a:lnTo>
                    <a:lnTo>
                      <a:pt x="19" y="9"/>
                    </a:lnTo>
                    <a:lnTo>
                      <a:pt x="19" y="7"/>
                    </a:lnTo>
                    <a:lnTo>
                      <a:pt x="21" y="7"/>
                    </a:lnTo>
                    <a:lnTo>
                      <a:pt x="19" y="7"/>
                    </a:lnTo>
                    <a:lnTo>
                      <a:pt x="21" y="7"/>
                    </a:lnTo>
                    <a:lnTo>
                      <a:pt x="19" y="7"/>
                    </a:lnTo>
                    <a:lnTo>
                      <a:pt x="21" y="7"/>
                    </a:lnTo>
                    <a:lnTo>
                      <a:pt x="21" y="4"/>
                    </a:lnTo>
                    <a:lnTo>
                      <a:pt x="24" y="4"/>
                    </a:lnTo>
                    <a:lnTo>
                      <a:pt x="21" y="4"/>
                    </a:lnTo>
                    <a:lnTo>
                      <a:pt x="24" y="4"/>
                    </a:lnTo>
                    <a:lnTo>
                      <a:pt x="24" y="2"/>
                    </a:lnTo>
                    <a:lnTo>
                      <a:pt x="24" y="0"/>
                    </a:lnTo>
                    <a:lnTo>
                      <a:pt x="26" y="0"/>
                    </a:lnTo>
                    <a:lnTo>
                      <a:pt x="26" y="2"/>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49" name="Freeform 50292">
                <a:extLst>
                  <a:ext uri="{FF2B5EF4-FFF2-40B4-BE49-F238E27FC236}">
                    <a16:creationId xmlns:a16="http://schemas.microsoft.com/office/drawing/2014/main" id="{BE857B64-46CC-4866-81E2-B1846AF8B245}"/>
                  </a:ext>
                </a:extLst>
              </p:cNvPr>
              <p:cNvSpPr>
                <a:spLocks/>
              </p:cNvSpPr>
              <p:nvPr/>
            </p:nvSpPr>
            <p:spPr bwMode="auto">
              <a:xfrm>
                <a:off x="4821252" y="3622630"/>
                <a:ext cx="304471" cy="218301"/>
              </a:xfrm>
              <a:custGeom>
                <a:avLst/>
                <a:gdLst>
                  <a:gd name="T0" fmla="*/ 81 w 159"/>
                  <a:gd name="T1" fmla="*/ 4 h 114"/>
                  <a:gd name="T2" fmla="*/ 86 w 159"/>
                  <a:gd name="T3" fmla="*/ 2 h 114"/>
                  <a:gd name="T4" fmla="*/ 86 w 159"/>
                  <a:gd name="T5" fmla="*/ 4 h 114"/>
                  <a:gd name="T6" fmla="*/ 100 w 159"/>
                  <a:gd name="T7" fmla="*/ 7 h 114"/>
                  <a:gd name="T8" fmla="*/ 109 w 159"/>
                  <a:gd name="T9" fmla="*/ 9 h 114"/>
                  <a:gd name="T10" fmla="*/ 121 w 159"/>
                  <a:gd name="T11" fmla="*/ 14 h 114"/>
                  <a:gd name="T12" fmla="*/ 138 w 159"/>
                  <a:gd name="T13" fmla="*/ 14 h 114"/>
                  <a:gd name="T14" fmla="*/ 150 w 159"/>
                  <a:gd name="T15" fmla="*/ 14 h 114"/>
                  <a:gd name="T16" fmla="*/ 159 w 159"/>
                  <a:gd name="T17" fmla="*/ 16 h 114"/>
                  <a:gd name="T18" fmla="*/ 157 w 159"/>
                  <a:gd name="T19" fmla="*/ 21 h 114"/>
                  <a:gd name="T20" fmla="*/ 147 w 159"/>
                  <a:gd name="T21" fmla="*/ 28 h 114"/>
                  <a:gd name="T22" fmla="*/ 136 w 159"/>
                  <a:gd name="T23" fmla="*/ 42 h 114"/>
                  <a:gd name="T24" fmla="*/ 136 w 159"/>
                  <a:gd name="T25" fmla="*/ 71 h 114"/>
                  <a:gd name="T26" fmla="*/ 140 w 159"/>
                  <a:gd name="T27" fmla="*/ 88 h 114"/>
                  <a:gd name="T28" fmla="*/ 145 w 159"/>
                  <a:gd name="T29" fmla="*/ 95 h 114"/>
                  <a:gd name="T30" fmla="*/ 136 w 159"/>
                  <a:gd name="T31" fmla="*/ 102 h 114"/>
                  <a:gd name="T32" fmla="*/ 131 w 159"/>
                  <a:gd name="T33" fmla="*/ 114 h 114"/>
                  <a:gd name="T34" fmla="*/ 117 w 159"/>
                  <a:gd name="T35" fmla="*/ 109 h 114"/>
                  <a:gd name="T36" fmla="*/ 107 w 159"/>
                  <a:gd name="T37" fmla="*/ 111 h 114"/>
                  <a:gd name="T38" fmla="*/ 95 w 159"/>
                  <a:gd name="T39" fmla="*/ 111 h 114"/>
                  <a:gd name="T40" fmla="*/ 90 w 159"/>
                  <a:gd name="T41" fmla="*/ 104 h 114"/>
                  <a:gd name="T42" fmla="*/ 88 w 159"/>
                  <a:gd name="T43" fmla="*/ 97 h 114"/>
                  <a:gd name="T44" fmla="*/ 79 w 159"/>
                  <a:gd name="T45" fmla="*/ 95 h 114"/>
                  <a:gd name="T46" fmla="*/ 67 w 159"/>
                  <a:gd name="T47" fmla="*/ 90 h 114"/>
                  <a:gd name="T48" fmla="*/ 60 w 159"/>
                  <a:gd name="T49" fmla="*/ 88 h 114"/>
                  <a:gd name="T50" fmla="*/ 45 w 159"/>
                  <a:gd name="T51" fmla="*/ 90 h 114"/>
                  <a:gd name="T52" fmla="*/ 38 w 159"/>
                  <a:gd name="T53" fmla="*/ 92 h 114"/>
                  <a:gd name="T54" fmla="*/ 34 w 159"/>
                  <a:gd name="T55" fmla="*/ 88 h 114"/>
                  <a:gd name="T56" fmla="*/ 34 w 159"/>
                  <a:gd name="T57" fmla="*/ 78 h 114"/>
                  <a:gd name="T58" fmla="*/ 36 w 159"/>
                  <a:gd name="T59" fmla="*/ 69 h 114"/>
                  <a:gd name="T60" fmla="*/ 34 w 159"/>
                  <a:gd name="T61" fmla="*/ 69 h 114"/>
                  <a:gd name="T62" fmla="*/ 24 w 159"/>
                  <a:gd name="T63" fmla="*/ 76 h 114"/>
                  <a:gd name="T64" fmla="*/ 17 w 159"/>
                  <a:gd name="T65" fmla="*/ 73 h 114"/>
                  <a:gd name="T66" fmla="*/ 10 w 159"/>
                  <a:gd name="T67" fmla="*/ 66 h 114"/>
                  <a:gd name="T68" fmla="*/ 3 w 159"/>
                  <a:gd name="T69" fmla="*/ 59 h 114"/>
                  <a:gd name="T70" fmla="*/ 3 w 159"/>
                  <a:gd name="T71" fmla="*/ 52 h 114"/>
                  <a:gd name="T72" fmla="*/ 10 w 159"/>
                  <a:gd name="T73" fmla="*/ 50 h 114"/>
                  <a:gd name="T74" fmla="*/ 3 w 159"/>
                  <a:gd name="T75" fmla="*/ 50 h 114"/>
                  <a:gd name="T76" fmla="*/ 3 w 159"/>
                  <a:gd name="T77" fmla="*/ 45 h 114"/>
                  <a:gd name="T78" fmla="*/ 3 w 159"/>
                  <a:gd name="T79" fmla="*/ 40 h 114"/>
                  <a:gd name="T80" fmla="*/ 7 w 159"/>
                  <a:gd name="T81" fmla="*/ 38 h 114"/>
                  <a:gd name="T82" fmla="*/ 3 w 159"/>
                  <a:gd name="T83" fmla="*/ 38 h 114"/>
                  <a:gd name="T84" fmla="*/ 3 w 159"/>
                  <a:gd name="T85" fmla="*/ 31 h 114"/>
                  <a:gd name="T86" fmla="*/ 10 w 159"/>
                  <a:gd name="T87" fmla="*/ 21 h 114"/>
                  <a:gd name="T88" fmla="*/ 22 w 159"/>
                  <a:gd name="T89" fmla="*/ 21 h 114"/>
                  <a:gd name="T90" fmla="*/ 26 w 159"/>
                  <a:gd name="T91" fmla="*/ 19 h 114"/>
                  <a:gd name="T92" fmla="*/ 29 w 159"/>
                  <a:gd name="T93" fmla="*/ 14 h 114"/>
                  <a:gd name="T94" fmla="*/ 38 w 159"/>
                  <a:gd name="T95" fmla="*/ 12 h 114"/>
                  <a:gd name="T96" fmla="*/ 45 w 159"/>
                  <a:gd name="T97" fmla="*/ 14 h 114"/>
                  <a:gd name="T98" fmla="*/ 48 w 159"/>
                  <a:gd name="T99" fmla="*/ 7 h 114"/>
                  <a:gd name="T100" fmla="*/ 55 w 159"/>
                  <a:gd name="T101" fmla="*/ 12 h 114"/>
                  <a:gd name="T102" fmla="*/ 64 w 159"/>
                  <a:gd name="T103" fmla="*/ 9 h 114"/>
                  <a:gd name="T104" fmla="*/ 69 w 159"/>
                  <a:gd name="T105" fmla="*/ 7 h 114"/>
                  <a:gd name="T106" fmla="*/ 74 w 159"/>
                  <a:gd name="T107" fmla="*/ 7 h 114"/>
                  <a:gd name="T108" fmla="*/ 76 w 159"/>
                  <a:gd name="T109" fmla="*/ 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9" h="114">
                    <a:moveTo>
                      <a:pt x="76" y="2"/>
                    </a:moveTo>
                    <a:lnTo>
                      <a:pt x="79" y="2"/>
                    </a:lnTo>
                    <a:lnTo>
                      <a:pt x="76" y="2"/>
                    </a:lnTo>
                    <a:lnTo>
                      <a:pt x="79" y="4"/>
                    </a:lnTo>
                    <a:lnTo>
                      <a:pt x="79" y="7"/>
                    </a:lnTo>
                    <a:lnTo>
                      <a:pt x="81" y="7"/>
                    </a:lnTo>
                    <a:lnTo>
                      <a:pt x="81" y="4"/>
                    </a:lnTo>
                    <a:lnTo>
                      <a:pt x="83" y="4"/>
                    </a:lnTo>
                    <a:lnTo>
                      <a:pt x="83" y="7"/>
                    </a:lnTo>
                    <a:lnTo>
                      <a:pt x="83" y="4"/>
                    </a:lnTo>
                    <a:lnTo>
                      <a:pt x="86" y="4"/>
                    </a:lnTo>
                    <a:lnTo>
                      <a:pt x="83" y="4"/>
                    </a:lnTo>
                    <a:lnTo>
                      <a:pt x="83" y="2"/>
                    </a:lnTo>
                    <a:lnTo>
                      <a:pt x="86" y="2"/>
                    </a:lnTo>
                    <a:lnTo>
                      <a:pt x="86" y="4"/>
                    </a:lnTo>
                    <a:lnTo>
                      <a:pt x="86" y="2"/>
                    </a:lnTo>
                    <a:lnTo>
                      <a:pt x="86" y="4"/>
                    </a:lnTo>
                    <a:lnTo>
                      <a:pt x="88" y="4"/>
                    </a:lnTo>
                    <a:lnTo>
                      <a:pt x="88" y="2"/>
                    </a:lnTo>
                    <a:lnTo>
                      <a:pt x="88" y="4"/>
                    </a:lnTo>
                    <a:lnTo>
                      <a:pt x="86" y="4"/>
                    </a:lnTo>
                    <a:lnTo>
                      <a:pt x="88" y="4"/>
                    </a:lnTo>
                    <a:lnTo>
                      <a:pt x="90" y="4"/>
                    </a:lnTo>
                    <a:lnTo>
                      <a:pt x="93" y="4"/>
                    </a:lnTo>
                    <a:lnTo>
                      <a:pt x="95" y="4"/>
                    </a:lnTo>
                    <a:lnTo>
                      <a:pt x="95" y="7"/>
                    </a:lnTo>
                    <a:lnTo>
                      <a:pt x="98" y="7"/>
                    </a:lnTo>
                    <a:lnTo>
                      <a:pt x="100" y="7"/>
                    </a:lnTo>
                    <a:lnTo>
                      <a:pt x="100" y="9"/>
                    </a:lnTo>
                    <a:lnTo>
                      <a:pt x="102" y="9"/>
                    </a:lnTo>
                    <a:lnTo>
                      <a:pt x="105" y="9"/>
                    </a:lnTo>
                    <a:lnTo>
                      <a:pt x="105" y="7"/>
                    </a:lnTo>
                    <a:lnTo>
                      <a:pt x="107" y="7"/>
                    </a:lnTo>
                    <a:lnTo>
                      <a:pt x="107" y="9"/>
                    </a:lnTo>
                    <a:lnTo>
                      <a:pt x="109" y="9"/>
                    </a:lnTo>
                    <a:lnTo>
                      <a:pt x="112" y="9"/>
                    </a:lnTo>
                    <a:lnTo>
                      <a:pt x="112" y="12"/>
                    </a:lnTo>
                    <a:lnTo>
                      <a:pt x="114" y="12"/>
                    </a:lnTo>
                    <a:lnTo>
                      <a:pt x="114" y="14"/>
                    </a:lnTo>
                    <a:lnTo>
                      <a:pt x="117" y="14"/>
                    </a:lnTo>
                    <a:lnTo>
                      <a:pt x="119" y="14"/>
                    </a:lnTo>
                    <a:lnTo>
                      <a:pt x="121" y="14"/>
                    </a:lnTo>
                    <a:lnTo>
                      <a:pt x="124" y="14"/>
                    </a:lnTo>
                    <a:lnTo>
                      <a:pt x="126" y="14"/>
                    </a:lnTo>
                    <a:lnTo>
                      <a:pt x="128" y="14"/>
                    </a:lnTo>
                    <a:lnTo>
                      <a:pt x="131" y="14"/>
                    </a:lnTo>
                    <a:lnTo>
                      <a:pt x="133" y="14"/>
                    </a:lnTo>
                    <a:lnTo>
                      <a:pt x="136" y="14"/>
                    </a:lnTo>
                    <a:lnTo>
                      <a:pt x="138" y="14"/>
                    </a:lnTo>
                    <a:lnTo>
                      <a:pt x="140" y="14"/>
                    </a:lnTo>
                    <a:lnTo>
                      <a:pt x="143" y="14"/>
                    </a:lnTo>
                    <a:lnTo>
                      <a:pt x="143" y="16"/>
                    </a:lnTo>
                    <a:lnTo>
                      <a:pt x="145" y="16"/>
                    </a:lnTo>
                    <a:lnTo>
                      <a:pt x="147" y="14"/>
                    </a:lnTo>
                    <a:lnTo>
                      <a:pt x="147" y="16"/>
                    </a:lnTo>
                    <a:lnTo>
                      <a:pt x="150" y="14"/>
                    </a:lnTo>
                    <a:lnTo>
                      <a:pt x="152" y="14"/>
                    </a:lnTo>
                    <a:lnTo>
                      <a:pt x="152" y="12"/>
                    </a:lnTo>
                    <a:lnTo>
                      <a:pt x="155" y="12"/>
                    </a:lnTo>
                    <a:lnTo>
                      <a:pt x="155" y="14"/>
                    </a:lnTo>
                    <a:lnTo>
                      <a:pt x="157" y="14"/>
                    </a:lnTo>
                    <a:lnTo>
                      <a:pt x="157" y="16"/>
                    </a:lnTo>
                    <a:lnTo>
                      <a:pt x="159" y="16"/>
                    </a:lnTo>
                    <a:lnTo>
                      <a:pt x="157" y="16"/>
                    </a:lnTo>
                    <a:lnTo>
                      <a:pt x="159" y="16"/>
                    </a:lnTo>
                    <a:lnTo>
                      <a:pt x="157" y="16"/>
                    </a:lnTo>
                    <a:lnTo>
                      <a:pt x="159" y="16"/>
                    </a:lnTo>
                    <a:lnTo>
                      <a:pt x="159" y="19"/>
                    </a:lnTo>
                    <a:lnTo>
                      <a:pt x="157" y="19"/>
                    </a:lnTo>
                    <a:lnTo>
                      <a:pt x="157" y="21"/>
                    </a:lnTo>
                    <a:lnTo>
                      <a:pt x="155" y="21"/>
                    </a:lnTo>
                    <a:lnTo>
                      <a:pt x="152" y="21"/>
                    </a:lnTo>
                    <a:lnTo>
                      <a:pt x="150" y="21"/>
                    </a:lnTo>
                    <a:lnTo>
                      <a:pt x="150" y="23"/>
                    </a:lnTo>
                    <a:lnTo>
                      <a:pt x="147" y="23"/>
                    </a:lnTo>
                    <a:lnTo>
                      <a:pt x="147" y="26"/>
                    </a:lnTo>
                    <a:lnTo>
                      <a:pt x="147" y="28"/>
                    </a:lnTo>
                    <a:lnTo>
                      <a:pt x="145" y="28"/>
                    </a:lnTo>
                    <a:lnTo>
                      <a:pt x="145" y="31"/>
                    </a:lnTo>
                    <a:lnTo>
                      <a:pt x="145" y="33"/>
                    </a:lnTo>
                    <a:lnTo>
                      <a:pt x="143" y="33"/>
                    </a:lnTo>
                    <a:lnTo>
                      <a:pt x="143" y="35"/>
                    </a:lnTo>
                    <a:lnTo>
                      <a:pt x="143" y="38"/>
                    </a:lnTo>
                    <a:lnTo>
                      <a:pt x="136" y="42"/>
                    </a:lnTo>
                    <a:lnTo>
                      <a:pt x="133" y="45"/>
                    </a:lnTo>
                    <a:lnTo>
                      <a:pt x="131" y="47"/>
                    </a:lnTo>
                    <a:lnTo>
                      <a:pt x="131" y="52"/>
                    </a:lnTo>
                    <a:lnTo>
                      <a:pt x="133" y="57"/>
                    </a:lnTo>
                    <a:lnTo>
                      <a:pt x="136" y="64"/>
                    </a:lnTo>
                    <a:lnTo>
                      <a:pt x="136" y="69"/>
                    </a:lnTo>
                    <a:lnTo>
                      <a:pt x="136" y="71"/>
                    </a:lnTo>
                    <a:lnTo>
                      <a:pt x="136" y="73"/>
                    </a:lnTo>
                    <a:lnTo>
                      <a:pt x="136" y="78"/>
                    </a:lnTo>
                    <a:lnTo>
                      <a:pt x="138" y="83"/>
                    </a:lnTo>
                    <a:lnTo>
                      <a:pt x="140" y="83"/>
                    </a:lnTo>
                    <a:lnTo>
                      <a:pt x="138" y="85"/>
                    </a:lnTo>
                    <a:lnTo>
                      <a:pt x="138" y="88"/>
                    </a:lnTo>
                    <a:lnTo>
                      <a:pt x="140" y="88"/>
                    </a:lnTo>
                    <a:lnTo>
                      <a:pt x="140" y="90"/>
                    </a:lnTo>
                    <a:lnTo>
                      <a:pt x="140" y="88"/>
                    </a:lnTo>
                    <a:lnTo>
                      <a:pt x="140" y="90"/>
                    </a:lnTo>
                    <a:lnTo>
                      <a:pt x="140" y="92"/>
                    </a:lnTo>
                    <a:lnTo>
                      <a:pt x="143" y="92"/>
                    </a:lnTo>
                    <a:lnTo>
                      <a:pt x="143" y="95"/>
                    </a:lnTo>
                    <a:lnTo>
                      <a:pt x="145" y="95"/>
                    </a:lnTo>
                    <a:lnTo>
                      <a:pt x="145" y="97"/>
                    </a:lnTo>
                    <a:lnTo>
                      <a:pt x="143" y="97"/>
                    </a:lnTo>
                    <a:lnTo>
                      <a:pt x="140" y="97"/>
                    </a:lnTo>
                    <a:lnTo>
                      <a:pt x="138" y="97"/>
                    </a:lnTo>
                    <a:lnTo>
                      <a:pt x="136" y="97"/>
                    </a:lnTo>
                    <a:lnTo>
                      <a:pt x="136" y="100"/>
                    </a:lnTo>
                    <a:lnTo>
                      <a:pt x="136" y="102"/>
                    </a:lnTo>
                    <a:lnTo>
                      <a:pt x="136" y="104"/>
                    </a:lnTo>
                    <a:lnTo>
                      <a:pt x="133" y="104"/>
                    </a:lnTo>
                    <a:lnTo>
                      <a:pt x="131" y="104"/>
                    </a:lnTo>
                    <a:lnTo>
                      <a:pt x="131" y="107"/>
                    </a:lnTo>
                    <a:lnTo>
                      <a:pt x="131" y="109"/>
                    </a:lnTo>
                    <a:lnTo>
                      <a:pt x="128" y="111"/>
                    </a:lnTo>
                    <a:lnTo>
                      <a:pt x="131" y="114"/>
                    </a:lnTo>
                    <a:lnTo>
                      <a:pt x="128" y="114"/>
                    </a:lnTo>
                    <a:lnTo>
                      <a:pt x="126" y="111"/>
                    </a:lnTo>
                    <a:lnTo>
                      <a:pt x="124" y="111"/>
                    </a:lnTo>
                    <a:lnTo>
                      <a:pt x="121" y="111"/>
                    </a:lnTo>
                    <a:lnTo>
                      <a:pt x="119" y="111"/>
                    </a:lnTo>
                    <a:lnTo>
                      <a:pt x="119" y="109"/>
                    </a:lnTo>
                    <a:lnTo>
                      <a:pt x="117" y="109"/>
                    </a:lnTo>
                    <a:lnTo>
                      <a:pt x="117" y="107"/>
                    </a:lnTo>
                    <a:lnTo>
                      <a:pt x="114" y="109"/>
                    </a:lnTo>
                    <a:lnTo>
                      <a:pt x="112" y="111"/>
                    </a:lnTo>
                    <a:lnTo>
                      <a:pt x="109" y="111"/>
                    </a:lnTo>
                    <a:lnTo>
                      <a:pt x="112" y="111"/>
                    </a:lnTo>
                    <a:lnTo>
                      <a:pt x="109" y="111"/>
                    </a:lnTo>
                    <a:lnTo>
                      <a:pt x="107" y="111"/>
                    </a:lnTo>
                    <a:lnTo>
                      <a:pt x="107" y="114"/>
                    </a:lnTo>
                    <a:lnTo>
                      <a:pt x="105" y="114"/>
                    </a:lnTo>
                    <a:lnTo>
                      <a:pt x="102" y="114"/>
                    </a:lnTo>
                    <a:lnTo>
                      <a:pt x="102" y="111"/>
                    </a:lnTo>
                    <a:lnTo>
                      <a:pt x="100" y="111"/>
                    </a:lnTo>
                    <a:lnTo>
                      <a:pt x="98" y="111"/>
                    </a:lnTo>
                    <a:lnTo>
                      <a:pt x="95" y="111"/>
                    </a:lnTo>
                    <a:lnTo>
                      <a:pt x="95" y="109"/>
                    </a:lnTo>
                    <a:lnTo>
                      <a:pt x="95" y="111"/>
                    </a:lnTo>
                    <a:lnTo>
                      <a:pt x="95" y="109"/>
                    </a:lnTo>
                    <a:lnTo>
                      <a:pt x="93" y="109"/>
                    </a:lnTo>
                    <a:lnTo>
                      <a:pt x="93" y="107"/>
                    </a:lnTo>
                    <a:lnTo>
                      <a:pt x="93" y="104"/>
                    </a:lnTo>
                    <a:lnTo>
                      <a:pt x="90" y="104"/>
                    </a:lnTo>
                    <a:lnTo>
                      <a:pt x="93" y="104"/>
                    </a:lnTo>
                    <a:lnTo>
                      <a:pt x="90" y="104"/>
                    </a:lnTo>
                    <a:lnTo>
                      <a:pt x="90" y="102"/>
                    </a:lnTo>
                    <a:lnTo>
                      <a:pt x="88" y="102"/>
                    </a:lnTo>
                    <a:lnTo>
                      <a:pt x="86" y="102"/>
                    </a:lnTo>
                    <a:lnTo>
                      <a:pt x="86" y="100"/>
                    </a:lnTo>
                    <a:lnTo>
                      <a:pt x="88" y="97"/>
                    </a:lnTo>
                    <a:lnTo>
                      <a:pt x="86" y="97"/>
                    </a:lnTo>
                    <a:lnTo>
                      <a:pt x="83" y="97"/>
                    </a:lnTo>
                    <a:lnTo>
                      <a:pt x="81" y="97"/>
                    </a:lnTo>
                    <a:lnTo>
                      <a:pt x="81" y="95"/>
                    </a:lnTo>
                    <a:lnTo>
                      <a:pt x="81" y="97"/>
                    </a:lnTo>
                    <a:lnTo>
                      <a:pt x="79" y="97"/>
                    </a:lnTo>
                    <a:lnTo>
                      <a:pt x="79" y="95"/>
                    </a:lnTo>
                    <a:lnTo>
                      <a:pt x="76" y="92"/>
                    </a:lnTo>
                    <a:lnTo>
                      <a:pt x="76" y="95"/>
                    </a:lnTo>
                    <a:lnTo>
                      <a:pt x="74" y="92"/>
                    </a:lnTo>
                    <a:lnTo>
                      <a:pt x="72" y="92"/>
                    </a:lnTo>
                    <a:lnTo>
                      <a:pt x="72" y="90"/>
                    </a:lnTo>
                    <a:lnTo>
                      <a:pt x="69" y="90"/>
                    </a:lnTo>
                    <a:lnTo>
                      <a:pt x="67" y="90"/>
                    </a:lnTo>
                    <a:lnTo>
                      <a:pt x="67" y="88"/>
                    </a:lnTo>
                    <a:lnTo>
                      <a:pt x="64" y="88"/>
                    </a:lnTo>
                    <a:lnTo>
                      <a:pt x="64" y="85"/>
                    </a:lnTo>
                    <a:lnTo>
                      <a:pt x="62" y="85"/>
                    </a:lnTo>
                    <a:lnTo>
                      <a:pt x="62" y="88"/>
                    </a:lnTo>
                    <a:lnTo>
                      <a:pt x="62" y="90"/>
                    </a:lnTo>
                    <a:lnTo>
                      <a:pt x="60" y="88"/>
                    </a:lnTo>
                    <a:lnTo>
                      <a:pt x="60" y="85"/>
                    </a:lnTo>
                    <a:lnTo>
                      <a:pt x="57" y="85"/>
                    </a:lnTo>
                    <a:lnTo>
                      <a:pt x="55" y="85"/>
                    </a:lnTo>
                    <a:lnTo>
                      <a:pt x="53" y="88"/>
                    </a:lnTo>
                    <a:lnTo>
                      <a:pt x="50" y="88"/>
                    </a:lnTo>
                    <a:lnTo>
                      <a:pt x="48" y="90"/>
                    </a:lnTo>
                    <a:lnTo>
                      <a:pt x="45" y="90"/>
                    </a:lnTo>
                    <a:lnTo>
                      <a:pt x="43" y="90"/>
                    </a:lnTo>
                    <a:lnTo>
                      <a:pt x="43" y="92"/>
                    </a:lnTo>
                    <a:lnTo>
                      <a:pt x="41" y="90"/>
                    </a:lnTo>
                    <a:lnTo>
                      <a:pt x="41" y="92"/>
                    </a:lnTo>
                    <a:lnTo>
                      <a:pt x="38" y="92"/>
                    </a:lnTo>
                    <a:lnTo>
                      <a:pt x="38" y="90"/>
                    </a:lnTo>
                    <a:lnTo>
                      <a:pt x="38" y="92"/>
                    </a:lnTo>
                    <a:lnTo>
                      <a:pt x="36" y="92"/>
                    </a:lnTo>
                    <a:lnTo>
                      <a:pt x="34" y="92"/>
                    </a:lnTo>
                    <a:lnTo>
                      <a:pt x="34" y="95"/>
                    </a:lnTo>
                    <a:lnTo>
                      <a:pt x="31" y="95"/>
                    </a:lnTo>
                    <a:lnTo>
                      <a:pt x="31" y="92"/>
                    </a:lnTo>
                    <a:lnTo>
                      <a:pt x="34" y="90"/>
                    </a:lnTo>
                    <a:lnTo>
                      <a:pt x="34" y="88"/>
                    </a:lnTo>
                    <a:lnTo>
                      <a:pt x="36" y="85"/>
                    </a:lnTo>
                    <a:lnTo>
                      <a:pt x="36" y="83"/>
                    </a:lnTo>
                    <a:lnTo>
                      <a:pt x="34" y="83"/>
                    </a:lnTo>
                    <a:lnTo>
                      <a:pt x="36" y="83"/>
                    </a:lnTo>
                    <a:lnTo>
                      <a:pt x="36" y="80"/>
                    </a:lnTo>
                    <a:lnTo>
                      <a:pt x="34" y="80"/>
                    </a:lnTo>
                    <a:lnTo>
                      <a:pt x="34" y="78"/>
                    </a:lnTo>
                    <a:lnTo>
                      <a:pt x="36" y="78"/>
                    </a:lnTo>
                    <a:lnTo>
                      <a:pt x="34" y="78"/>
                    </a:lnTo>
                    <a:lnTo>
                      <a:pt x="36" y="78"/>
                    </a:lnTo>
                    <a:lnTo>
                      <a:pt x="36" y="76"/>
                    </a:lnTo>
                    <a:lnTo>
                      <a:pt x="38" y="73"/>
                    </a:lnTo>
                    <a:lnTo>
                      <a:pt x="38" y="71"/>
                    </a:lnTo>
                    <a:lnTo>
                      <a:pt x="36" y="69"/>
                    </a:lnTo>
                    <a:lnTo>
                      <a:pt x="38" y="69"/>
                    </a:lnTo>
                    <a:lnTo>
                      <a:pt x="38" y="71"/>
                    </a:lnTo>
                    <a:lnTo>
                      <a:pt x="38" y="69"/>
                    </a:lnTo>
                    <a:lnTo>
                      <a:pt x="41" y="69"/>
                    </a:lnTo>
                    <a:lnTo>
                      <a:pt x="38" y="69"/>
                    </a:lnTo>
                    <a:lnTo>
                      <a:pt x="36" y="69"/>
                    </a:lnTo>
                    <a:lnTo>
                      <a:pt x="34" y="69"/>
                    </a:lnTo>
                    <a:lnTo>
                      <a:pt x="31" y="69"/>
                    </a:lnTo>
                    <a:lnTo>
                      <a:pt x="29" y="69"/>
                    </a:lnTo>
                    <a:lnTo>
                      <a:pt x="29" y="71"/>
                    </a:lnTo>
                    <a:lnTo>
                      <a:pt x="29" y="73"/>
                    </a:lnTo>
                    <a:lnTo>
                      <a:pt x="26" y="73"/>
                    </a:lnTo>
                    <a:lnTo>
                      <a:pt x="26" y="76"/>
                    </a:lnTo>
                    <a:lnTo>
                      <a:pt x="24" y="76"/>
                    </a:lnTo>
                    <a:lnTo>
                      <a:pt x="22" y="76"/>
                    </a:lnTo>
                    <a:lnTo>
                      <a:pt x="22" y="73"/>
                    </a:lnTo>
                    <a:lnTo>
                      <a:pt x="19" y="73"/>
                    </a:lnTo>
                    <a:lnTo>
                      <a:pt x="19" y="71"/>
                    </a:lnTo>
                    <a:lnTo>
                      <a:pt x="19" y="73"/>
                    </a:lnTo>
                    <a:lnTo>
                      <a:pt x="17" y="71"/>
                    </a:lnTo>
                    <a:lnTo>
                      <a:pt x="17" y="73"/>
                    </a:lnTo>
                    <a:lnTo>
                      <a:pt x="15" y="71"/>
                    </a:lnTo>
                    <a:lnTo>
                      <a:pt x="12" y="71"/>
                    </a:lnTo>
                    <a:lnTo>
                      <a:pt x="10" y="71"/>
                    </a:lnTo>
                    <a:lnTo>
                      <a:pt x="12" y="71"/>
                    </a:lnTo>
                    <a:lnTo>
                      <a:pt x="10" y="71"/>
                    </a:lnTo>
                    <a:lnTo>
                      <a:pt x="10" y="69"/>
                    </a:lnTo>
                    <a:lnTo>
                      <a:pt x="10" y="66"/>
                    </a:lnTo>
                    <a:lnTo>
                      <a:pt x="10" y="64"/>
                    </a:lnTo>
                    <a:lnTo>
                      <a:pt x="10" y="61"/>
                    </a:lnTo>
                    <a:lnTo>
                      <a:pt x="7" y="61"/>
                    </a:lnTo>
                    <a:lnTo>
                      <a:pt x="10" y="61"/>
                    </a:lnTo>
                    <a:lnTo>
                      <a:pt x="7" y="61"/>
                    </a:lnTo>
                    <a:lnTo>
                      <a:pt x="5" y="59"/>
                    </a:lnTo>
                    <a:lnTo>
                      <a:pt x="3" y="59"/>
                    </a:lnTo>
                    <a:lnTo>
                      <a:pt x="3" y="57"/>
                    </a:lnTo>
                    <a:lnTo>
                      <a:pt x="5" y="57"/>
                    </a:lnTo>
                    <a:lnTo>
                      <a:pt x="5" y="59"/>
                    </a:lnTo>
                    <a:lnTo>
                      <a:pt x="5" y="57"/>
                    </a:lnTo>
                    <a:lnTo>
                      <a:pt x="3" y="57"/>
                    </a:lnTo>
                    <a:lnTo>
                      <a:pt x="3" y="54"/>
                    </a:lnTo>
                    <a:lnTo>
                      <a:pt x="3" y="52"/>
                    </a:lnTo>
                    <a:lnTo>
                      <a:pt x="5" y="52"/>
                    </a:lnTo>
                    <a:lnTo>
                      <a:pt x="3" y="52"/>
                    </a:lnTo>
                    <a:lnTo>
                      <a:pt x="5" y="50"/>
                    </a:lnTo>
                    <a:lnTo>
                      <a:pt x="3" y="50"/>
                    </a:lnTo>
                    <a:lnTo>
                      <a:pt x="5" y="50"/>
                    </a:lnTo>
                    <a:lnTo>
                      <a:pt x="7" y="50"/>
                    </a:lnTo>
                    <a:lnTo>
                      <a:pt x="10" y="50"/>
                    </a:lnTo>
                    <a:lnTo>
                      <a:pt x="10" y="47"/>
                    </a:lnTo>
                    <a:lnTo>
                      <a:pt x="7" y="47"/>
                    </a:lnTo>
                    <a:lnTo>
                      <a:pt x="5" y="47"/>
                    </a:lnTo>
                    <a:lnTo>
                      <a:pt x="5" y="50"/>
                    </a:lnTo>
                    <a:lnTo>
                      <a:pt x="5" y="47"/>
                    </a:lnTo>
                    <a:lnTo>
                      <a:pt x="3" y="47"/>
                    </a:lnTo>
                    <a:lnTo>
                      <a:pt x="3" y="50"/>
                    </a:lnTo>
                    <a:lnTo>
                      <a:pt x="3" y="47"/>
                    </a:lnTo>
                    <a:lnTo>
                      <a:pt x="3" y="50"/>
                    </a:lnTo>
                    <a:lnTo>
                      <a:pt x="0" y="50"/>
                    </a:lnTo>
                    <a:lnTo>
                      <a:pt x="3" y="47"/>
                    </a:lnTo>
                    <a:lnTo>
                      <a:pt x="0" y="47"/>
                    </a:lnTo>
                    <a:lnTo>
                      <a:pt x="3" y="47"/>
                    </a:lnTo>
                    <a:lnTo>
                      <a:pt x="3" y="45"/>
                    </a:lnTo>
                    <a:lnTo>
                      <a:pt x="3" y="47"/>
                    </a:lnTo>
                    <a:lnTo>
                      <a:pt x="5" y="47"/>
                    </a:lnTo>
                    <a:lnTo>
                      <a:pt x="3" y="45"/>
                    </a:lnTo>
                    <a:lnTo>
                      <a:pt x="3" y="42"/>
                    </a:lnTo>
                    <a:lnTo>
                      <a:pt x="0" y="42"/>
                    </a:lnTo>
                    <a:lnTo>
                      <a:pt x="0" y="40"/>
                    </a:lnTo>
                    <a:lnTo>
                      <a:pt x="3" y="40"/>
                    </a:lnTo>
                    <a:lnTo>
                      <a:pt x="5" y="40"/>
                    </a:lnTo>
                    <a:lnTo>
                      <a:pt x="3" y="38"/>
                    </a:lnTo>
                    <a:lnTo>
                      <a:pt x="3" y="40"/>
                    </a:lnTo>
                    <a:lnTo>
                      <a:pt x="3" y="38"/>
                    </a:lnTo>
                    <a:lnTo>
                      <a:pt x="5" y="40"/>
                    </a:lnTo>
                    <a:lnTo>
                      <a:pt x="5" y="38"/>
                    </a:lnTo>
                    <a:lnTo>
                      <a:pt x="7" y="38"/>
                    </a:lnTo>
                    <a:lnTo>
                      <a:pt x="7" y="35"/>
                    </a:lnTo>
                    <a:lnTo>
                      <a:pt x="7" y="38"/>
                    </a:lnTo>
                    <a:lnTo>
                      <a:pt x="5" y="35"/>
                    </a:lnTo>
                    <a:lnTo>
                      <a:pt x="5" y="38"/>
                    </a:lnTo>
                    <a:lnTo>
                      <a:pt x="5" y="35"/>
                    </a:lnTo>
                    <a:lnTo>
                      <a:pt x="5" y="38"/>
                    </a:lnTo>
                    <a:lnTo>
                      <a:pt x="3" y="38"/>
                    </a:lnTo>
                    <a:lnTo>
                      <a:pt x="0" y="38"/>
                    </a:lnTo>
                    <a:lnTo>
                      <a:pt x="0" y="35"/>
                    </a:lnTo>
                    <a:lnTo>
                      <a:pt x="0" y="33"/>
                    </a:lnTo>
                    <a:lnTo>
                      <a:pt x="3" y="33"/>
                    </a:lnTo>
                    <a:lnTo>
                      <a:pt x="3" y="31"/>
                    </a:lnTo>
                    <a:lnTo>
                      <a:pt x="5" y="31"/>
                    </a:lnTo>
                    <a:lnTo>
                      <a:pt x="3" y="31"/>
                    </a:lnTo>
                    <a:lnTo>
                      <a:pt x="3" y="28"/>
                    </a:lnTo>
                    <a:lnTo>
                      <a:pt x="3" y="26"/>
                    </a:lnTo>
                    <a:lnTo>
                      <a:pt x="3" y="23"/>
                    </a:lnTo>
                    <a:lnTo>
                      <a:pt x="5" y="26"/>
                    </a:lnTo>
                    <a:lnTo>
                      <a:pt x="7" y="23"/>
                    </a:lnTo>
                    <a:lnTo>
                      <a:pt x="10" y="23"/>
                    </a:lnTo>
                    <a:lnTo>
                      <a:pt x="10" y="21"/>
                    </a:lnTo>
                    <a:lnTo>
                      <a:pt x="12" y="21"/>
                    </a:lnTo>
                    <a:lnTo>
                      <a:pt x="15" y="21"/>
                    </a:lnTo>
                    <a:lnTo>
                      <a:pt x="17" y="21"/>
                    </a:lnTo>
                    <a:lnTo>
                      <a:pt x="19" y="21"/>
                    </a:lnTo>
                    <a:lnTo>
                      <a:pt x="22" y="21"/>
                    </a:lnTo>
                    <a:lnTo>
                      <a:pt x="24" y="21"/>
                    </a:lnTo>
                    <a:lnTo>
                      <a:pt x="22" y="21"/>
                    </a:lnTo>
                    <a:lnTo>
                      <a:pt x="24" y="21"/>
                    </a:lnTo>
                    <a:lnTo>
                      <a:pt x="24" y="19"/>
                    </a:lnTo>
                    <a:lnTo>
                      <a:pt x="22" y="19"/>
                    </a:lnTo>
                    <a:lnTo>
                      <a:pt x="22" y="16"/>
                    </a:lnTo>
                    <a:lnTo>
                      <a:pt x="24" y="16"/>
                    </a:lnTo>
                    <a:lnTo>
                      <a:pt x="24" y="19"/>
                    </a:lnTo>
                    <a:lnTo>
                      <a:pt x="26" y="19"/>
                    </a:lnTo>
                    <a:lnTo>
                      <a:pt x="26" y="16"/>
                    </a:lnTo>
                    <a:lnTo>
                      <a:pt x="24" y="16"/>
                    </a:lnTo>
                    <a:lnTo>
                      <a:pt x="26" y="16"/>
                    </a:lnTo>
                    <a:lnTo>
                      <a:pt x="26" y="14"/>
                    </a:lnTo>
                    <a:lnTo>
                      <a:pt x="26" y="16"/>
                    </a:lnTo>
                    <a:lnTo>
                      <a:pt x="29" y="16"/>
                    </a:lnTo>
                    <a:lnTo>
                      <a:pt x="29" y="14"/>
                    </a:lnTo>
                    <a:lnTo>
                      <a:pt x="31" y="14"/>
                    </a:lnTo>
                    <a:lnTo>
                      <a:pt x="31" y="12"/>
                    </a:lnTo>
                    <a:lnTo>
                      <a:pt x="34" y="12"/>
                    </a:lnTo>
                    <a:lnTo>
                      <a:pt x="36" y="12"/>
                    </a:lnTo>
                    <a:lnTo>
                      <a:pt x="36" y="14"/>
                    </a:lnTo>
                    <a:lnTo>
                      <a:pt x="38" y="14"/>
                    </a:lnTo>
                    <a:lnTo>
                      <a:pt x="38" y="12"/>
                    </a:lnTo>
                    <a:lnTo>
                      <a:pt x="41" y="14"/>
                    </a:lnTo>
                    <a:lnTo>
                      <a:pt x="43" y="12"/>
                    </a:lnTo>
                    <a:lnTo>
                      <a:pt x="41" y="12"/>
                    </a:lnTo>
                    <a:lnTo>
                      <a:pt x="43" y="12"/>
                    </a:lnTo>
                    <a:lnTo>
                      <a:pt x="43" y="14"/>
                    </a:lnTo>
                    <a:lnTo>
                      <a:pt x="45" y="12"/>
                    </a:lnTo>
                    <a:lnTo>
                      <a:pt x="45" y="14"/>
                    </a:lnTo>
                    <a:lnTo>
                      <a:pt x="45" y="12"/>
                    </a:lnTo>
                    <a:lnTo>
                      <a:pt x="45" y="14"/>
                    </a:lnTo>
                    <a:lnTo>
                      <a:pt x="45" y="12"/>
                    </a:lnTo>
                    <a:lnTo>
                      <a:pt x="48" y="12"/>
                    </a:lnTo>
                    <a:lnTo>
                      <a:pt x="45" y="9"/>
                    </a:lnTo>
                    <a:lnTo>
                      <a:pt x="45" y="7"/>
                    </a:lnTo>
                    <a:lnTo>
                      <a:pt x="48" y="7"/>
                    </a:lnTo>
                    <a:lnTo>
                      <a:pt x="48" y="9"/>
                    </a:lnTo>
                    <a:lnTo>
                      <a:pt x="50" y="9"/>
                    </a:lnTo>
                    <a:lnTo>
                      <a:pt x="50" y="12"/>
                    </a:lnTo>
                    <a:lnTo>
                      <a:pt x="53" y="12"/>
                    </a:lnTo>
                    <a:lnTo>
                      <a:pt x="53" y="9"/>
                    </a:lnTo>
                    <a:lnTo>
                      <a:pt x="55" y="9"/>
                    </a:lnTo>
                    <a:lnTo>
                      <a:pt x="55" y="12"/>
                    </a:lnTo>
                    <a:lnTo>
                      <a:pt x="57" y="12"/>
                    </a:lnTo>
                    <a:lnTo>
                      <a:pt x="57" y="9"/>
                    </a:lnTo>
                    <a:lnTo>
                      <a:pt x="57" y="7"/>
                    </a:lnTo>
                    <a:lnTo>
                      <a:pt x="57" y="9"/>
                    </a:lnTo>
                    <a:lnTo>
                      <a:pt x="60" y="9"/>
                    </a:lnTo>
                    <a:lnTo>
                      <a:pt x="62" y="9"/>
                    </a:lnTo>
                    <a:lnTo>
                      <a:pt x="64" y="9"/>
                    </a:lnTo>
                    <a:lnTo>
                      <a:pt x="64" y="12"/>
                    </a:lnTo>
                    <a:lnTo>
                      <a:pt x="67" y="12"/>
                    </a:lnTo>
                    <a:lnTo>
                      <a:pt x="67" y="9"/>
                    </a:lnTo>
                    <a:lnTo>
                      <a:pt x="69" y="9"/>
                    </a:lnTo>
                    <a:lnTo>
                      <a:pt x="72" y="9"/>
                    </a:lnTo>
                    <a:lnTo>
                      <a:pt x="72" y="7"/>
                    </a:lnTo>
                    <a:lnTo>
                      <a:pt x="69" y="7"/>
                    </a:lnTo>
                    <a:lnTo>
                      <a:pt x="69" y="4"/>
                    </a:lnTo>
                    <a:lnTo>
                      <a:pt x="69" y="2"/>
                    </a:lnTo>
                    <a:lnTo>
                      <a:pt x="69" y="4"/>
                    </a:lnTo>
                    <a:lnTo>
                      <a:pt x="72" y="4"/>
                    </a:lnTo>
                    <a:lnTo>
                      <a:pt x="74" y="4"/>
                    </a:lnTo>
                    <a:lnTo>
                      <a:pt x="72" y="4"/>
                    </a:lnTo>
                    <a:lnTo>
                      <a:pt x="74" y="7"/>
                    </a:lnTo>
                    <a:lnTo>
                      <a:pt x="76" y="7"/>
                    </a:lnTo>
                    <a:lnTo>
                      <a:pt x="76" y="4"/>
                    </a:lnTo>
                    <a:lnTo>
                      <a:pt x="74" y="4"/>
                    </a:lnTo>
                    <a:lnTo>
                      <a:pt x="74" y="2"/>
                    </a:lnTo>
                    <a:lnTo>
                      <a:pt x="76" y="2"/>
                    </a:lnTo>
                    <a:lnTo>
                      <a:pt x="74" y="2"/>
                    </a:lnTo>
                    <a:lnTo>
                      <a:pt x="76" y="2"/>
                    </a:lnTo>
                    <a:lnTo>
                      <a:pt x="76" y="0"/>
                    </a:lnTo>
                    <a:lnTo>
                      <a:pt x="76" y="2"/>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50" name="Freeform 50293">
                <a:extLst>
                  <a:ext uri="{FF2B5EF4-FFF2-40B4-BE49-F238E27FC236}">
                    <a16:creationId xmlns:a16="http://schemas.microsoft.com/office/drawing/2014/main" id="{76F7773B-D3B9-4F34-99BF-DF0C60C6E1C2}"/>
                  </a:ext>
                </a:extLst>
              </p:cNvPr>
              <p:cNvSpPr>
                <a:spLocks noEditPoints="1"/>
              </p:cNvSpPr>
              <p:nvPr/>
            </p:nvSpPr>
            <p:spPr bwMode="auto">
              <a:xfrm>
                <a:off x="4717848" y="3622630"/>
                <a:ext cx="254684" cy="191490"/>
              </a:xfrm>
              <a:custGeom>
                <a:avLst/>
                <a:gdLst>
                  <a:gd name="T0" fmla="*/ 47 w 133"/>
                  <a:gd name="T1" fmla="*/ 97 h 100"/>
                  <a:gd name="T2" fmla="*/ 26 w 133"/>
                  <a:gd name="T3" fmla="*/ 80 h 100"/>
                  <a:gd name="T4" fmla="*/ 23 w 133"/>
                  <a:gd name="T5" fmla="*/ 80 h 100"/>
                  <a:gd name="T6" fmla="*/ 73 w 133"/>
                  <a:gd name="T7" fmla="*/ 80 h 100"/>
                  <a:gd name="T8" fmla="*/ 73 w 133"/>
                  <a:gd name="T9" fmla="*/ 80 h 100"/>
                  <a:gd name="T10" fmla="*/ 71 w 133"/>
                  <a:gd name="T11" fmla="*/ 80 h 100"/>
                  <a:gd name="T12" fmla="*/ 26 w 133"/>
                  <a:gd name="T13" fmla="*/ 80 h 100"/>
                  <a:gd name="T14" fmla="*/ 23 w 133"/>
                  <a:gd name="T15" fmla="*/ 83 h 100"/>
                  <a:gd name="T16" fmla="*/ 28 w 133"/>
                  <a:gd name="T17" fmla="*/ 78 h 100"/>
                  <a:gd name="T18" fmla="*/ 76 w 133"/>
                  <a:gd name="T19" fmla="*/ 78 h 100"/>
                  <a:gd name="T20" fmla="*/ 78 w 133"/>
                  <a:gd name="T21" fmla="*/ 78 h 100"/>
                  <a:gd name="T22" fmla="*/ 0 w 133"/>
                  <a:gd name="T23" fmla="*/ 73 h 100"/>
                  <a:gd name="T24" fmla="*/ 0 w 133"/>
                  <a:gd name="T25" fmla="*/ 71 h 100"/>
                  <a:gd name="T26" fmla="*/ 5 w 133"/>
                  <a:gd name="T27" fmla="*/ 71 h 100"/>
                  <a:gd name="T28" fmla="*/ 5 w 133"/>
                  <a:gd name="T29" fmla="*/ 69 h 100"/>
                  <a:gd name="T30" fmla="*/ 54 w 133"/>
                  <a:gd name="T31" fmla="*/ 61 h 100"/>
                  <a:gd name="T32" fmla="*/ 54 w 133"/>
                  <a:gd name="T33" fmla="*/ 54 h 100"/>
                  <a:gd name="T34" fmla="*/ 40 w 133"/>
                  <a:gd name="T35" fmla="*/ 54 h 100"/>
                  <a:gd name="T36" fmla="*/ 40 w 133"/>
                  <a:gd name="T37" fmla="*/ 57 h 100"/>
                  <a:gd name="T38" fmla="*/ 61 w 133"/>
                  <a:gd name="T39" fmla="*/ 50 h 100"/>
                  <a:gd name="T40" fmla="*/ 64 w 133"/>
                  <a:gd name="T41" fmla="*/ 50 h 100"/>
                  <a:gd name="T42" fmla="*/ 42 w 133"/>
                  <a:gd name="T43" fmla="*/ 47 h 100"/>
                  <a:gd name="T44" fmla="*/ 38 w 133"/>
                  <a:gd name="T45" fmla="*/ 47 h 100"/>
                  <a:gd name="T46" fmla="*/ 40 w 133"/>
                  <a:gd name="T47" fmla="*/ 47 h 100"/>
                  <a:gd name="T48" fmla="*/ 42 w 133"/>
                  <a:gd name="T49" fmla="*/ 47 h 100"/>
                  <a:gd name="T50" fmla="*/ 54 w 133"/>
                  <a:gd name="T51" fmla="*/ 45 h 100"/>
                  <a:gd name="T52" fmla="*/ 54 w 133"/>
                  <a:gd name="T53" fmla="*/ 45 h 100"/>
                  <a:gd name="T54" fmla="*/ 42 w 133"/>
                  <a:gd name="T55" fmla="*/ 42 h 100"/>
                  <a:gd name="T56" fmla="*/ 42 w 133"/>
                  <a:gd name="T57" fmla="*/ 42 h 100"/>
                  <a:gd name="T58" fmla="*/ 52 w 133"/>
                  <a:gd name="T59" fmla="*/ 40 h 100"/>
                  <a:gd name="T60" fmla="*/ 54 w 133"/>
                  <a:gd name="T61" fmla="*/ 40 h 100"/>
                  <a:gd name="T62" fmla="*/ 50 w 133"/>
                  <a:gd name="T63" fmla="*/ 33 h 100"/>
                  <a:gd name="T64" fmla="*/ 47 w 133"/>
                  <a:gd name="T65" fmla="*/ 35 h 100"/>
                  <a:gd name="T66" fmla="*/ 54 w 133"/>
                  <a:gd name="T67" fmla="*/ 38 h 100"/>
                  <a:gd name="T68" fmla="*/ 47 w 133"/>
                  <a:gd name="T69" fmla="*/ 38 h 100"/>
                  <a:gd name="T70" fmla="*/ 45 w 133"/>
                  <a:gd name="T71" fmla="*/ 33 h 100"/>
                  <a:gd name="T72" fmla="*/ 52 w 133"/>
                  <a:gd name="T73" fmla="*/ 21 h 100"/>
                  <a:gd name="T74" fmla="*/ 71 w 133"/>
                  <a:gd name="T75" fmla="*/ 21 h 100"/>
                  <a:gd name="T76" fmla="*/ 71 w 133"/>
                  <a:gd name="T77" fmla="*/ 19 h 100"/>
                  <a:gd name="T78" fmla="*/ 71 w 133"/>
                  <a:gd name="T79" fmla="*/ 16 h 100"/>
                  <a:gd name="T80" fmla="*/ 99 w 133"/>
                  <a:gd name="T81" fmla="*/ 4 h 100"/>
                  <a:gd name="T82" fmla="*/ 97 w 133"/>
                  <a:gd name="T83" fmla="*/ 4 h 100"/>
                  <a:gd name="T84" fmla="*/ 92 w 133"/>
                  <a:gd name="T85" fmla="*/ 9 h 100"/>
                  <a:gd name="T86" fmla="*/ 90 w 133"/>
                  <a:gd name="T87" fmla="*/ 4 h 100"/>
                  <a:gd name="T88" fmla="*/ 107 w 133"/>
                  <a:gd name="T89" fmla="*/ 4 h 100"/>
                  <a:gd name="T90" fmla="*/ 107 w 133"/>
                  <a:gd name="T91" fmla="*/ 2 h 100"/>
                  <a:gd name="T92" fmla="*/ 104 w 133"/>
                  <a:gd name="T93" fmla="*/ 2 h 100"/>
                  <a:gd name="T94" fmla="*/ 133 w 133"/>
                  <a:gd name="T95" fmla="*/ 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3" h="100">
                    <a:moveTo>
                      <a:pt x="50" y="100"/>
                    </a:moveTo>
                    <a:lnTo>
                      <a:pt x="47" y="100"/>
                    </a:lnTo>
                    <a:lnTo>
                      <a:pt x="47" y="97"/>
                    </a:lnTo>
                    <a:lnTo>
                      <a:pt x="50" y="97"/>
                    </a:lnTo>
                    <a:lnTo>
                      <a:pt x="50" y="100"/>
                    </a:lnTo>
                    <a:close/>
                    <a:moveTo>
                      <a:pt x="26" y="80"/>
                    </a:moveTo>
                    <a:lnTo>
                      <a:pt x="26" y="83"/>
                    </a:lnTo>
                    <a:lnTo>
                      <a:pt x="26" y="80"/>
                    </a:lnTo>
                    <a:close/>
                    <a:moveTo>
                      <a:pt x="23" y="80"/>
                    </a:moveTo>
                    <a:lnTo>
                      <a:pt x="23" y="83"/>
                    </a:lnTo>
                    <a:lnTo>
                      <a:pt x="23" y="80"/>
                    </a:lnTo>
                    <a:close/>
                    <a:moveTo>
                      <a:pt x="73" y="80"/>
                    </a:moveTo>
                    <a:lnTo>
                      <a:pt x="73" y="83"/>
                    </a:lnTo>
                    <a:lnTo>
                      <a:pt x="71" y="83"/>
                    </a:lnTo>
                    <a:lnTo>
                      <a:pt x="73" y="80"/>
                    </a:lnTo>
                    <a:lnTo>
                      <a:pt x="71" y="80"/>
                    </a:lnTo>
                    <a:lnTo>
                      <a:pt x="73" y="80"/>
                    </a:lnTo>
                    <a:lnTo>
                      <a:pt x="71" y="80"/>
                    </a:lnTo>
                    <a:lnTo>
                      <a:pt x="73" y="80"/>
                    </a:lnTo>
                    <a:close/>
                    <a:moveTo>
                      <a:pt x="23" y="80"/>
                    </a:moveTo>
                    <a:lnTo>
                      <a:pt x="26" y="80"/>
                    </a:lnTo>
                    <a:lnTo>
                      <a:pt x="23" y="80"/>
                    </a:lnTo>
                    <a:lnTo>
                      <a:pt x="26" y="80"/>
                    </a:lnTo>
                    <a:lnTo>
                      <a:pt x="23" y="83"/>
                    </a:lnTo>
                    <a:lnTo>
                      <a:pt x="23" y="80"/>
                    </a:lnTo>
                    <a:close/>
                    <a:moveTo>
                      <a:pt x="26" y="78"/>
                    </a:moveTo>
                    <a:lnTo>
                      <a:pt x="28" y="78"/>
                    </a:lnTo>
                    <a:lnTo>
                      <a:pt x="26" y="78"/>
                    </a:lnTo>
                    <a:close/>
                    <a:moveTo>
                      <a:pt x="78" y="78"/>
                    </a:moveTo>
                    <a:lnTo>
                      <a:pt x="76" y="78"/>
                    </a:lnTo>
                    <a:lnTo>
                      <a:pt x="78" y="78"/>
                    </a:lnTo>
                    <a:lnTo>
                      <a:pt x="78" y="76"/>
                    </a:lnTo>
                    <a:lnTo>
                      <a:pt x="78" y="78"/>
                    </a:lnTo>
                    <a:close/>
                    <a:moveTo>
                      <a:pt x="0" y="73"/>
                    </a:moveTo>
                    <a:lnTo>
                      <a:pt x="0" y="71"/>
                    </a:lnTo>
                    <a:lnTo>
                      <a:pt x="0" y="73"/>
                    </a:lnTo>
                    <a:close/>
                    <a:moveTo>
                      <a:pt x="0" y="71"/>
                    </a:moveTo>
                    <a:lnTo>
                      <a:pt x="2" y="71"/>
                    </a:lnTo>
                    <a:lnTo>
                      <a:pt x="0" y="71"/>
                    </a:lnTo>
                    <a:close/>
                    <a:moveTo>
                      <a:pt x="5" y="71"/>
                    </a:moveTo>
                    <a:lnTo>
                      <a:pt x="5" y="69"/>
                    </a:lnTo>
                    <a:lnTo>
                      <a:pt x="5" y="71"/>
                    </a:lnTo>
                    <a:close/>
                    <a:moveTo>
                      <a:pt x="5" y="69"/>
                    </a:moveTo>
                    <a:lnTo>
                      <a:pt x="2" y="69"/>
                    </a:lnTo>
                    <a:lnTo>
                      <a:pt x="5" y="69"/>
                    </a:lnTo>
                    <a:lnTo>
                      <a:pt x="2" y="69"/>
                    </a:lnTo>
                    <a:lnTo>
                      <a:pt x="5" y="69"/>
                    </a:lnTo>
                    <a:close/>
                    <a:moveTo>
                      <a:pt x="54" y="61"/>
                    </a:moveTo>
                    <a:lnTo>
                      <a:pt x="54" y="59"/>
                    </a:lnTo>
                    <a:lnTo>
                      <a:pt x="54" y="61"/>
                    </a:lnTo>
                    <a:close/>
                    <a:moveTo>
                      <a:pt x="54" y="54"/>
                    </a:moveTo>
                    <a:lnTo>
                      <a:pt x="54" y="57"/>
                    </a:lnTo>
                    <a:lnTo>
                      <a:pt x="54" y="54"/>
                    </a:lnTo>
                    <a:close/>
                    <a:moveTo>
                      <a:pt x="40" y="54"/>
                    </a:moveTo>
                    <a:lnTo>
                      <a:pt x="42" y="54"/>
                    </a:lnTo>
                    <a:lnTo>
                      <a:pt x="42" y="57"/>
                    </a:lnTo>
                    <a:lnTo>
                      <a:pt x="40" y="57"/>
                    </a:lnTo>
                    <a:lnTo>
                      <a:pt x="40" y="54"/>
                    </a:lnTo>
                    <a:close/>
                    <a:moveTo>
                      <a:pt x="64" y="50"/>
                    </a:moveTo>
                    <a:lnTo>
                      <a:pt x="61" y="50"/>
                    </a:lnTo>
                    <a:lnTo>
                      <a:pt x="61" y="47"/>
                    </a:lnTo>
                    <a:lnTo>
                      <a:pt x="61" y="50"/>
                    </a:lnTo>
                    <a:lnTo>
                      <a:pt x="64" y="50"/>
                    </a:lnTo>
                    <a:close/>
                    <a:moveTo>
                      <a:pt x="42" y="47"/>
                    </a:moveTo>
                    <a:lnTo>
                      <a:pt x="42" y="50"/>
                    </a:lnTo>
                    <a:lnTo>
                      <a:pt x="42" y="47"/>
                    </a:lnTo>
                    <a:close/>
                    <a:moveTo>
                      <a:pt x="38" y="47"/>
                    </a:moveTo>
                    <a:lnTo>
                      <a:pt x="35" y="47"/>
                    </a:lnTo>
                    <a:lnTo>
                      <a:pt x="38" y="47"/>
                    </a:lnTo>
                    <a:close/>
                    <a:moveTo>
                      <a:pt x="40" y="47"/>
                    </a:moveTo>
                    <a:lnTo>
                      <a:pt x="40" y="45"/>
                    </a:lnTo>
                    <a:lnTo>
                      <a:pt x="40" y="47"/>
                    </a:lnTo>
                    <a:close/>
                    <a:moveTo>
                      <a:pt x="42" y="47"/>
                    </a:moveTo>
                    <a:lnTo>
                      <a:pt x="42" y="45"/>
                    </a:lnTo>
                    <a:lnTo>
                      <a:pt x="42" y="47"/>
                    </a:lnTo>
                    <a:close/>
                    <a:moveTo>
                      <a:pt x="57" y="47"/>
                    </a:moveTo>
                    <a:lnTo>
                      <a:pt x="54" y="47"/>
                    </a:lnTo>
                    <a:lnTo>
                      <a:pt x="54" y="45"/>
                    </a:lnTo>
                    <a:lnTo>
                      <a:pt x="57" y="45"/>
                    </a:lnTo>
                    <a:lnTo>
                      <a:pt x="57" y="47"/>
                    </a:lnTo>
                    <a:close/>
                    <a:moveTo>
                      <a:pt x="54" y="45"/>
                    </a:moveTo>
                    <a:lnTo>
                      <a:pt x="52" y="45"/>
                    </a:lnTo>
                    <a:lnTo>
                      <a:pt x="54" y="45"/>
                    </a:lnTo>
                    <a:close/>
                    <a:moveTo>
                      <a:pt x="42" y="42"/>
                    </a:moveTo>
                    <a:lnTo>
                      <a:pt x="40" y="40"/>
                    </a:lnTo>
                    <a:lnTo>
                      <a:pt x="42" y="40"/>
                    </a:lnTo>
                    <a:lnTo>
                      <a:pt x="42" y="42"/>
                    </a:lnTo>
                    <a:close/>
                    <a:moveTo>
                      <a:pt x="52" y="40"/>
                    </a:moveTo>
                    <a:lnTo>
                      <a:pt x="54" y="40"/>
                    </a:lnTo>
                    <a:lnTo>
                      <a:pt x="52" y="40"/>
                    </a:lnTo>
                    <a:lnTo>
                      <a:pt x="52" y="38"/>
                    </a:lnTo>
                    <a:lnTo>
                      <a:pt x="54" y="38"/>
                    </a:lnTo>
                    <a:lnTo>
                      <a:pt x="54" y="40"/>
                    </a:lnTo>
                    <a:lnTo>
                      <a:pt x="52" y="40"/>
                    </a:lnTo>
                    <a:close/>
                    <a:moveTo>
                      <a:pt x="50" y="35"/>
                    </a:moveTo>
                    <a:lnTo>
                      <a:pt x="50" y="33"/>
                    </a:lnTo>
                    <a:lnTo>
                      <a:pt x="50" y="35"/>
                    </a:lnTo>
                    <a:close/>
                    <a:moveTo>
                      <a:pt x="47" y="33"/>
                    </a:moveTo>
                    <a:lnTo>
                      <a:pt x="47" y="35"/>
                    </a:lnTo>
                    <a:lnTo>
                      <a:pt x="50" y="35"/>
                    </a:lnTo>
                    <a:lnTo>
                      <a:pt x="52" y="35"/>
                    </a:lnTo>
                    <a:lnTo>
                      <a:pt x="54" y="38"/>
                    </a:lnTo>
                    <a:lnTo>
                      <a:pt x="52" y="38"/>
                    </a:lnTo>
                    <a:lnTo>
                      <a:pt x="50" y="38"/>
                    </a:lnTo>
                    <a:lnTo>
                      <a:pt x="47" y="38"/>
                    </a:lnTo>
                    <a:lnTo>
                      <a:pt x="45" y="38"/>
                    </a:lnTo>
                    <a:lnTo>
                      <a:pt x="45" y="35"/>
                    </a:lnTo>
                    <a:lnTo>
                      <a:pt x="45" y="33"/>
                    </a:lnTo>
                    <a:lnTo>
                      <a:pt x="47" y="33"/>
                    </a:lnTo>
                    <a:close/>
                    <a:moveTo>
                      <a:pt x="54" y="21"/>
                    </a:moveTo>
                    <a:lnTo>
                      <a:pt x="52" y="21"/>
                    </a:lnTo>
                    <a:lnTo>
                      <a:pt x="54" y="21"/>
                    </a:lnTo>
                    <a:close/>
                    <a:moveTo>
                      <a:pt x="71" y="19"/>
                    </a:moveTo>
                    <a:lnTo>
                      <a:pt x="71" y="21"/>
                    </a:lnTo>
                    <a:lnTo>
                      <a:pt x="71" y="19"/>
                    </a:lnTo>
                    <a:lnTo>
                      <a:pt x="69" y="19"/>
                    </a:lnTo>
                    <a:lnTo>
                      <a:pt x="71" y="19"/>
                    </a:lnTo>
                    <a:close/>
                    <a:moveTo>
                      <a:pt x="73" y="19"/>
                    </a:moveTo>
                    <a:lnTo>
                      <a:pt x="71" y="19"/>
                    </a:lnTo>
                    <a:lnTo>
                      <a:pt x="71" y="16"/>
                    </a:lnTo>
                    <a:lnTo>
                      <a:pt x="73" y="16"/>
                    </a:lnTo>
                    <a:lnTo>
                      <a:pt x="73" y="19"/>
                    </a:lnTo>
                    <a:close/>
                    <a:moveTo>
                      <a:pt x="99" y="4"/>
                    </a:moveTo>
                    <a:lnTo>
                      <a:pt x="99" y="7"/>
                    </a:lnTo>
                    <a:lnTo>
                      <a:pt x="97" y="7"/>
                    </a:lnTo>
                    <a:lnTo>
                      <a:pt x="97" y="4"/>
                    </a:lnTo>
                    <a:lnTo>
                      <a:pt x="99" y="4"/>
                    </a:lnTo>
                    <a:close/>
                    <a:moveTo>
                      <a:pt x="92" y="7"/>
                    </a:moveTo>
                    <a:lnTo>
                      <a:pt x="92" y="9"/>
                    </a:lnTo>
                    <a:lnTo>
                      <a:pt x="90" y="9"/>
                    </a:lnTo>
                    <a:lnTo>
                      <a:pt x="90" y="7"/>
                    </a:lnTo>
                    <a:lnTo>
                      <a:pt x="90" y="4"/>
                    </a:lnTo>
                    <a:lnTo>
                      <a:pt x="92" y="7"/>
                    </a:lnTo>
                    <a:close/>
                    <a:moveTo>
                      <a:pt x="107" y="2"/>
                    </a:moveTo>
                    <a:lnTo>
                      <a:pt x="107" y="4"/>
                    </a:lnTo>
                    <a:lnTo>
                      <a:pt x="109" y="4"/>
                    </a:lnTo>
                    <a:lnTo>
                      <a:pt x="107" y="4"/>
                    </a:lnTo>
                    <a:lnTo>
                      <a:pt x="107" y="2"/>
                    </a:lnTo>
                    <a:lnTo>
                      <a:pt x="107" y="4"/>
                    </a:lnTo>
                    <a:lnTo>
                      <a:pt x="107" y="2"/>
                    </a:lnTo>
                    <a:lnTo>
                      <a:pt x="104" y="2"/>
                    </a:lnTo>
                    <a:lnTo>
                      <a:pt x="107" y="2"/>
                    </a:lnTo>
                    <a:close/>
                    <a:moveTo>
                      <a:pt x="133" y="0"/>
                    </a:moveTo>
                    <a:lnTo>
                      <a:pt x="133" y="2"/>
                    </a:lnTo>
                    <a:lnTo>
                      <a:pt x="133"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51" name="Freeform 50294">
                <a:extLst>
                  <a:ext uri="{FF2B5EF4-FFF2-40B4-BE49-F238E27FC236}">
                    <a16:creationId xmlns:a16="http://schemas.microsoft.com/office/drawing/2014/main" id="{B263EC47-7D1D-4D9D-A4D9-F6C80D539347}"/>
                  </a:ext>
                </a:extLst>
              </p:cNvPr>
              <p:cNvSpPr>
                <a:spLocks noEditPoints="1"/>
              </p:cNvSpPr>
              <p:nvPr/>
            </p:nvSpPr>
            <p:spPr bwMode="auto">
              <a:xfrm>
                <a:off x="4717848" y="3630288"/>
                <a:ext cx="245108" cy="145533"/>
              </a:xfrm>
              <a:custGeom>
                <a:avLst/>
                <a:gdLst>
                  <a:gd name="T0" fmla="*/ 33 w 128"/>
                  <a:gd name="T1" fmla="*/ 76 h 76"/>
                  <a:gd name="T2" fmla="*/ 2 w 128"/>
                  <a:gd name="T3" fmla="*/ 69 h 76"/>
                  <a:gd name="T4" fmla="*/ 2 w 128"/>
                  <a:gd name="T5" fmla="*/ 69 h 76"/>
                  <a:gd name="T6" fmla="*/ 2 w 128"/>
                  <a:gd name="T7" fmla="*/ 67 h 76"/>
                  <a:gd name="T8" fmla="*/ 40 w 128"/>
                  <a:gd name="T9" fmla="*/ 65 h 76"/>
                  <a:gd name="T10" fmla="*/ 40 w 128"/>
                  <a:gd name="T11" fmla="*/ 65 h 76"/>
                  <a:gd name="T12" fmla="*/ 0 w 128"/>
                  <a:gd name="T13" fmla="*/ 65 h 76"/>
                  <a:gd name="T14" fmla="*/ 42 w 128"/>
                  <a:gd name="T15" fmla="*/ 65 h 76"/>
                  <a:gd name="T16" fmla="*/ 42 w 128"/>
                  <a:gd name="T17" fmla="*/ 65 h 76"/>
                  <a:gd name="T18" fmla="*/ 42 w 128"/>
                  <a:gd name="T19" fmla="*/ 62 h 76"/>
                  <a:gd name="T20" fmla="*/ 45 w 128"/>
                  <a:gd name="T21" fmla="*/ 62 h 76"/>
                  <a:gd name="T22" fmla="*/ 45 w 128"/>
                  <a:gd name="T23" fmla="*/ 62 h 76"/>
                  <a:gd name="T24" fmla="*/ 61 w 128"/>
                  <a:gd name="T25" fmla="*/ 62 h 76"/>
                  <a:gd name="T26" fmla="*/ 64 w 128"/>
                  <a:gd name="T27" fmla="*/ 62 h 76"/>
                  <a:gd name="T28" fmla="*/ 45 w 128"/>
                  <a:gd name="T29" fmla="*/ 60 h 76"/>
                  <a:gd name="T30" fmla="*/ 54 w 128"/>
                  <a:gd name="T31" fmla="*/ 50 h 76"/>
                  <a:gd name="T32" fmla="*/ 54 w 128"/>
                  <a:gd name="T33" fmla="*/ 50 h 76"/>
                  <a:gd name="T34" fmla="*/ 45 w 128"/>
                  <a:gd name="T35" fmla="*/ 46 h 76"/>
                  <a:gd name="T36" fmla="*/ 42 w 128"/>
                  <a:gd name="T37" fmla="*/ 46 h 76"/>
                  <a:gd name="T38" fmla="*/ 42 w 128"/>
                  <a:gd name="T39" fmla="*/ 46 h 76"/>
                  <a:gd name="T40" fmla="*/ 45 w 128"/>
                  <a:gd name="T41" fmla="*/ 46 h 76"/>
                  <a:gd name="T42" fmla="*/ 38 w 128"/>
                  <a:gd name="T43" fmla="*/ 43 h 76"/>
                  <a:gd name="T44" fmla="*/ 38 w 128"/>
                  <a:gd name="T45" fmla="*/ 43 h 76"/>
                  <a:gd name="T46" fmla="*/ 40 w 128"/>
                  <a:gd name="T47" fmla="*/ 34 h 76"/>
                  <a:gd name="T48" fmla="*/ 21 w 128"/>
                  <a:gd name="T49" fmla="*/ 34 h 76"/>
                  <a:gd name="T50" fmla="*/ 21 w 128"/>
                  <a:gd name="T51" fmla="*/ 34 h 76"/>
                  <a:gd name="T52" fmla="*/ 35 w 128"/>
                  <a:gd name="T53" fmla="*/ 34 h 76"/>
                  <a:gd name="T54" fmla="*/ 21 w 128"/>
                  <a:gd name="T55" fmla="*/ 34 h 76"/>
                  <a:gd name="T56" fmla="*/ 21 w 128"/>
                  <a:gd name="T57" fmla="*/ 34 h 76"/>
                  <a:gd name="T58" fmla="*/ 52 w 128"/>
                  <a:gd name="T59" fmla="*/ 31 h 76"/>
                  <a:gd name="T60" fmla="*/ 128 w 128"/>
                  <a:gd name="T61" fmla="*/ 0 h 76"/>
                  <a:gd name="T62" fmla="*/ 128 w 128"/>
                  <a:gd name="T6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 h="76">
                    <a:moveTo>
                      <a:pt x="35" y="76"/>
                    </a:moveTo>
                    <a:lnTo>
                      <a:pt x="33" y="76"/>
                    </a:lnTo>
                    <a:lnTo>
                      <a:pt x="35" y="76"/>
                    </a:lnTo>
                    <a:close/>
                    <a:moveTo>
                      <a:pt x="2" y="69"/>
                    </a:moveTo>
                    <a:lnTo>
                      <a:pt x="2" y="67"/>
                    </a:lnTo>
                    <a:lnTo>
                      <a:pt x="2" y="69"/>
                    </a:lnTo>
                    <a:close/>
                    <a:moveTo>
                      <a:pt x="5" y="67"/>
                    </a:moveTo>
                    <a:lnTo>
                      <a:pt x="2" y="67"/>
                    </a:lnTo>
                    <a:lnTo>
                      <a:pt x="5" y="67"/>
                    </a:lnTo>
                    <a:close/>
                    <a:moveTo>
                      <a:pt x="40" y="65"/>
                    </a:moveTo>
                    <a:lnTo>
                      <a:pt x="38" y="65"/>
                    </a:lnTo>
                    <a:lnTo>
                      <a:pt x="40" y="65"/>
                    </a:lnTo>
                    <a:close/>
                    <a:moveTo>
                      <a:pt x="2" y="65"/>
                    </a:moveTo>
                    <a:lnTo>
                      <a:pt x="0" y="65"/>
                    </a:lnTo>
                    <a:lnTo>
                      <a:pt x="2" y="65"/>
                    </a:lnTo>
                    <a:close/>
                    <a:moveTo>
                      <a:pt x="42" y="65"/>
                    </a:moveTo>
                    <a:lnTo>
                      <a:pt x="42" y="62"/>
                    </a:lnTo>
                    <a:lnTo>
                      <a:pt x="42" y="65"/>
                    </a:lnTo>
                    <a:close/>
                    <a:moveTo>
                      <a:pt x="45" y="62"/>
                    </a:moveTo>
                    <a:lnTo>
                      <a:pt x="42" y="62"/>
                    </a:lnTo>
                    <a:lnTo>
                      <a:pt x="45" y="62"/>
                    </a:lnTo>
                    <a:close/>
                    <a:moveTo>
                      <a:pt x="45" y="62"/>
                    </a:moveTo>
                    <a:lnTo>
                      <a:pt x="47" y="62"/>
                    </a:lnTo>
                    <a:lnTo>
                      <a:pt x="45" y="62"/>
                    </a:lnTo>
                    <a:close/>
                    <a:moveTo>
                      <a:pt x="64" y="62"/>
                    </a:moveTo>
                    <a:lnTo>
                      <a:pt x="61" y="62"/>
                    </a:lnTo>
                    <a:lnTo>
                      <a:pt x="64" y="60"/>
                    </a:lnTo>
                    <a:lnTo>
                      <a:pt x="64" y="62"/>
                    </a:lnTo>
                    <a:close/>
                    <a:moveTo>
                      <a:pt x="45" y="62"/>
                    </a:moveTo>
                    <a:lnTo>
                      <a:pt x="45" y="60"/>
                    </a:lnTo>
                    <a:lnTo>
                      <a:pt x="45" y="62"/>
                    </a:lnTo>
                    <a:close/>
                    <a:moveTo>
                      <a:pt x="54" y="50"/>
                    </a:moveTo>
                    <a:lnTo>
                      <a:pt x="54" y="48"/>
                    </a:lnTo>
                    <a:lnTo>
                      <a:pt x="54" y="50"/>
                    </a:lnTo>
                    <a:close/>
                    <a:moveTo>
                      <a:pt x="42" y="46"/>
                    </a:moveTo>
                    <a:lnTo>
                      <a:pt x="45" y="46"/>
                    </a:lnTo>
                    <a:lnTo>
                      <a:pt x="42" y="46"/>
                    </a:lnTo>
                    <a:close/>
                    <a:moveTo>
                      <a:pt x="42" y="46"/>
                    </a:moveTo>
                    <a:lnTo>
                      <a:pt x="45" y="46"/>
                    </a:lnTo>
                    <a:lnTo>
                      <a:pt x="42" y="46"/>
                    </a:lnTo>
                    <a:close/>
                    <a:moveTo>
                      <a:pt x="47" y="46"/>
                    </a:moveTo>
                    <a:lnTo>
                      <a:pt x="45" y="46"/>
                    </a:lnTo>
                    <a:lnTo>
                      <a:pt x="47" y="46"/>
                    </a:lnTo>
                    <a:close/>
                    <a:moveTo>
                      <a:pt x="38" y="43"/>
                    </a:moveTo>
                    <a:lnTo>
                      <a:pt x="35" y="43"/>
                    </a:lnTo>
                    <a:lnTo>
                      <a:pt x="38" y="43"/>
                    </a:lnTo>
                    <a:close/>
                    <a:moveTo>
                      <a:pt x="40" y="36"/>
                    </a:moveTo>
                    <a:lnTo>
                      <a:pt x="40" y="34"/>
                    </a:lnTo>
                    <a:lnTo>
                      <a:pt x="40" y="36"/>
                    </a:lnTo>
                    <a:close/>
                    <a:moveTo>
                      <a:pt x="21" y="34"/>
                    </a:moveTo>
                    <a:lnTo>
                      <a:pt x="19" y="34"/>
                    </a:lnTo>
                    <a:lnTo>
                      <a:pt x="21" y="34"/>
                    </a:lnTo>
                    <a:close/>
                    <a:moveTo>
                      <a:pt x="38" y="34"/>
                    </a:moveTo>
                    <a:lnTo>
                      <a:pt x="35" y="34"/>
                    </a:lnTo>
                    <a:lnTo>
                      <a:pt x="38" y="34"/>
                    </a:lnTo>
                    <a:close/>
                    <a:moveTo>
                      <a:pt x="21" y="34"/>
                    </a:moveTo>
                    <a:lnTo>
                      <a:pt x="21" y="31"/>
                    </a:lnTo>
                    <a:lnTo>
                      <a:pt x="21" y="34"/>
                    </a:lnTo>
                    <a:close/>
                    <a:moveTo>
                      <a:pt x="54" y="31"/>
                    </a:moveTo>
                    <a:lnTo>
                      <a:pt x="52" y="31"/>
                    </a:lnTo>
                    <a:lnTo>
                      <a:pt x="54" y="31"/>
                    </a:lnTo>
                    <a:close/>
                    <a:moveTo>
                      <a:pt x="128" y="0"/>
                    </a:moveTo>
                    <a:lnTo>
                      <a:pt x="128" y="3"/>
                    </a:lnTo>
                    <a:lnTo>
                      <a:pt x="128"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52" name="Freeform 50295">
                <a:extLst>
                  <a:ext uri="{FF2B5EF4-FFF2-40B4-BE49-F238E27FC236}">
                    <a16:creationId xmlns:a16="http://schemas.microsoft.com/office/drawing/2014/main" id="{C8A49C74-374C-4606-BA80-58A3ED7EBC7F}"/>
                  </a:ext>
                </a:extLst>
              </p:cNvPr>
              <p:cNvSpPr>
                <a:spLocks/>
              </p:cNvSpPr>
              <p:nvPr/>
            </p:nvSpPr>
            <p:spPr bwMode="auto">
              <a:xfrm>
                <a:off x="2881449" y="3354541"/>
                <a:ext cx="36384" cy="36384"/>
              </a:xfrm>
              <a:custGeom>
                <a:avLst/>
                <a:gdLst>
                  <a:gd name="T0" fmla="*/ 5 w 19"/>
                  <a:gd name="T1" fmla="*/ 0 h 19"/>
                  <a:gd name="T2" fmla="*/ 5 w 19"/>
                  <a:gd name="T3" fmla="*/ 0 h 19"/>
                  <a:gd name="T4" fmla="*/ 7 w 19"/>
                  <a:gd name="T5" fmla="*/ 2 h 19"/>
                  <a:gd name="T6" fmla="*/ 7 w 19"/>
                  <a:gd name="T7" fmla="*/ 2 h 19"/>
                  <a:gd name="T8" fmla="*/ 10 w 19"/>
                  <a:gd name="T9" fmla="*/ 4 h 19"/>
                  <a:gd name="T10" fmla="*/ 10 w 19"/>
                  <a:gd name="T11" fmla="*/ 4 h 19"/>
                  <a:gd name="T12" fmla="*/ 10 w 19"/>
                  <a:gd name="T13" fmla="*/ 7 h 19"/>
                  <a:gd name="T14" fmla="*/ 12 w 19"/>
                  <a:gd name="T15" fmla="*/ 7 h 19"/>
                  <a:gd name="T16" fmla="*/ 12 w 19"/>
                  <a:gd name="T17" fmla="*/ 9 h 19"/>
                  <a:gd name="T18" fmla="*/ 14 w 19"/>
                  <a:gd name="T19" fmla="*/ 9 h 19"/>
                  <a:gd name="T20" fmla="*/ 12 w 19"/>
                  <a:gd name="T21" fmla="*/ 11 h 19"/>
                  <a:gd name="T22" fmla="*/ 12 w 19"/>
                  <a:gd name="T23" fmla="*/ 11 h 19"/>
                  <a:gd name="T24" fmla="*/ 14 w 19"/>
                  <a:gd name="T25" fmla="*/ 11 h 19"/>
                  <a:gd name="T26" fmla="*/ 17 w 19"/>
                  <a:gd name="T27" fmla="*/ 11 h 19"/>
                  <a:gd name="T28" fmla="*/ 17 w 19"/>
                  <a:gd name="T29" fmla="*/ 14 h 19"/>
                  <a:gd name="T30" fmla="*/ 14 w 19"/>
                  <a:gd name="T31" fmla="*/ 14 h 19"/>
                  <a:gd name="T32" fmla="*/ 14 w 19"/>
                  <a:gd name="T33" fmla="*/ 14 h 19"/>
                  <a:gd name="T34" fmla="*/ 14 w 19"/>
                  <a:gd name="T35" fmla="*/ 14 h 19"/>
                  <a:gd name="T36" fmla="*/ 14 w 19"/>
                  <a:gd name="T37" fmla="*/ 14 h 19"/>
                  <a:gd name="T38" fmla="*/ 17 w 19"/>
                  <a:gd name="T39" fmla="*/ 14 h 19"/>
                  <a:gd name="T40" fmla="*/ 17 w 19"/>
                  <a:gd name="T41" fmla="*/ 14 h 19"/>
                  <a:gd name="T42" fmla="*/ 19 w 19"/>
                  <a:gd name="T43" fmla="*/ 14 h 19"/>
                  <a:gd name="T44" fmla="*/ 19 w 19"/>
                  <a:gd name="T45" fmla="*/ 16 h 19"/>
                  <a:gd name="T46" fmla="*/ 17 w 19"/>
                  <a:gd name="T47" fmla="*/ 16 h 19"/>
                  <a:gd name="T48" fmla="*/ 19 w 19"/>
                  <a:gd name="T49" fmla="*/ 16 h 19"/>
                  <a:gd name="T50" fmla="*/ 19 w 19"/>
                  <a:gd name="T51" fmla="*/ 19 h 19"/>
                  <a:gd name="T52" fmla="*/ 17 w 19"/>
                  <a:gd name="T53" fmla="*/ 19 h 19"/>
                  <a:gd name="T54" fmla="*/ 14 w 19"/>
                  <a:gd name="T55" fmla="*/ 16 h 19"/>
                  <a:gd name="T56" fmla="*/ 14 w 19"/>
                  <a:gd name="T57" fmla="*/ 16 h 19"/>
                  <a:gd name="T58" fmla="*/ 12 w 19"/>
                  <a:gd name="T59" fmla="*/ 16 h 19"/>
                  <a:gd name="T60" fmla="*/ 12 w 19"/>
                  <a:gd name="T61" fmla="*/ 14 h 19"/>
                  <a:gd name="T62" fmla="*/ 10 w 19"/>
                  <a:gd name="T63" fmla="*/ 14 h 19"/>
                  <a:gd name="T64" fmla="*/ 10 w 19"/>
                  <a:gd name="T65" fmla="*/ 14 h 19"/>
                  <a:gd name="T66" fmla="*/ 10 w 19"/>
                  <a:gd name="T67" fmla="*/ 11 h 19"/>
                  <a:gd name="T68" fmla="*/ 7 w 19"/>
                  <a:gd name="T69" fmla="*/ 9 h 19"/>
                  <a:gd name="T70" fmla="*/ 7 w 19"/>
                  <a:gd name="T71" fmla="*/ 9 h 19"/>
                  <a:gd name="T72" fmla="*/ 5 w 19"/>
                  <a:gd name="T73" fmla="*/ 9 h 19"/>
                  <a:gd name="T74" fmla="*/ 5 w 19"/>
                  <a:gd name="T75" fmla="*/ 9 h 19"/>
                  <a:gd name="T76" fmla="*/ 5 w 19"/>
                  <a:gd name="T77" fmla="*/ 7 h 19"/>
                  <a:gd name="T78" fmla="*/ 3 w 19"/>
                  <a:gd name="T79" fmla="*/ 9 h 19"/>
                  <a:gd name="T80" fmla="*/ 3 w 19"/>
                  <a:gd name="T81" fmla="*/ 7 h 19"/>
                  <a:gd name="T82" fmla="*/ 3 w 19"/>
                  <a:gd name="T83" fmla="*/ 7 h 19"/>
                  <a:gd name="T84" fmla="*/ 3 w 19"/>
                  <a:gd name="T85" fmla="*/ 7 h 19"/>
                  <a:gd name="T86" fmla="*/ 3 w 19"/>
                  <a:gd name="T87" fmla="*/ 4 h 19"/>
                  <a:gd name="T88" fmla="*/ 3 w 19"/>
                  <a:gd name="T89" fmla="*/ 4 h 19"/>
                  <a:gd name="T90" fmla="*/ 3 w 19"/>
                  <a:gd name="T91" fmla="*/ 4 h 19"/>
                  <a:gd name="T92" fmla="*/ 3 w 19"/>
                  <a:gd name="T93" fmla="*/ 4 h 19"/>
                  <a:gd name="T94" fmla="*/ 3 w 19"/>
                  <a:gd name="T95" fmla="*/ 2 h 19"/>
                  <a:gd name="T96" fmla="*/ 3 w 19"/>
                  <a:gd name="T97" fmla="*/ 2 h 19"/>
                  <a:gd name="T98" fmla="*/ 3 w 19"/>
                  <a:gd name="T99" fmla="*/ 2 h 19"/>
                  <a:gd name="T100" fmla="*/ 3 w 19"/>
                  <a:gd name="T101" fmla="*/ 2 h 19"/>
                  <a:gd name="T102" fmla="*/ 3 w 19"/>
                  <a:gd name="T103" fmla="*/ 2 h 19"/>
                  <a:gd name="T104" fmla="*/ 3 w 19"/>
                  <a:gd name="T105" fmla="*/ 2 h 19"/>
                  <a:gd name="T106" fmla="*/ 3 w 19"/>
                  <a:gd name="T107" fmla="*/ 0 h 19"/>
                  <a:gd name="T108" fmla="*/ 3 w 19"/>
                  <a:gd name="T109" fmla="*/ 0 h 19"/>
                  <a:gd name="T110" fmla="*/ 3 w 19"/>
                  <a:gd name="T111" fmla="*/ 0 h 19"/>
                  <a:gd name="T112" fmla="*/ 3 w 19"/>
                  <a:gd name="T113" fmla="*/ 0 h 19"/>
                  <a:gd name="T114" fmla="*/ 5 w 19"/>
                  <a:gd name="T115"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 h="19">
                    <a:moveTo>
                      <a:pt x="5" y="0"/>
                    </a:moveTo>
                    <a:lnTo>
                      <a:pt x="5" y="0"/>
                    </a:lnTo>
                    <a:lnTo>
                      <a:pt x="5" y="0"/>
                    </a:lnTo>
                    <a:lnTo>
                      <a:pt x="5" y="0"/>
                    </a:lnTo>
                    <a:lnTo>
                      <a:pt x="5" y="0"/>
                    </a:lnTo>
                    <a:lnTo>
                      <a:pt x="5" y="0"/>
                    </a:lnTo>
                    <a:lnTo>
                      <a:pt x="5" y="0"/>
                    </a:lnTo>
                    <a:lnTo>
                      <a:pt x="5" y="0"/>
                    </a:lnTo>
                    <a:lnTo>
                      <a:pt x="7" y="0"/>
                    </a:lnTo>
                    <a:lnTo>
                      <a:pt x="7" y="0"/>
                    </a:lnTo>
                    <a:lnTo>
                      <a:pt x="7" y="0"/>
                    </a:lnTo>
                    <a:lnTo>
                      <a:pt x="7" y="2"/>
                    </a:lnTo>
                    <a:lnTo>
                      <a:pt x="7" y="2"/>
                    </a:lnTo>
                    <a:lnTo>
                      <a:pt x="7" y="2"/>
                    </a:lnTo>
                    <a:lnTo>
                      <a:pt x="7" y="2"/>
                    </a:lnTo>
                    <a:lnTo>
                      <a:pt x="7" y="2"/>
                    </a:lnTo>
                    <a:lnTo>
                      <a:pt x="7" y="4"/>
                    </a:lnTo>
                    <a:lnTo>
                      <a:pt x="10" y="4"/>
                    </a:lnTo>
                    <a:lnTo>
                      <a:pt x="10" y="4"/>
                    </a:lnTo>
                    <a:lnTo>
                      <a:pt x="10" y="4"/>
                    </a:lnTo>
                    <a:lnTo>
                      <a:pt x="10" y="4"/>
                    </a:lnTo>
                    <a:lnTo>
                      <a:pt x="10" y="4"/>
                    </a:lnTo>
                    <a:lnTo>
                      <a:pt x="10" y="4"/>
                    </a:lnTo>
                    <a:lnTo>
                      <a:pt x="10" y="4"/>
                    </a:lnTo>
                    <a:lnTo>
                      <a:pt x="10" y="4"/>
                    </a:lnTo>
                    <a:lnTo>
                      <a:pt x="10" y="7"/>
                    </a:lnTo>
                    <a:lnTo>
                      <a:pt x="10" y="7"/>
                    </a:lnTo>
                    <a:lnTo>
                      <a:pt x="10" y="7"/>
                    </a:lnTo>
                    <a:lnTo>
                      <a:pt x="10" y="7"/>
                    </a:lnTo>
                    <a:lnTo>
                      <a:pt x="12" y="7"/>
                    </a:lnTo>
                    <a:lnTo>
                      <a:pt x="12" y="7"/>
                    </a:lnTo>
                    <a:lnTo>
                      <a:pt x="12" y="7"/>
                    </a:lnTo>
                    <a:lnTo>
                      <a:pt x="12" y="9"/>
                    </a:lnTo>
                    <a:lnTo>
                      <a:pt x="12" y="9"/>
                    </a:lnTo>
                    <a:lnTo>
                      <a:pt x="12" y="9"/>
                    </a:lnTo>
                    <a:lnTo>
                      <a:pt x="12" y="9"/>
                    </a:lnTo>
                    <a:lnTo>
                      <a:pt x="12" y="9"/>
                    </a:lnTo>
                    <a:lnTo>
                      <a:pt x="14" y="9"/>
                    </a:lnTo>
                    <a:lnTo>
                      <a:pt x="14" y="9"/>
                    </a:lnTo>
                    <a:lnTo>
                      <a:pt x="14" y="9"/>
                    </a:lnTo>
                    <a:lnTo>
                      <a:pt x="14" y="9"/>
                    </a:lnTo>
                    <a:lnTo>
                      <a:pt x="14" y="9"/>
                    </a:lnTo>
                    <a:lnTo>
                      <a:pt x="12" y="9"/>
                    </a:lnTo>
                    <a:lnTo>
                      <a:pt x="12" y="11"/>
                    </a:lnTo>
                    <a:lnTo>
                      <a:pt x="12" y="11"/>
                    </a:lnTo>
                    <a:lnTo>
                      <a:pt x="12" y="11"/>
                    </a:lnTo>
                    <a:lnTo>
                      <a:pt x="12" y="11"/>
                    </a:lnTo>
                    <a:lnTo>
                      <a:pt x="12" y="11"/>
                    </a:lnTo>
                    <a:lnTo>
                      <a:pt x="12" y="11"/>
                    </a:lnTo>
                    <a:lnTo>
                      <a:pt x="14" y="11"/>
                    </a:lnTo>
                    <a:lnTo>
                      <a:pt x="14" y="11"/>
                    </a:lnTo>
                    <a:lnTo>
                      <a:pt x="14" y="11"/>
                    </a:lnTo>
                    <a:lnTo>
                      <a:pt x="14" y="11"/>
                    </a:lnTo>
                    <a:lnTo>
                      <a:pt x="14" y="11"/>
                    </a:lnTo>
                    <a:lnTo>
                      <a:pt x="17" y="11"/>
                    </a:lnTo>
                    <a:lnTo>
                      <a:pt x="17" y="11"/>
                    </a:lnTo>
                    <a:lnTo>
                      <a:pt x="17" y="11"/>
                    </a:lnTo>
                    <a:lnTo>
                      <a:pt x="17" y="11"/>
                    </a:lnTo>
                    <a:lnTo>
                      <a:pt x="17" y="11"/>
                    </a:lnTo>
                    <a:lnTo>
                      <a:pt x="17" y="14"/>
                    </a:lnTo>
                    <a:lnTo>
                      <a:pt x="14" y="14"/>
                    </a:lnTo>
                    <a:lnTo>
                      <a:pt x="14" y="14"/>
                    </a:lnTo>
                    <a:lnTo>
                      <a:pt x="14" y="14"/>
                    </a:lnTo>
                    <a:lnTo>
                      <a:pt x="14" y="14"/>
                    </a:lnTo>
                    <a:lnTo>
                      <a:pt x="14" y="14"/>
                    </a:lnTo>
                    <a:lnTo>
                      <a:pt x="14" y="14"/>
                    </a:lnTo>
                    <a:lnTo>
                      <a:pt x="14" y="14"/>
                    </a:lnTo>
                    <a:lnTo>
                      <a:pt x="14" y="14"/>
                    </a:lnTo>
                    <a:lnTo>
                      <a:pt x="12" y="11"/>
                    </a:lnTo>
                    <a:lnTo>
                      <a:pt x="12" y="14"/>
                    </a:lnTo>
                    <a:lnTo>
                      <a:pt x="12" y="14"/>
                    </a:lnTo>
                    <a:lnTo>
                      <a:pt x="14" y="14"/>
                    </a:lnTo>
                    <a:lnTo>
                      <a:pt x="14" y="14"/>
                    </a:lnTo>
                    <a:lnTo>
                      <a:pt x="14" y="14"/>
                    </a:lnTo>
                    <a:lnTo>
                      <a:pt x="14" y="14"/>
                    </a:lnTo>
                    <a:lnTo>
                      <a:pt x="14" y="14"/>
                    </a:lnTo>
                    <a:lnTo>
                      <a:pt x="17" y="14"/>
                    </a:lnTo>
                    <a:lnTo>
                      <a:pt x="17" y="14"/>
                    </a:lnTo>
                    <a:lnTo>
                      <a:pt x="17" y="14"/>
                    </a:lnTo>
                    <a:lnTo>
                      <a:pt x="17" y="14"/>
                    </a:lnTo>
                    <a:lnTo>
                      <a:pt x="17" y="14"/>
                    </a:lnTo>
                    <a:lnTo>
                      <a:pt x="17" y="14"/>
                    </a:lnTo>
                    <a:lnTo>
                      <a:pt x="17" y="14"/>
                    </a:lnTo>
                    <a:lnTo>
                      <a:pt x="17" y="14"/>
                    </a:lnTo>
                    <a:lnTo>
                      <a:pt x="17" y="14"/>
                    </a:lnTo>
                    <a:lnTo>
                      <a:pt x="19" y="14"/>
                    </a:lnTo>
                    <a:lnTo>
                      <a:pt x="19" y="14"/>
                    </a:lnTo>
                    <a:lnTo>
                      <a:pt x="19" y="14"/>
                    </a:lnTo>
                    <a:lnTo>
                      <a:pt x="17" y="14"/>
                    </a:lnTo>
                    <a:lnTo>
                      <a:pt x="17" y="14"/>
                    </a:lnTo>
                    <a:lnTo>
                      <a:pt x="19" y="14"/>
                    </a:lnTo>
                    <a:lnTo>
                      <a:pt x="19" y="16"/>
                    </a:lnTo>
                    <a:lnTo>
                      <a:pt x="17" y="16"/>
                    </a:lnTo>
                    <a:lnTo>
                      <a:pt x="17" y="16"/>
                    </a:lnTo>
                    <a:lnTo>
                      <a:pt x="17" y="16"/>
                    </a:lnTo>
                    <a:lnTo>
                      <a:pt x="17" y="16"/>
                    </a:lnTo>
                    <a:lnTo>
                      <a:pt x="17" y="16"/>
                    </a:lnTo>
                    <a:lnTo>
                      <a:pt x="17" y="16"/>
                    </a:lnTo>
                    <a:lnTo>
                      <a:pt x="17" y="16"/>
                    </a:lnTo>
                    <a:lnTo>
                      <a:pt x="19" y="16"/>
                    </a:lnTo>
                    <a:lnTo>
                      <a:pt x="19" y="19"/>
                    </a:lnTo>
                    <a:lnTo>
                      <a:pt x="19" y="19"/>
                    </a:lnTo>
                    <a:lnTo>
                      <a:pt x="19" y="19"/>
                    </a:lnTo>
                    <a:lnTo>
                      <a:pt x="19" y="19"/>
                    </a:lnTo>
                    <a:lnTo>
                      <a:pt x="19" y="19"/>
                    </a:lnTo>
                    <a:lnTo>
                      <a:pt x="17" y="19"/>
                    </a:lnTo>
                    <a:lnTo>
                      <a:pt x="17" y="19"/>
                    </a:lnTo>
                    <a:lnTo>
                      <a:pt x="17" y="19"/>
                    </a:lnTo>
                    <a:lnTo>
                      <a:pt x="17" y="19"/>
                    </a:lnTo>
                    <a:lnTo>
                      <a:pt x="17" y="19"/>
                    </a:lnTo>
                    <a:lnTo>
                      <a:pt x="14" y="16"/>
                    </a:lnTo>
                    <a:lnTo>
                      <a:pt x="14" y="16"/>
                    </a:lnTo>
                    <a:lnTo>
                      <a:pt x="14" y="16"/>
                    </a:lnTo>
                    <a:lnTo>
                      <a:pt x="14" y="16"/>
                    </a:lnTo>
                    <a:lnTo>
                      <a:pt x="14" y="16"/>
                    </a:lnTo>
                    <a:lnTo>
                      <a:pt x="14" y="16"/>
                    </a:lnTo>
                    <a:lnTo>
                      <a:pt x="12" y="16"/>
                    </a:lnTo>
                    <a:lnTo>
                      <a:pt x="12" y="16"/>
                    </a:lnTo>
                    <a:lnTo>
                      <a:pt x="12" y="16"/>
                    </a:lnTo>
                    <a:lnTo>
                      <a:pt x="12" y="16"/>
                    </a:lnTo>
                    <a:lnTo>
                      <a:pt x="12" y="14"/>
                    </a:lnTo>
                    <a:lnTo>
                      <a:pt x="12" y="14"/>
                    </a:lnTo>
                    <a:lnTo>
                      <a:pt x="12" y="14"/>
                    </a:lnTo>
                    <a:lnTo>
                      <a:pt x="12" y="14"/>
                    </a:lnTo>
                    <a:lnTo>
                      <a:pt x="10" y="14"/>
                    </a:lnTo>
                    <a:lnTo>
                      <a:pt x="10" y="14"/>
                    </a:lnTo>
                    <a:lnTo>
                      <a:pt x="10" y="14"/>
                    </a:lnTo>
                    <a:lnTo>
                      <a:pt x="10" y="14"/>
                    </a:lnTo>
                    <a:lnTo>
                      <a:pt x="10" y="14"/>
                    </a:lnTo>
                    <a:lnTo>
                      <a:pt x="10" y="14"/>
                    </a:lnTo>
                    <a:lnTo>
                      <a:pt x="10" y="14"/>
                    </a:lnTo>
                    <a:lnTo>
                      <a:pt x="10" y="14"/>
                    </a:lnTo>
                    <a:lnTo>
                      <a:pt x="10" y="11"/>
                    </a:lnTo>
                    <a:lnTo>
                      <a:pt x="10" y="11"/>
                    </a:lnTo>
                    <a:lnTo>
                      <a:pt x="10" y="11"/>
                    </a:lnTo>
                    <a:lnTo>
                      <a:pt x="10" y="11"/>
                    </a:lnTo>
                    <a:lnTo>
                      <a:pt x="10" y="11"/>
                    </a:lnTo>
                    <a:lnTo>
                      <a:pt x="10" y="11"/>
                    </a:lnTo>
                    <a:lnTo>
                      <a:pt x="10" y="9"/>
                    </a:lnTo>
                    <a:lnTo>
                      <a:pt x="7" y="9"/>
                    </a:lnTo>
                    <a:lnTo>
                      <a:pt x="7" y="9"/>
                    </a:lnTo>
                    <a:lnTo>
                      <a:pt x="7" y="9"/>
                    </a:lnTo>
                    <a:lnTo>
                      <a:pt x="7" y="9"/>
                    </a:lnTo>
                    <a:lnTo>
                      <a:pt x="7" y="9"/>
                    </a:lnTo>
                    <a:lnTo>
                      <a:pt x="5" y="9"/>
                    </a:lnTo>
                    <a:lnTo>
                      <a:pt x="5" y="9"/>
                    </a:lnTo>
                    <a:lnTo>
                      <a:pt x="5" y="9"/>
                    </a:lnTo>
                    <a:lnTo>
                      <a:pt x="5" y="9"/>
                    </a:lnTo>
                    <a:lnTo>
                      <a:pt x="5" y="9"/>
                    </a:lnTo>
                    <a:lnTo>
                      <a:pt x="5" y="9"/>
                    </a:lnTo>
                    <a:lnTo>
                      <a:pt x="5" y="9"/>
                    </a:lnTo>
                    <a:lnTo>
                      <a:pt x="5" y="9"/>
                    </a:lnTo>
                    <a:lnTo>
                      <a:pt x="5" y="9"/>
                    </a:lnTo>
                    <a:lnTo>
                      <a:pt x="5" y="9"/>
                    </a:lnTo>
                    <a:lnTo>
                      <a:pt x="5" y="7"/>
                    </a:lnTo>
                    <a:lnTo>
                      <a:pt x="5" y="7"/>
                    </a:lnTo>
                    <a:lnTo>
                      <a:pt x="5" y="7"/>
                    </a:lnTo>
                    <a:lnTo>
                      <a:pt x="5" y="9"/>
                    </a:lnTo>
                    <a:lnTo>
                      <a:pt x="5" y="9"/>
                    </a:lnTo>
                    <a:lnTo>
                      <a:pt x="3" y="9"/>
                    </a:lnTo>
                    <a:lnTo>
                      <a:pt x="3" y="9"/>
                    </a:lnTo>
                    <a:lnTo>
                      <a:pt x="3" y="7"/>
                    </a:lnTo>
                    <a:lnTo>
                      <a:pt x="3" y="7"/>
                    </a:lnTo>
                    <a:lnTo>
                      <a:pt x="3" y="7"/>
                    </a:lnTo>
                    <a:lnTo>
                      <a:pt x="3" y="7"/>
                    </a:lnTo>
                    <a:lnTo>
                      <a:pt x="3" y="7"/>
                    </a:lnTo>
                    <a:lnTo>
                      <a:pt x="3" y="7"/>
                    </a:lnTo>
                    <a:lnTo>
                      <a:pt x="3" y="7"/>
                    </a:lnTo>
                    <a:lnTo>
                      <a:pt x="0" y="7"/>
                    </a:lnTo>
                    <a:lnTo>
                      <a:pt x="3" y="7"/>
                    </a:lnTo>
                    <a:lnTo>
                      <a:pt x="3" y="7"/>
                    </a:lnTo>
                    <a:lnTo>
                      <a:pt x="3" y="7"/>
                    </a:lnTo>
                    <a:lnTo>
                      <a:pt x="3" y="7"/>
                    </a:lnTo>
                    <a:lnTo>
                      <a:pt x="3" y="7"/>
                    </a:lnTo>
                    <a:lnTo>
                      <a:pt x="3" y="7"/>
                    </a:lnTo>
                    <a:lnTo>
                      <a:pt x="3" y="4"/>
                    </a:lnTo>
                    <a:lnTo>
                      <a:pt x="3" y="4"/>
                    </a:lnTo>
                    <a:lnTo>
                      <a:pt x="3" y="4"/>
                    </a:lnTo>
                    <a:lnTo>
                      <a:pt x="3" y="4"/>
                    </a:lnTo>
                    <a:lnTo>
                      <a:pt x="3" y="4"/>
                    </a:lnTo>
                    <a:lnTo>
                      <a:pt x="3" y="4"/>
                    </a:lnTo>
                    <a:lnTo>
                      <a:pt x="3" y="4"/>
                    </a:lnTo>
                    <a:lnTo>
                      <a:pt x="3" y="4"/>
                    </a:lnTo>
                    <a:lnTo>
                      <a:pt x="3" y="4"/>
                    </a:lnTo>
                    <a:lnTo>
                      <a:pt x="3" y="4"/>
                    </a:lnTo>
                    <a:lnTo>
                      <a:pt x="3" y="4"/>
                    </a:lnTo>
                    <a:lnTo>
                      <a:pt x="3" y="4"/>
                    </a:lnTo>
                    <a:lnTo>
                      <a:pt x="3" y="4"/>
                    </a:lnTo>
                    <a:lnTo>
                      <a:pt x="3" y="4"/>
                    </a:lnTo>
                    <a:lnTo>
                      <a:pt x="3" y="4"/>
                    </a:lnTo>
                    <a:lnTo>
                      <a:pt x="3" y="4"/>
                    </a:lnTo>
                    <a:lnTo>
                      <a:pt x="3" y="2"/>
                    </a:lnTo>
                    <a:lnTo>
                      <a:pt x="3" y="2"/>
                    </a:lnTo>
                    <a:lnTo>
                      <a:pt x="3" y="2"/>
                    </a:lnTo>
                    <a:lnTo>
                      <a:pt x="3" y="2"/>
                    </a:lnTo>
                    <a:lnTo>
                      <a:pt x="3" y="2"/>
                    </a:lnTo>
                    <a:lnTo>
                      <a:pt x="3" y="2"/>
                    </a:lnTo>
                    <a:lnTo>
                      <a:pt x="5" y="2"/>
                    </a:lnTo>
                    <a:lnTo>
                      <a:pt x="5" y="2"/>
                    </a:lnTo>
                    <a:lnTo>
                      <a:pt x="3" y="2"/>
                    </a:lnTo>
                    <a:lnTo>
                      <a:pt x="3" y="2"/>
                    </a:lnTo>
                    <a:lnTo>
                      <a:pt x="3" y="2"/>
                    </a:lnTo>
                    <a:lnTo>
                      <a:pt x="3" y="2"/>
                    </a:lnTo>
                    <a:lnTo>
                      <a:pt x="3" y="2"/>
                    </a:lnTo>
                    <a:lnTo>
                      <a:pt x="3" y="2"/>
                    </a:lnTo>
                    <a:lnTo>
                      <a:pt x="3" y="2"/>
                    </a:lnTo>
                    <a:lnTo>
                      <a:pt x="3" y="2"/>
                    </a:lnTo>
                    <a:lnTo>
                      <a:pt x="3" y="2"/>
                    </a:lnTo>
                    <a:lnTo>
                      <a:pt x="3" y="2"/>
                    </a:lnTo>
                    <a:lnTo>
                      <a:pt x="3" y="2"/>
                    </a:lnTo>
                    <a:lnTo>
                      <a:pt x="3" y="2"/>
                    </a:lnTo>
                    <a:lnTo>
                      <a:pt x="3" y="2"/>
                    </a:lnTo>
                    <a:lnTo>
                      <a:pt x="3" y="2"/>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5" y="0"/>
                    </a:lnTo>
                    <a:lnTo>
                      <a:pt x="5" y="0"/>
                    </a:lnTo>
                    <a:lnTo>
                      <a:pt x="5" y="0"/>
                    </a:lnTo>
                    <a:lnTo>
                      <a:pt x="5"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53" name="Freeform 50296">
                <a:extLst>
                  <a:ext uri="{FF2B5EF4-FFF2-40B4-BE49-F238E27FC236}">
                    <a16:creationId xmlns:a16="http://schemas.microsoft.com/office/drawing/2014/main" id="{D2EA5F5A-8006-4984-A2FF-4489112538BC}"/>
                  </a:ext>
                </a:extLst>
              </p:cNvPr>
              <p:cNvSpPr>
                <a:spLocks noEditPoints="1"/>
              </p:cNvSpPr>
              <p:nvPr/>
            </p:nvSpPr>
            <p:spPr bwMode="auto">
              <a:xfrm>
                <a:off x="2858470" y="3344967"/>
                <a:ext cx="86172" cy="103405"/>
              </a:xfrm>
              <a:custGeom>
                <a:avLst/>
                <a:gdLst>
                  <a:gd name="T0" fmla="*/ 24 w 45"/>
                  <a:gd name="T1" fmla="*/ 40 h 54"/>
                  <a:gd name="T2" fmla="*/ 26 w 45"/>
                  <a:gd name="T3" fmla="*/ 43 h 54"/>
                  <a:gd name="T4" fmla="*/ 29 w 45"/>
                  <a:gd name="T5" fmla="*/ 45 h 54"/>
                  <a:gd name="T6" fmla="*/ 29 w 45"/>
                  <a:gd name="T7" fmla="*/ 45 h 54"/>
                  <a:gd name="T8" fmla="*/ 31 w 45"/>
                  <a:gd name="T9" fmla="*/ 47 h 54"/>
                  <a:gd name="T10" fmla="*/ 29 w 45"/>
                  <a:gd name="T11" fmla="*/ 50 h 54"/>
                  <a:gd name="T12" fmla="*/ 31 w 45"/>
                  <a:gd name="T13" fmla="*/ 52 h 54"/>
                  <a:gd name="T14" fmla="*/ 31 w 45"/>
                  <a:gd name="T15" fmla="*/ 52 h 54"/>
                  <a:gd name="T16" fmla="*/ 24 w 45"/>
                  <a:gd name="T17" fmla="*/ 47 h 54"/>
                  <a:gd name="T18" fmla="*/ 22 w 45"/>
                  <a:gd name="T19" fmla="*/ 45 h 54"/>
                  <a:gd name="T20" fmla="*/ 22 w 45"/>
                  <a:gd name="T21" fmla="*/ 43 h 54"/>
                  <a:gd name="T22" fmla="*/ 24 w 45"/>
                  <a:gd name="T23" fmla="*/ 40 h 54"/>
                  <a:gd name="T24" fmla="*/ 29 w 45"/>
                  <a:gd name="T25" fmla="*/ 35 h 54"/>
                  <a:gd name="T26" fmla="*/ 26 w 45"/>
                  <a:gd name="T27" fmla="*/ 26 h 54"/>
                  <a:gd name="T28" fmla="*/ 34 w 45"/>
                  <a:gd name="T29" fmla="*/ 28 h 54"/>
                  <a:gd name="T30" fmla="*/ 31 w 45"/>
                  <a:gd name="T31" fmla="*/ 35 h 54"/>
                  <a:gd name="T32" fmla="*/ 24 w 45"/>
                  <a:gd name="T33" fmla="*/ 31 h 54"/>
                  <a:gd name="T34" fmla="*/ 26 w 45"/>
                  <a:gd name="T35" fmla="*/ 26 h 54"/>
                  <a:gd name="T36" fmla="*/ 26 w 45"/>
                  <a:gd name="T37" fmla="*/ 24 h 54"/>
                  <a:gd name="T38" fmla="*/ 22 w 45"/>
                  <a:gd name="T39" fmla="*/ 21 h 54"/>
                  <a:gd name="T40" fmla="*/ 36 w 45"/>
                  <a:gd name="T41" fmla="*/ 24 h 54"/>
                  <a:gd name="T42" fmla="*/ 34 w 45"/>
                  <a:gd name="T43" fmla="*/ 21 h 54"/>
                  <a:gd name="T44" fmla="*/ 3 w 45"/>
                  <a:gd name="T45" fmla="*/ 16 h 54"/>
                  <a:gd name="T46" fmla="*/ 3 w 45"/>
                  <a:gd name="T47" fmla="*/ 16 h 54"/>
                  <a:gd name="T48" fmla="*/ 15 w 45"/>
                  <a:gd name="T49" fmla="*/ 14 h 54"/>
                  <a:gd name="T50" fmla="*/ 19 w 45"/>
                  <a:gd name="T51" fmla="*/ 19 h 54"/>
                  <a:gd name="T52" fmla="*/ 15 w 45"/>
                  <a:gd name="T53" fmla="*/ 19 h 54"/>
                  <a:gd name="T54" fmla="*/ 10 w 45"/>
                  <a:gd name="T55" fmla="*/ 16 h 54"/>
                  <a:gd name="T56" fmla="*/ 7 w 45"/>
                  <a:gd name="T57" fmla="*/ 14 h 54"/>
                  <a:gd name="T58" fmla="*/ 15 w 45"/>
                  <a:gd name="T59" fmla="*/ 12 h 54"/>
                  <a:gd name="T60" fmla="*/ 45 w 45"/>
                  <a:gd name="T61" fmla="*/ 7 h 54"/>
                  <a:gd name="T62" fmla="*/ 41 w 45"/>
                  <a:gd name="T63" fmla="*/ 7 h 54"/>
                  <a:gd name="T64" fmla="*/ 45 w 45"/>
                  <a:gd name="T65" fmla="*/ 7 h 54"/>
                  <a:gd name="T66" fmla="*/ 24 w 45"/>
                  <a:gd name="T67" fmla="*/ 7 h 54"/>
                  <a:gd name="T68" fmla="*/ 26 w 45"/>
                  <a:gd name="T69" fmla="*/ 5 h 54"/>
                  <a:gd name="T70" fmla="*/ 29 w 45"/>
                  <a:gd name="T71" fmla="*/ 7 h 54"/>
                  <a:gd name="T72" fmla="*/ 34 w 45"/>
                  <a:gd name="T73" fmla="*/ 12 h 54"/>
                  <a:gd name="T74" fmla="*/ 34 w 45"/>
                  <a:gd name="T75" fmla="*/ 12 h 54"/>
                  <a:gd name="T76" fmla="*/ 31 w 45"/>
                  <a:gd name="T77" fmla="*/ 14 h 54"/>
                  <a:gd name="T78" fmla="*/ 31 w 45"/>
                  <a:gd name="T79" fmla="*/ 19 h 54"/>
                  <a:gd name="T80" fmla="*/ 31 w 45"/>
                  <a:gd name="T81" fmla="*/ 14 h 54"/>
                  <a:gd name="T82" fmla="*/ 29 w 45"/>
                  <a:gd name="T83" fmla="*/ 12 h 54"/>
                  <a:gd name="T84" fmla="*/ 29 w 45"/>
                  <a:gd name="T85" fmla="*/ 14 h 54"/>
                  <a:gd name="T86" fmla="*/ 22 w 45"/>
                  <a:gd name="T87" fmla="*/ 12 h 54"/>
                  <a:gd name="T88" fmla="*/ 22 w 45"/>
                  <a:gd name="T89" fmla="*/ 5 h 54"/>
                  <a:gd name="T90" fmla="*/ 45 w 45"/>
                  <a:gd name="T91" fmla="*/ 2 h 54"/>
                  <a:gd name="T92" fmla="*/ 45 w 45"/>
                  <a:gd name="T93" fmla="*/ 2 h 54"/>
                  <a:gd name="T94" fmla="*/ 38 w 45"/>
                  <a:gd name="T95" fmla="*/ 7 h 54"/>
                  <a:gd name="T96" fmla="*/ 38 w 45"/>
                  <a:gd name="T97" fmla="*/ 12 h 54"/>
                  <a:gd name="T98" fmla="*/ 38 w 45"/>
                  <a:gd name="T99" fmla="*/ 12 h 54"/>
                  <a:gd name="T100" fmla="*/ 36 w 45"/>
                  <a:gd name="T101" fmla="*/ 7 h 54"/>
                  <a:gd name="T102" fmla="*/ 34 w 45"/>
                  <a:gd name="T103" fmla="*/ 2 h 54"/>
                  <a:gd name="T104" fmla="*/ 38 w 45"/>
                  <a:gd name="T105" fmla="*/ 7 h 54"/>
                  <a:gd name="T106" fmla="*/ 36 w 45"/>
                  <a:gd name="T107" fmla="*/ 5 h 54"/>
                  <a:gd name="T108" fmla="*/ 31 w 45"/>
                  <a:gd name="T109" fmla="*/ 5 h 54"/>
                  <a:gd name="T110" fmla="*/ 31 w 45"/>
                  <a:gd name="T111" fmla="*/ 9 h 54"/>
                  <a:gd name="T112" fmla="*/ 29 w 45"/>
                  <a:gd name="T113" fmla="*/ 2 h 54"/>
                  <a:gd name="T114" fmla="*/ 31 w 45"/>
                  <a:gd name="T115" fmla="*/ 7 h 54"/>
                  <a:gd name="T116" fmla="*/ 38 w 45"/>
                  <a:gd name="T117" fmla="*/ 0 h 54"/>
                  <a:gd name="T118" fmla="*/ 41 w 45"/>
                  <a:gd name="T119" fmla="*/ 7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 h="54">
                    <a:moveTo>
                      <a:pt x="31" y="40"/>
                    </a:moveTo>
                    <a:lnTo>
                      <a:pt x="31" y="43"/>
                    </a:lnTo>
                    <a:lnTo>
                      <a:pt x="31" y="40"/>
                    </a:lnTo>
                    <a:close/>
                    <a:moveTo>
                      <a:pt x="24" y="40"/>
                    </a:moveTo>
                    <a:lnTo>
                      <a:pt x="26" y="40"/>
                    </a:lnTo>
                    <a:lnTo>
                      <a:pt x="24" y="40"/>
                    </a:lnTo>
                    <a:lnTo>
                      <a:pt x="24" y="43"/>
                    </a:lnTo>
                    <a:lnTo>
                      <a:pt x="26" y="43"/>
                    </a:lnTo>
                    <a:lnTo>
                      <a:pt x="24" y="43"/>
                    </a:lnTo>
                    <a:lnTo>
                      <a:pt x="26" y="43"/>
                    </a:lnTo>
                    <a:lnTo>
                      <a:pt x="26" y="45"/>
                    </a:lnTo>
                    <a:lnTo>
                      <a:pt x="29" y="45"/>
                    </a:lnTo>
                    <a:lnTo>
                      <a:pt x="31" y="45"/>
                    </a:lnTo>
                    <a:lnTo>
                      <a:pt x="29" y="45"/>
                    </a:lnTo>
                    <a:lnTo>
                      <a:pt x="31" y="45"/>
                    </a:lnTo>
                    <a:lnTo>
                      <a:pt x="29" y="45"/>
                    </a:lnTo>
                    <a:lnTo>
                      <a:pt x="26" y="45"/>
                    </a:lnTo>
                    <a:lnTo>
                      <a:pt x="29" y="45"/>
                    </a:lnTo>
                    <a:lnTo>
                      <a:pt x="29" y="47"/>
                    </a:lnTo>
                    <a:lnTo>
                      <a:pt x="31" y="47"/>
                    </a:lnTo>
                    <a:lnTo>
                      <a:pt x="29" y="47"/>
                    </a:lnTo>
                    <a:lnTo>
                      <a:pt x="29" y="50"/>
                    </a:lnTo>
                    <a:lnTo>
                      <a:pt x="31" y="50"/>
                    </a:lnTo>
                    <a:lnTo>
                      <a:pt x="29" y="50"/>
                    </a:lnTo>
                    <a:lnTo>
                      <a:pt x="29" y="52"/>
                    </a:lnTo>
                    <a:lnTo>
                      <a:pt x="29" y="50"/>
                    </a:lnTo>
                    <a:lnTo>
                      <a:pt x="31" y="50"/>
                    </a:lnTo>
                    <a:lnTo>
                      <a:pt x="31" y="52"/>
                    </a:lnTo>
                    <a:lnTo>
                      <a:pt x="34" y="52"/>
                    </a:lnTo>
                    <a:lnTo>
                      <a:pt x="34" y="54"/>
                    </a:lnTo>
                    <a:lnTo>
                      <a:pt x="31" y="54"/>
                    </a:lnTo>
                    <a:lnTo>
                      <a:pt x="31" y="52"/>
                    </a:lnTo>
                    <a:lnTo>
                      <a:pt x="29" y="52"/>
                    </a:lnTo>
                    <a:lnTo>
                      <a:pt x="26" y="50"/>
                    </a:lnTo>
                    <a:lnTo>
                      <a:pt x="26" y="47"/>
                    </a:lnTo>
                    <a:lnTo>
                      <a:pt x="24" y="47"/>
                    </a:lnTo>
                    <a:lnTo>
                      <a:pt x="26" y="47"/>
                    </a:lnTo>
                    <a:lnTo>
                      <a:pt x="24" y="47"/>
                    </a:lnTo>
                    <a:lnTo>
                      <a:pt x="24" y="45"/>
                    </a:lnTo>
                    <a:lnTo>
                      <a:pt x="22" y="45"/>
                    </a:lnTo>
                    <a:lnTo>
                      <a:pt x="24" y="43"/>
                    </a:lnTo>
                    <a:lnTo>
                      <a:pt x="22" y="43"/>
                    </a:lnTo>
                    <a:lnTo>
                      <a:pt x="24" y="43"/>
                    </a:lnTo>
                    <a:lnTo>
                      <a:pt x="22" y="43"/>
                    </a:lnTo>
                    <a:lnTo>
                      <a:pt x="22" y="40"/>
                    </a:lnTo>
                    <a:lnTo>
                      <a:pt x="22" y="43"/>
                    </a:lnTo>
                    <a:lnTo>
                      <a:pt x="22" y="40"/>
                    </a:lnTo>
                    <a:lnTo>
                      <a:pt x="24" y="40"/>
                    </a:lnTo>
                    <a:close/>
                    <a:moveTo>
                      <a:pt x="31" y="38"/>
                    </a:moveTo>
                    <a:lnTo>
                      <a:pt x="29" y="38"/>
                    </a:lnTo>
                    <a:lnTo>
                      <a:pt x="31" y="38"/>
                    </a:lnTo>
                    <a:close/>
                    <a:moveTo>
                      <a:pt x="29" y="35"/>
                    </a:moveTo>
                    <a:lnTo>
                      <a:pt x="26" y="33"/>
                    </a:lnTo>
                    <a:lnTo>
                      <a:pt x="29" y="33"/>
                    </a:lnTo>
                    <a:lnTo>
                      <a:pt x="29" y="35"/>
                    </a:lnTo>
                    <a:close/>
                    <a:moveTo>
                      <a:pt x="26" y="26"/>
                    </a:moveTo>
                    <a:lnTo>
                      <a:pt x="29" y="26"/>
                    </a:lnTo>
                    <a:lnTo>
                      <a:pt x="29" y="28"/>
                    </a:lnTo>
                    <a:lnTo>
                      <a:pt x="31" y="28"/>
                    </a:lnTo>
                    <a:lnTo>
                      <a:pt x="34" y="28"/>
                    </a:lnTo>
                    <a:lnTo>
                      <a:pt x="34" y="31"/>
                    </a:lnTo>
                    <a:lnTo>
                      <a:pt x="34" y="33"/>
                    </a:lnTo>
                    <a:lnTo>
                      <a:pt x="34" y="35"/>
                    </a:lnTo>
                    <a:lnTo>
                      <a:pt x="31" y="35"/>
                    </a:lnTo>
                    <a:lnTo>
                      <a:pt x="31" y="33"/>
                    </a:lnTo>
                    <a:lnTo>
                      <a:pt x="29" y="31"/>
                    </a:lnTo>
                    <a:lnTo>
                      <a:pt x="26" y="31"/>
                    </a:lnTo>
                    <a:lnTo>
                      <a:pt x="24" y="31"/>
                    </a:lnTo>
                    <a:lnTo>
                      <a:pt x="26" y="31"/>
                    </a:lnTo>
                    <a:lnTo>
                      <a:pt x="24" y="28"/>
                    </a:lnTo>
                    <a:lnTo>
                      <a:pt x="24" y="26"/>
                    </a:lnTo>
                    <a:lnTo>
                      <a:pt x="26" y="26"/>
                    </a:lnTo>
                    <a:close/>
                    <a:moveTo>
                      <a:pt x="26" y="26"/>
                    </a:moveTo>
                    <a:lnTo>
                      <a:pt x="26" y="24"/>
                    </a:lnTo>
                    <a:lnTo>
                      <a:pt x="24" y="24"/>
                    </a:lnTo>
                    <a:lnTo>
                      <a:pt x="26" y="24"/>
                    </a:lnTo>
                    <a:lnTo>
                      <a:pt x="26" y="26"/>
                    </a:lnTo>
                    <a:close/>
                    <a:moveTo>
                      <a:pt x="24" y="21"/>
                    </a:moveTo>
                    <a:lnTo>
                      <a:pt x="24" y="24"/>
                    </a:lnTo>
                    <a:lnTo>
                      <a:pt x="22" y="21"/>
                    </a:lnTo>
                    <a:lnTo>
                      <a:pt x="24" y="21"/>
                    </a:lnTo>
                    <a:close/>
                    <a:moveTo>
                      <a:pt x="34" y="21"/>
                    </a:moveTo>
                    <a:lnTo>
                      <a:pt x="34" y="24"/>
                    </a:lnTo>
                    <a:lnTo>
                      <a:pt x="36" y="24"/>
                    </a:lnTo>
                    <a:lnTo>
                      <a:pt x="34" y="24"/>
                    </a:lnTo>
                    <a:lnTo>
                      <a:pt x="36" y="24"/>
                    </a:lnTo>
                    <a:lnTo>
                      <a:pt x="34" y="24"/>
                    </a:lnTo>
                    <a:lnTo>
                      <a:pt x="34" y="21"/>
                    </a:lnTo>
                    <a:lnTo>
                      <a:pt x="31" y="19"/>
                    </a:lnTo>
                    <a:lnTo>
                      <a:pt x="34" y="21"/>
                    </a:lnTo>
                    <a:close/>
                    <a:moveTo>
                      <a:pt x="3" y="14"/>
                    </a:moveTo>
                    <a:lnTo>
                      <a:pt x="3" y="16"/>
                    </a:lnTo>
                    <a:lnTo>
                      <a:pt x="5" y="16"/>
                    </a:lnTo>
                    <a:lnTo>
                      <a:pt x="3" y="16"/>
                    </a:lnTo>
                    <a:lnTo>
                      <a:pt x="5" y="16"/>
                    </a:lnTo>
                    <a:lnTo>
                      <a:pt x="3" y="16"/>
                    </a:lnTo>
                    <a:lnTo>
                      <a:pt x="0" y="16"/>
                    </a:lnTo>
                    <a:lnTo>
                      <a:pt x="0" y="14"/>
                    </a:lnTo>
                    <a:lnTo>
                      <a:pt x="3" y="14"/>
                    </a:lnTo>
                    <a:close/>
                    <a:moveTo>
                      <a:pt x="15" y="14"/>
                    </a:moveTo>
                    <a:lnTo>
                      <a:pt x="17" y="14"/>
                    </a:lnTo>
                    <a:lnTo>
                      <a:pt x="17" y="16"/>
                    </a:lnTo>
                    <a:lnTo>
                      <a:pt x="19" y="16"/>
                    </a:lnTo>
                    <a:lnTo>
                      <a:pt x="19" y="19"/>
                    </a:lnTo>
                    <a:lnTo>
                      <a:pt x="17" y="19"/>
                    </a:lnTo>
                    <a:lnTo>
                      <a:pt x="15" y="19"/>
                    </a:lnTo>
                    <a:lnTo>
                      <a:pt x="17" y="19"/>
                    </a:lnTo>
                    <a:lnTo>
                      <a:pt x="15" y="19"/>
                    </a:lnTo>
                    <a:lnTo>
                      <a:pt x="12" y="19"/>
                    </a:lnTo>
                    <a:lnTo>
                      <a:pt x="10" y="19"/>
                    </a:lnTo>
                    <a:lnTo>
                      <a:pt x="7" y="16"/>
                    </a:lnTo>
                    <a:lnTo>
                      <a:pt x="10" y="16"/>
                    </a:lnTo>
                    <a:lnTo>
                      <a:pt x="12" y="16"/>
                    </a:lnTo>
                    <a:lnTo>
                      <a:pt x="10" y="16"/>
                    </a:lnTo>
                    <a:lnTo>
                      <a:pt x="7" y="16"/>
                    </a:lnTo>
                    <a:lnTo>
                      <a:pt x="7" y="14"/>
                    </a:lnTo>
                    <a:lnTo>
                      <a:pt x="10" y="14"/>
                    </a:lnTo>
                    <a:lnTo>
                      <a:pt x="12" y="14"/>
                    </a:lnTo>
                    <a:lnTo>
                      <a:pt x="12" y="12"/>
                    </a:lnTo>
                    <a:lnTo>
                      <a:pt x="15" y="12"/>
                    </a:lnTo>
                    <a:lnTo>
                      <a:pt x="15" y="14"/>
                    </a:lnTo>
                    <a:close/>
                    <a:moveTo>
                      <a:pt x="45" y="7"/>
                    </a:moveTo>
                    <a:lnTo>
                      <a:pt x="43" y="7"/>
                    </a:lnTo>
                    <a:lnTo>
                      <a:pt x="45" y="7"/>
                    </a:lnTo>
                    <a:lnTo>
                      <a:pt x="43" y="7"/>
                    </a:lnTo>
                    <a:lnTo>
                      <a:pt x="43" y="9"/>
                    </a:lnTo>
                    <a:lnTo>
                      <a:pt x="43" y="7"/>
                    </a:lnTo>
                    <a:lnTo>
                      <a:pt x="41" y="7"/>
                    </a:lnTo>
                    <a:lnTo>
                      <a:pt x="43" y="7"/>
                    </a:lnTo>
                    <a:lnTo>
                      <a:pt x="43" y="5"/>
                    </a:lnTo>
                    <a:lnTo>
                      <a:pt x="45" y="5"/>
                    </a:lnTo>
                    <a:lnTo>
                      <a:pt x="45" y="7"/>
                    </a:lnTo>
                    <a:close/>
                    <a:moveTo>
                      <a:pt x="22" y="2"/>
                    </a:moveTo>
                    <a:lnTo>
                      <a:pt x="24" y="2"/>
                    </a:lnTo>
                    <a:lnTo>
                      <a:pt x="24" y="5"/>
                    </a:lnTo>
                    <a:lnTo>
                      <a:pt x="24" y="7"/>
                    </a:lnTo>
                    <a:lnTo>
                      <a:pt x="24" y="9"/>
                    </a:lnTo>
                    <a:lnTo>
                      <a:pt x="24" y="7"/>
                    </a:lnTo>
                    <a:lnTo>
                      <a:pt x="24" y="5"/>
                    </a:lnTo>
                    <a:lnTo>
                      <a:pt x="26" y="5"/>
                    </a:lnTo>
                    <a:lnTo>
                      <a:pt x="26" y="7"/>
                    </a:lnTo>
                    <a:lnTo>
                      <a:pt x="29" y="7"/>
                    </a:lnTo>
                    <a:lnTo>
                      <a:pt x="29" y="9"/>
                    </a:lnTo>
                    <a:lnTo>
                      <a:pt x="29" y="7"/>
                    </a:lnTo>
                    <a:lnTo>
                      <a:pt x="29" y="9"/>
                    </a:lnTo>
                    <a:lnTo>
                      <a:pt x="31" y="9"/>
                    </a:lnTo>
                    <a:lnTo>
                      <a:pt x="34" y="9"/>
                    </a:lnTo>
                    <a:lnTo>
                      <a:pt x="34" y="12"/>
                    </a:lnTo>
                    <a:lnTo>
                      <a:pt x="31" y="12"/>
                    </a:lnTo>
                    <a:lnTo>
                      <a:pt x="31" y="9"/>
                    </a:lnTo>
                    <a:lnTo>
                      <a:pt x="31" y="12"/>
                    </a:lnTo>
                    <a:lnTo>
                      <a:pt x="34" y="12"/>
                    </a:lnTo>
                    <a:lnTo>
                      <a:pt x="34" y="14"/>
                    </a:lnTo>
                    <a:lnTo>
                      <a:pt x="36" y="14"/>
                    </a:lnTo>
                    <a:lnTo>
                      <a:pt x="34" y="14"/>
                    </a:lnTo>
                    <a:lnTo>
                      <a:pt x="31" y="14"/>
                    </a:lnTo>
                    <a:lnTo>
                      <a:pt x="34" y="14"/>
                    </a:lnTo>
                    <a:lnTo>
                      <a:pt x="34" y="16"/>
                    </a:lnTo>
                    <a:lnTo>
                      <a:pt x="31" y="16"/>
                    </a:lnTo>
                    <a:lnTo>
                      <a:pt x="31" y="19"/>
                    </a:lnTo>
                    <a:lnTo>
                      <a:pt x="31" y="16"/>
                    </a:lnTo>
                    <a:lnTo>
                      <a:pt x="31" y="14"/>
                    </a:lnTo>
                    <a:lnTo>
                      <a:pt x="31" y="16"/>
                    </a:lnTo>
                    <a:lnTo>
                      <a:pt x="31" y="14"/>
                    </a:lnTo>
                    <a:lnTo>
                      <a:pt x="29" y="12"/>
                    </a:lnTo>
                    <a:lnTo>
                      <a:pt x="26" y="9"/>
                    </a:lnTo>
                    <a:lnTo>
                      <a:pt x="26" y="12"/>
                    </a:lnTo>
                    <a:lnTo>
                      <a:pt x="29" y="12"/>
                    </a:lnTo>
                    <a:lnTo>
                      <a:pt x="29" y="14"/>
                    </a:lnTo>
                    <a:lnTo>
                      <a:pt x="31" y="14"/>
                    </a:lnTo>
                    <a:lnTo>
                      <a:pt x="29" y="16"/>
                    </a:lnTo>
                    <a:lnTo>
                      <a:pt x="29" y="14"/>
                    </a:lnTo>
                    <a:lnTo>
                      <a:pt x="26" y="14"/>
                    </a:lnTo>
                    <a:lnTo>
                      <a:pt x="26" y="12"/>
                    </a:lnTo>
                    <a:lnTo>
                      <a:pt x="24" y="12"/>
                    </a:lnTo>
                    <a:lnTo>
                      <a:pt x="22" y="12"/>
                    </a:lnTo>
                    <a:lnTo>
                      <a:pt x="22" y="9"/>
                    </a:lnTo>
                    <a:lnTo>
                      <a:pt x="19" y="7"/>
                    </a:lnTo>
                    <a:lnTo>
                      <a:pt x="19" y="5"/>
                    </a:lnTo>
                    <a:lnTo>
                      <a:pt x="22" y="5"/>
                    </a:lnTo>
                    <a:lnTo>
                      <a:pt x="22" y="2"/>
                    </a:lnTo>
                    <a:close/>
                    <a:moveTo>
                      <a:pt x="45" y="2"/>
                    </a:moveTo>
                    <a:lnTo>
                      <a:pt x="45" y="5"/>
                    </a:lnTo>
                    <a:lnTo>
                      <a:pt x="45" y="2"/>
                    </a:lnTo>
                    <a:lnTo>
                      <a:pt x="45" y="5"/>
                    </a:lnTo>
                    <a:lnTo>
                      <a:pt x="43" y="5"/>
                    </a:lnTo>
                    <a:lnTo>
                      <a:pt x="43" y="2"/>
                    </a:lnTo>
                    <a:lnTo>
                      <a:pt x="45" y="2"/>
                    </a:lnTo>
                    <a:close/>
                    <a:moveTo>
                      <a:pt x="41" y="7"/>
                    </a:moveTo>
                    <a:lnTo>
                      <a:pt x="41" y="9"/>
                    </a:lnTo>
                    <a:lnTo>
                      <a:pt x="38" y="9"/>
                    </a:lnTo>
                    <a:lnTo>
                      <a:pt x="38" y="7"/>
                    </a:lnTo>
                    <a:lnTo>
                      <a:pt x="38" y="9"/>
                    </a:lnTo>
                    <a:lnTo>
                      <a:pt x="41" y="9"/>
                    </a:lnTo>
                    <a:lnTo>
                      <a:pt x="41" y="12"/>
                    </a:lnTo>
                    <a:lnTo>
                      <a:pt x="38" y="12"/>
                    </a:lnTo>
                    <a:lnTo>
                      <a:pt x="38" y="9"/>
                    </a:lnTo>
                    <a:lnTo>
                      <a:pt x="36" y="9"/>
                    </a:lnTo>
                    <a:lnTo>
                      <a:pt x="36" y="12"/>
                    </a:lnTo>
                    <a:lnTo>
                      <a:pt x="38" y="12"/>
                    </a:lnTo>
                    <a:lnTo>
                      <a:pt x="36" y="12"/>
                    </a:lnTo>
                    <a:lnTo>
                      <a:pt x="34" y="9"/>
                    </a:lnTo>
                    <a:lnTo>
                      <a:pt x="34" y="7"/>
                    </a:lnTo>
                    <a:lnTo>
                      <a:pt x="36" y="7"/>
                    </a:lnTo>
                    <a:lnTo>
                      <a:pt x="36" y="9"/>
                    </a:lnTo>
                    <a:lnTo>
                      <a:pt x="36" y="7"/>
                    </a:lnTo>
                    <a:lnTo>
                      <a:pt x="36" y="5"/>
                    </a:lnTo>
                    <a:lnTo>
                      <a:pt x="34" y="2"/>
                    </a:lnTo>
                    <a:lnTo>
                      <a:pt x="36" y="2"/>
                    </a:lnTo>
                    <a:lnTo>
                      <a:pt x="36" y="5"/>
                    </a:lnTo>
                    <a:lnTo>
                      <a:pt x="38" y="5"/>
                    </a:lnTo>
                    <a:lnTo>
                      <a:pt x="38" y="7"/>
                    </a:lnTo>
                    <a:lnTo>
                      <a:pt x="41" y="7"/>
                    </a:lnTo>
                    <a:close/>
                    <a:moveTo>
                      <a:pt x="34" y="2"/>
                    </a:moveTo>
                    <a:lnTo>
                      <a:pt x="34" y="5"/>
                    </a:lnTo>
                    <a:lnTo>
                      <a:pt x="36" y="5"/>
                    </a:lnTo>
                    <a:lnTo>
                      <a:pt x="36" y="7"/>
                    </a:lnTo>
                    <a:lnTo>
                      <a:pt x="34" y="7"/>
                    </a:lnTo>
                    <a:lnTo>
                      <a:pt x="34" y="5"/>
                    </a:lnTo>
                    <a:lnTo>
                      <a:pt x="31" y="5"/>
                    </a:lnTo>
                    <a:lnTo>
                      <a:pt x="31" y="2"/>
                    </a:lnTo>
                    <a:lnTo>
                      <a:pt x="34" y="2"/>
                    </a:lnTo>
                    <a:close/>
                    <a:moveTo>
                      <a:pt x="34" y="9"/>
                    </a:moveTo>
                    <a:lnTo>
                      <a:pt x="31" y="9"/>
                    </a:lnTo>
                    <a:lnTo>
                      <a:pt x="31" y="7"/>
                    </a:lnTo>
                    <a:lnTo>
                      <a:pt x="31" y="5"/>
                    </a:lnTo>
                    <a:lnTo>
                      <a:pt x="29" y="5"/>
                    </a:lnTo>
                    <a:lnTo>
                      <a:pt x="29" y="2"/>
                    </a:lnTo>
                    <a:lnTo>
                      <a:pt x="29" y="0"/>
                    </a:lnTo>
                    <a:lnTo>
                      <a:pt x="29" y="2"/>
                    </a:lnTo>
                    <a:lnTo>
                      <a:pt x="31" y="5"/>
                    </a:lnTo>
                    <a:lnTo>
                      <a:pt x="31" y="7"/>
                    </a:lnTo>
                    <a:lnTo>
                      <a:pt x="34" y="7"/>
                    </a:lnTo>
                    <a:lnTo>
                      <a:pt x="34" y="9"/>
                    </a:lnTo>
                    <a:close/>
                    <a:moveTo>
                      <a:pt x="36" y="0"/>
                    </a:moveTo>
                    <a:lnTo>
                      <a:pt x="38" y="0"/>
                    </a:lnTo>
                    <a:lnTo>
                      <a:pt x="38" y="2"/>
                    </a:lnTo>
                    <a:lnTo>
                      <a:pt x="38" y="5"/>
                    </a:lnTo>
                    <a:lnTo>
                      <a:pt x="41" y="5"/>
                    </a:lnTo>
                    <a:lnTo>
                      <a:pt x="41" y="7"/>
                    </a:lnTo>
                    <a:lnTo>
                      <a:pt x="38" y="5"/>
                    </a:lnTo>
                    <a:lnTo>
                      <a:pt x="36" y="2"/>
                    </a:lnTo>
                    <a:lnTo>
                      <a:pt x="36"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54" name="Freeform 50297">
                <a:extLst>
                  <a:ext uri="{FF2B5EF4-FFF2-40B4-BE49-F238E27FC236}">
                    <a16:creationId xmlns:a16="http://schemas.microsoft.com/office/drawing/2014/main" id="{1CDB6DDD-48F4-473B-8DB0-A4B236423A4C}"/>
                  </a:ext>
                </a:extLst>
              </p:cNvPr>
              <p:cNvSpPr>
                <a:spLocks noEditPoints="1"/>
              </p:cNvSpPr>
              <p:nvPr/>
            </p:nvSpPr>
            <p:spPr bwMode="auto">
              <a:xfrm>
                <a:off x="2871876" y="3375606"/>
                <a:ext cx="45958" cy="72766"/>
              </a:xfrm>
              <a:custGeom>
                <a:avLst/>
                <a:gdLst>
                  <a:gd name="T0" fmla="*/ 24 w 24"/>
                  <a:gd name="T1" fmla="*/ 38 h 38"/>
                  <a:gd name="T2" fmla="*/ 24 w 24"/>
                  <a:gd name="T3" fmla="*/ 38 h 38"/>
                  <a:gd name="T4" fmla="*/ 24 w 24"/>
                  <a:gd name="T5" fmla="*/ 38 h 38"/>
                  <a:gd name="T6" fmla="*/ 24 w 24"/>
                  <a:gd name="T7" fmla="*/ 38 h 38"/>
                  <a:gd name="T8" fmla="*/ 24 w 24"/>
                  <a:gd name="T9" fmla="*/ 38 h 38"/>
                  <a:gd name="T10" fmla="*/ 24 w 24"/>
                  <a:gd name="T11" fmla="*/ 38 h 38"/>
                  <a:gd name="T12" fmla="*/ 22 w 24"/>
                  <a:gd name="T13" fmla="*/ 31 h 38"/>
                  <a:gd name="T14" fmla="*/ 22 w 24"/>
                  <a:gd name="T15" fmla="*/ 31 h 38"/>
                  <a:gd name="T16" fmla="*/ 22 w 24"/>
                  <a:gd name="T17" fmla="*/ 31 h 38"/>
                  <a:gd name="T18" fmla="*/ 22 w 24"/>
                  <a:gd name="T19" fmla="*/ 31 h 38"/>
                  <a:gd name="T20" fmla="*/ 22 w 24"/>
                  <a:gd name="T21" fmla="*/ 31 h 38"/>
                  <a:gd name="T22" fmla="*/ 0 w 24"/>
                  <a:gd name="T23" fmla="*/ 0 h 38"/>
                  <a:gd name="T24" fmla="*/ 0 w 24"/>
                  <a:gd name="T25" fmla="*/ 0 h 38"/>
                  <a:gd name="T26" fmla="*/ 0 w 24"/>
                  <a:gd name="T27" fmla="*/ 0 h 38"/>
                  <a:gd name="T28" fmla="*/ 0 w 24"/>
                  <a:gd name="T29" fmla="*/ 0 h 38"/>
                  <a:gd name="T30" fmla="*/ 0 w 24"/>
                  <a:gd name="T31" fmla="*/ 0 h 38"/>
                  <a:gd name="T32" fmla="*/ 0 w 24"/>
                  <a:gd name="T33"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 h="38">
                    <a:moveTo>
                      <a:pt x="24" y="38"/>
                    </a:moveTo>
                    <a:lnTo>
                      <a:pt x="24" y="38"/>
                    </a:lnTo>
                    <a:lnTo>
                      <a:pt x="24" y="38"/>
                    </a:lnTo>
                    <a:lnTo>
                      <a:pt x="24" y="38"/>
                    </a:lnTo>
                    <a:lnTo>
                      <a:pt x="24" y="38"/>
                    </a:lnTo>
                    <a:lnTo>
                      <a:pt x="24" y="38"/>
                    </a:lnTo>
                    <a:close/>
                    <a:moveTo>
                      <a:pt x="22" y="31"/>
                    </a:moveTo>
                    <a:lnTo>
                      <a:pt x="22" y="31"/>
                    </a:lnTo>
                    <a:lnTo>
                      <a:pt x="22" y="31"/>
                    </a:lnTo>
                    <a:lnTo>
                      <a:pt x="22" y="31"/>
                    </a:lnTo>
                    <a:lnTo>
                      <a:pt x="22" y="31"/>
                    </a:lnTo>
                    <a:close/>
                    <a:moveTo>
                      <a:pt x="0" y="0"/>
                    </a:moveTo>
                    <a:lnTo>
                      <a:pt x="0" y="0"/>
                    </a:lnTo>
                    <a:lnTo>
                      <a:pt x="0" y="0"/>
                    </a:lnTo>
                    <a:lnTo>
                      <a:pt x="0" y="0"/>
                    </a:lnTo>
                    <a:lnTo>
                      <a:pt x="0" y="0"/>
                    </a:lnTo>
                    <a:lnTo>
                      <a:pt x="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55" name="Freeform 50298">
                <a:extLst>
                  <a:ext uri="{FF2B5EF4-FFF2-40B4-BE49-F238E27FC236}">
                    <a16:creationId xmlns:a16="http://schemas.microsoft.com/office/drawing/2014/main" id="{B3604564-49AA-402D-93F4-04E405D7187A}"/>
                  </a:ext>
                </a:extLst>
              </p:cNvPr>
              <p:cNvSpPr>
                <a:spLocks/>
              </p:cNvSpPr>
              <p:nvPr/>
            </p:nvSpPr>
            <p:spPr bwMode="auto">
              <a:xfrm>
                <a:off x="4754231" y="3557523"/>
                <a:ext cx="40214" cy="32554"/>
              </a:xfrm>
              <a:custGeom>
                <a:avLst/>
                <a:gdLst>
                  <a:gd name="T0" fmla="*/ 2 w 21"/>
                  <a:gd name="T1" fmla="*/ 17 h 17"/>
                  <a:gd name="T2" fmla="*/ 2 w 21"/>
                  <a:gd name="T3" fmla="*/ 17 h 17"/>
                  <a:gd name="T4" fmla="*/ 2 w 21"/>
                  <a:gd name="T5" fmla="*/ 17 h 17"/>
                  <a:gd name="T6" fmla="*/ 2 w 21"/>
                  <a:gd name="T7" fmla="*/ 17 h 17"/>
                  <a:gd name="T8" fmla="*/ 2 w 21"/>
                  <a:gd name="T9" fmla="*/ 17 h 17"/>
                  <a:gd name="T10" fmla="*/ 2 w 21"/>
                  <a:gd name="T11" fmla="*/ 17 h 17"/>
                  <a:gd name="T12" fmla="*/ 0 w 21"/>
                  <a:gd name="T13" fmla="*/ 15 h 17"/>
                  <a:gd name="T14" fmla="*/ 2 w 21"/>
                  <a:gd name="T15" fmla="*/ 12 h 17"/>
                  <a:gd name="T16" fmla="*/ 4 w 21"/>
                  <a:gd name="T17" fmla="*/ 15 h 17"/>
                  <a:gd name="T18" fmla="*/ 2 w 21"/>
                  <a:gd name="T19" fmla="*/ 10 h 17"/>
                  <a:gd name="T20" fmla="*/ 2 w 21"/>
                  <a:gd name="T21" fmla="*/ 10 h 17"/>
                  <a:gd name="T22" fmla="*/ 2 w 21"/>
                  <a:gd name="T23" fmla="*/ 10 h 17"/>
                  <a:gd name="T24" fmla="*/ 7 w 21"/>
                  <a:gd name="T25" fmla="*/ 10 h 17"/>
                  <a:gd name="T26" fmla="*/ 7 w 21"/>
                  <a:gd name="T27" fmla="*/ 10 h 17"/>
                  <a:gd name="T28" fmla="*/ 4 w 21"/>
                  <a:gd name="T29" fmla="*/ 8 h 17"/>
                  <a:gd name="T30" fmla="*/ 2 w 21"/>
                  <a:gd name="T31" fmla="*/ 10 h 17"/>
                  <a:gd name="T32" fmla="*/ 2 w 21"/>
                  <a:gd name="T33" fmla="*/ 8 h 17"/>
                  <a:gd name="T34" fmla="*/ 2 w 21"/>
                  <a:gd name="T35" fmla="*/ 8 h 17"/>
                  <a:gd name="T36" fmla="*/ 4 w 21"/>
                  <a:gd name="T37" fmla="*/ 5 h 17"/>
                  <a:gd name="T38" fmla="*/ 4 w 21"/>
                  <a:gd name="T39" fmla="*/ 5 h 17"/>
                  <a:gd name="T40" fmla="*/ 7 w 21"/>
                  <a:gd name="T41" fmla="*/ 8 h 17"/>
                  <a:gd name="T42" fmla="*/ 7 w 21"/>
                  <a:gd name="T43" fmla="*/ 8 h 17"/>
                  <a:gd name="T44" fmla="*/ 9 w 21"/>
                  <a:gd name="T45" fmla="*/ 5 h 17"/>
                  <a:gd name="T46" fmla="*/ 14 w 21"/>
                  <a:gd name="T47" fmla="*/ 5 h 17"/>
                  <a:gd name="T48" fmla="*/ 16 w 21"/>
                  <a:gd name="T49" fmla="*/ 3 h 17"/>
                  <a:gd name="T50" fmla="*/ 19 w 21"/>
                  <a:gd name="T51" fmla="*/ 0 h 17"/>
                  <a:gd name="T52" fmla="*/ 21 w 21"/>
                  <a:gd name="T53" fmla="*/ 3 h 17"/>
                  <a:gd name="T54" fmla="*/ 19 w 21"/>
                  <a:gd name="T55" fmla="*/ 5 h 17"/>
                  <a:gd name="T56" fmla="*/ 16 w 21"/>
                  <a:gd name="T57" fmla="*/ 8 h 17"/>
                  <a:gd name="T58" fmla="*/ 19 w 21"/>
                  <a:gd name="T59" fmla="*/ 10 h 17"/>
                  <a:gd name="T60" fmla="*/ 16 w 21"/>
                  <a:gd name="T61" fmla="*/ 12 h 17"/>
                  <a:gd name="T62" fmla="*/ 14 w 21"/>
                  <a:gd name="T63" fmla="*/ 15 h 17"/>
                  <a:gd name="T64" fmla="*/ 14 w 21"/>
                  <a:gd name="T65" fmla="*/ 15 h 17"/>
                  <a:gd name="T66" fmla="*/ 14 w 21"/>
                  <a:gd name="T67" fmla="*/ 15 h 17"/>
                  <a:gd name="T68" fmla="*/ 12 w 21"/>
                  <a:gd name="T69" fmla="*/ 17 h 17"/>
                  <a:gd name="T70" fmla="*/ 9 w 21"/>
                  <a:gd name="T71" fmla="*/ 15 h 17"/>
                  <a:gd name="T72" fmla="*/ 7 w 21"/>
                  <a:gd name="T73" fmla="*/ 17 h 17"/>
                  <a:gd name="T74" fmla="*/ 9 w 21"/>
                  <a:gd name="T75" fmla="*/ 15 h 17"/>
                  <a:gd name="T76" fmla="*/ 7 w 21"/>
                  <a:gd name="T7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 h="17">
                    <a:moveTo>
                      <a:pt x="4" y="17"/>
                    </a:moveTo>
                    <a:lnTo>
                      <a:pt x="2" y="17"/>
                    </a:lnTo>
                    <a:lnTo>
                      <a:pt x="2" y="15"/>
                    </a:lnTo>
                    <a:lnTo>
                      <a:pt x="2" y="17"/>
                    </a:lnTo>
                    <a:lnTo>
                      <a:pt x="2" y="15"/>
                    </a:lnTo>
                    <a:lnTo>
                      <a:pt x="2" y="17"/>
                    </a:lnTo>
                    <a:lnTo>
                      <a:pt x="2" y="15"/>
                    </a:lnTo>
                    <a:lnTo>
                      <a:pt x="2" y="17"/>
                    </a:lnTo>
                    <a:lnTo>
                      <a:pt x="0" y="17"/>
                    </a:lnTo>
                    <a:lnTo>
                      <a:pt x="2" y="17"/>
                    </a:lnTo>
                    <a:lnTo>
                      <a:pt x="2" y="15"/>
                    </a:lnTo>
                    <a:lnTo>
                      <a:pt x="2" y="17"/>
                    </a:lnTo>
                    <a:lnTo>
                      <a:pt x="2" y="15"/>
                    </a:lnTo>
                    <a:lnTo>
                      <a:pt x="0" y="15"/>
                    </a:lnTo>
                    <a:lnTo>
                      <a:pt x="0" y="12"/>
                    </a:lnTo>
                    <a:lnTo>
                      <a:pt x="2" y="12"/>
                    </a:lnTo>
                    <a:lnTo>
                      <a:pt x="4" y="12"/>
                    </a:lnTo>
                    <a:lnTo>
                      <a:pt x="4" y="15"/>
                    </a:lnTo>
                    <a:lnTo>
                      <a:pt x="4" y="12"/>
                    </a:lnTo>
                    <a:lnTo>
                      <a:pt x="2" y="10"/>
                    </a:lnTo>
                    <a:lnTo>
                      <a:pt x="2" y="12"/>
                    </a:lnTo>
                    <a:lnTo>
                      <a:pt x="2" y="10"/>
                    </a:lnTo>
                    <a:lnTo>
                      <a:pt x="2" y="12"/>
                    </a:lnTo>
                    <a:lnTo>
                      <a:pt x="2" y="10"/>
                    </a:lnTo>
                    <a:lnTo>
                      <a:pt x="4" y="10"/>
                    </a:lnTo>
                    <a:lnTo>
                      <a:pt x="7" y="10"/>
                    </a:lnTo>
                    <a:lnTo>
                      <a:pt x="9" y="10"/>
                    </a:lnTo>
                    <a:lnTo>
                      <a:pt x="7" y="10"/>
                    </a:lnTo>
                    <a:lnTo>
                      <a:pt x="4" y="10"/>
                    </a:lnTo>
                    <a:lnTo>
                      <a:pt x="4" y="8"/>
                    </a:lnTo>
                    <a:lnTo>
                      <a:pt x="4" y="10"/>
                    </a:lnTo>
                    <a:lnTo>
                      <a:pt x="2" y="10"/>
                    </a:lnTo>
                    <a:lnTo>
                      <a:pt x="4" y="8"/>
                    </a:lnTo>
                    <a:lnTo>
                      <a:pt x="2" y="8"/>
                    </a:lnTo>
                    <a:lnTo>
                      <a:pt x="2" y="10"/>
                    </a:lnTo>
                    <a:lnTo>
                      <a:pt x="2" y="8"/>
                    </a:lnTo>
                    <a:lnTo>
                      <a:pt x="4" y="8"/>
                    </a:lnTo>
                    <a:lnTo>
                      <a:pt x="4" y="5"/>
                    </a:lnTo>
                    <a:lnTo>
                      <a:pt x="4" y="8"/>
                    </a:lnTo>
                    <a:lnTo>
                      <a:pt x="4" y="5"/>
                    </a:lnTo>
                    <a:lnTo>
                      <a:pt x="7" y="5"/>
                    </a:lnTo>
                    <a:lnTo>
                      <a:pt x="7" y="8"/>
                    </a:lnTo>
                    <a:lnTo>
                      <a:pt x="7" y="5"/>
                    </a:lnTo>
                    <a:lnTo>
                      <a:pt x="7" y="8"/>
                    </a:lnTo>
                    <a:lnTo>
                      <a:pt x="7" y="5"/>
                    </a:lnTo>
                    <a:lnTo>
                      <a:pt x="9" y="5"/>
                    </a:lnTo>
                    <a:lnTo>
                      <a:pt x="12" y="5"/>
                    </a:lnTo>
                    <a:lnTo>
                      <a:pt x="14" y="5"/>
                    </a:lnTo>
                    <a:lnTo>
                      <a:pt x="16" y="5"/>
                    </a:lnTo>
                    <a:lnTo>
                      <a:pt x="16" y="3"/>
                    </a:lnTo>
                    <a:lnTo>
                      <a:pt x="19" y="3"/>
                    </a:lnTo>
                    <a:lnTo>
                      <a:pt x="19" y="0"/>
                    </a:lnTo>
                    <a:lnTo>
                      <a:pt x="21" y="0"/>
                    </a:lnTo>
                    <a:lnTo>
                      <a:pt x="21" y="3"/>
                    </a:lnTo>
                    <a:lnTo>
                      <a:pt x="19" y="3"/>
                    </a:lnTo>
                    <a:lnTo>
                      <a:pt x="19" y="5"/>
                    </a:lnTo>
                    <a:lnTo>
                      <a:pt x="16" y="5"/>
                    </a:lnTo>
                    <a:lnTo>
                      <a:pt x="16" y="8"/>
                    </a:lnTo>
                    <a:lnTo>
                      <a:pt x="16" y="10"/>
                    </a:lnTo>
                    <a:lnTo>
                      <a:pt x="19" y="10"/>
                    </a:lnTo>
                    <a:lnTo>
                      <a:pt x="16" y="10"/>
                    </a:lnTo>
                    <a:lnTo>
                      <a:pt x="16" y="12"/>
                    </a:lnTo>
                    <a:lnTo>
                      <a:pt x="14" y="12"/>
                    </a:lnTo>
                    <a:lnTo>
                      <a:pt x="14" y="15"/>
                    </a:lnTo>
                    <a:lnTo>
                      <a:pt x="14" y="17"/>
                    </a:lnTo>
                    <a:lnTo>
                      <a:pt x="14" y="15"/>
                    </a:lnTo>
                    <a:lnTo>
                      <a:pt x="14" y="17"/>
                    </a:lnTo>
                    <a:lnTo>
                      <a:pt x="14" y="15"/>
                    </a:lnTo>
                    <a:lnTo>
                      <a:pt x="14" y="17"/>
                    </a:lnTo>
                    <a:lnTo>
                      <a:pt x="12" y="17"/>
                    </a:lnTo>
                    <a:lnTo>
                      <a:pt x="12" y="15"/>
                    </a:lnTo>
                    <a:lnTo>
                      <a:pt x="9" y="15"/>
                    </a:lnTo>
                    <a:lnTo>
                      <a:pt x="9" y="17"/>
                    </a:lnTo>
                    <a:lnTo>
                      <a:pt x="7" y="17"/>
                    </a:lnTo>
                    <a:lnTo>
                      <a:pt x="7" y="15"/>
                    </a:lnTo>
                    <a:lnTo>
                      <a:pt x="9" y="15"/>
                    </a:lnTo>
                    <a:lnTo>
                      <a:pt x="7" y="15"/>
                    </a:lnTo>
                    <a:lnTo>
                      <a:pt x="7" y="17"/>
                    </a:lnTo>
                    <a:lnTo>
                      <a:pt x="4" y="17"/>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56" name="Freeform 50299">
                <a:extLst>
                  <a:ext uri="{FF2B5EF4-FFF2-40B4-BE49-F238E27FC236}">
                    <a16:creationId xmlns:a16="http://schemas.microsoft.com/office/drawing/2014/main" id="{5EF03583-33B1-4F42-B7A3-9A6AA74E844A}"/>
                  </a:ext>
                </a:extLst>
              </p:cNvPr>
              <p:cNvSpPr>
                <a:spLocks noEditPoints="1"/>
              </p:cNvSpPr>
              <p:nvPr/>
            </p:nvSpPr>
            <p:spPr bwMode="auto">
              <a:xfrm>
                <a:off x="4581889" y="2508154"/>
                <a:ext cx="752560" cy="1101074"/>
              </a:xfrm>
              <a:custGeom>
                <a:avLst/>
                <a:gdLst>
                  <a:gd name="T0" fmla="*/ 16 w 393"/>
                  <a:gd name="T1" fmla="*/ 548 h 575"/>
                  <a:gd name="T2" fmla="*/ 14 w 393"/>
                  <a:gd name="T3" fmla="*/ 563 h 575"/>
                  <a:gd name="T4" fmla="*/ 16 w 393"/>
                  <a:gd name="T5" fmla="*/ 565 h 575"/>
                  <a:gd name="T6" fmla="*/ 4 w 393"/>
                  <a:gd name="T7" fmla="*/ 553 h 575"/>
                  <a:gd name="T8" fmla="*/ 52 w 393"/>
                  <a:gd name="T9" fmla="*/ 434 h 575"/>
                  <a:gd name="T10" fmla="*/ 85 w 393"/>
                  <a:gd name="T11" fmla="*/ 387 h 575"/>
                  <a:gd name="T12" fmla="*/ 54 w 393"/>
                  <a:gd name="T13" fmla="*/ 389 h 575"/>
                  <a:gd name="T14" fmla="*/ 132 w 393"/>
                  <a:gd name="T15" fmla="*/ 339 h 575"/>
                  <a:gd name="T16" fmla="*/ 189 w 393"/>
                  <a:gd name="T17" fmla="*/ 553 h 575"/>
                  <a:gd name="T18" fmla="*/ 178 w 393"/>
                  <a:gd name="T19" fmla="*/ 558 h 575"/>
                  <a:gd name="T20" fmla="*/ 166 w 393"/>
                  <a:gd name="T21" fmla="*/ 558 h 575"/>
                  <a:gd name="T22" fmla="*/ 154 w 393"/>
                  <a:gd name="T23" fmla="*/ 565 h 575"/>
                  <a:gd name="T24" fmla="*/ 144 w 393"/>
                  <a:gd name="T25" fmla="*/ 565 h 575"/>
                  <a:gd name="T26" fmla="*/ 125 w 393"/>
                  <a:gd name="T27" fmla="*/ 567 h 575"/>
                  <a:gd name="T28" fmla="*/ 121 w 393"/>
                  <a:gd name="T29" fmla="*/ 572 h 575"/>
                  <a:gd name="T30" fmla="*/ 113 w 393"/>
                  <a:gd name="T31" fmla="*/ 567 h 575"/>
                  <a:gd name="T32" fmla="*/ 113 w 393"/>
                  <a:gd name="T33" fmla="*/ 563 h 575"/>
                  <a:gd name="T34" fmla="*/ 97 w 393"/>
                  <a:gd name="T35" fmla="*/ 553 h 575"/>
                  <a:gd name="T36" fmla="*/ 76 w 393"/>
                  <a:gd name="T37" fmla="*/ 539 h 575"/>
                  <a:gd name="T38" fmla="*/ 57 w 393"/>
                  <a:gd name="T39" fmla="*/ 529 h 575"/>
                  <a:gd name="T40" fmla="*/ 57 w 393"/>
                  <a:gd name="T41" fmla="*/ 518 h 575"/>
                  <a:gd name="T42" fmla="*/ 59 w 393"/>
                  <a:gd name="T43" fmla="*/ 508 h 575"/>
                  <a:gd name="T44" fmla="*/ 64 w 393"/>
                  <a:gd name="T45" fmla="*/ 496 h 575"/>
                  <a:gd name="T46" fmla="*/ 68 w 393"/>
                  <a:gd name="T47" fmla="*/ 484 h 575"/>
                  <a:gd name="T48" fmla="*/ 64 w 393"/>
                  <a:gd name="T49" fmla="*/ 470 h 575"/>
                  <a:gd name="T50" fmla="*/ 54 w 393"/>
                  <a:gd name="T51" fmla="*/ 456 h 575"/>
                  <a:gd name="T52" fmla="*/ 54 w 393"/>
                  <a:gd name="T53" fmla="*/ 434 h 575"/>
                  <a:gd name="T54" fmla="*/ 52 w 393"/>
                  <a:gd name="T55" fmla="*/ 415 h 575"/>
                  <a:gd name="T56" fmla="*/ 61 w 393"/>
                  <a:gd name="T57" fmla="*/ 401 h 575"/>
                  <a:gd name="T58" fmla="*/ 64 w 393"/>
                  <a:gd name="T59" fmla="*/ 389 h 575"/>
                  <a:gd name="T60" fmla="*/ 80 w 393"/>
                  <a:gd name="T61" fmla="*/ 392 h 575"/>
                  <a:gd name="T62" fmla="*/ 94 w 393"/>
                  <a:gd name="T63" fmla="*/ 377 h 575"/>
                  <a:gd name="T64" fmla="*/ 106 w 393"/>
                  <a:gd name="T65" fmla="*/ 361 h 575"/>
                  <a:gd name="T66" fmla="*/ 104 w 393"/>
                  <a:gd name="T67" fmla="*/ 356 h 575"/>
                  <a:gd name="T68" fmla="*/ 116 w 393"/>
                  <a:gd name="T69" fmla="*/ 356 h 575"/>
                  <a:gd name="T70" fmla="*/ 132 w 393"/>
                  <a:gd name="T71" fmla="*/ 339 h 575"/>
                  <a:gd name="T72" fmla="*/ 151 w 393"/>
                  <a:gd name="T73" fmla="*/ 318 h 575"/>
                  <a:gd name="T74" fmla="*/ 187 w 393"/>
                  <a:gd name="T75" fmla="*/ 299 h 575"/>
                  <a:gd name="T76" fmla="*/ 218 w 393"/>
                  <a:gd name="T77" fmla="*/ 304 h 575"/>
                  <a:gd name="T78" fmla="*/ 187 w 393"/>
                  <a:gd name="T79" fmla="*/ 278 h 575"/>
                  <a:gd name="T80" fmla="*/ 185 w 393"/>
                  <a:gd name="T81" fmla="*/ 259 h 575"/>
                  <a:gd name="T82" fmla="*/ 168 w 393"/>
                  <a:gd name="T83" fmla="*/ 242 h 575"/>
                  <a:gd name="T84" fmla="*/ 154 w 393"/>
                  <a:gd name="T85" fmla="*/ 249 h 575"/>
                  <a:gd name="T86" fmla="*/ 135 w 393"/>
                  <a:gd name="T87" fmla="*/ 209 h 575"/>
                  <a:gd name="T88" fmla="*/ 135 w 393"/>
                  <a:gd name="T89" fmla="*/ 154 h 575"/>
                  <a:gd name="T90" fmla="*/ 116 w 393"/>
                  <a:gd name="T91" fmla="*/ 109 h 575"/>
                  <a:gd name="T92" fmla="*/ 54 w 393"/>
                  <a:gd name="T93" fmla="*/ 73 h 575"/>
                  <a:gd name="T94" fmla="*/ 113 w 393"/>
                  <a:gd name="T95" fmla="*/ 80 h 575"/>
                  <a:gd name="T96" fmla="*/ 194 w 393"/>
                  <a:gd name="T97" fmla="*/ 69 h 575"/>
                  <a:gd name="T98" fmla="*/ 223 w 393"/>
                  <a:gd name="T99" fmla="*/ 14 h 575"/>
                  <a:gd name="T100" fmla="*/ 289 w 393"/>
                  <a:gd name="T101" fmla="*/ 14 h 575"/>
                  <a:gd name="T102" fmla="*/ 332 w 393"/>
                  <a:gd name="T103" fmla="*/ 159 h 575"/>
                  <a:gd name="T104" fmla="*/ 332 w 393"/>
                  <a:gd name="T105" fmla="*/ 256 h 575"/>
                  <a:gd name="T106" fmla="*/ 344 w 393"/>
                  <a:gd name="T107" fmla="*/ 323 h 575"/>
                  <a:gd name="T108" fmla="*/ 382 w 393"/>
                  <a:gd name="T109" fmla="*/ 389 h 575"/>
                  <a:gd name="T110" fmla="*/ 346 w 393"/>
                  <a:gd name="T111" fmla="*/ 465 h 575"/>
                  <a:gd name="T112" fmla="*/ 272 w 393"/>
                  <a:gd name="T113" fmla="*/ 532 h 575"/>
                  <a:gd name="T114" fmla="*/ 251 w 393"/>
                  <a:gd name="T115" fmla="*/ 539 h 575"/>
                  <a:gd name="T116" fmla="*/ 239 w 393"/>
                  <a:gd name="T117" fmla="*/ 541 h 575"/>
                  <a:gd name="T118" fmla="*/ 227 w 393"/>
                  <a:gd name="T119" fmla="*/ 548 h 575"/>
                  <a:gd name="T120" fmla="*/ 215 w 393"/>
                  <a:gd name="T121" fmla="*/ 544 h 575"/>
                  <a:gd name="T122" fmla="*/ 204 w 393"/>
                  <a:gd name="T123" fmla="*/ 548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93" h="575">
                    <a:moveTo>
                      <a:pt x="42" y="570"/>
                    </a:moveTo>
                    <a:lnTo>
                      <a:pt x="42" y="572"/>
                    </a:lnTo>
                    <a:lnTo>
                      <a:pt x="42" y="570"/>
                    </a:lnTo>
                    <a:lnTo>
                      <a:pt x="42" y="572"/>
                    </a:lnTo>
                    <a:lnTo>
                      <a:pt x="45" y="572"/>
                    </a:lnTo>
                    <a:lnTo>
                      <a:pt x="42" y="570"/>
                    </a:lnTo>
                    <a:lnTo>
                      <a:pt x="45" y="570"/>
                    </a:lnTo>
                    <a:lnTo>
                      <a:pt x="45" y="572"/>
                    </a:lnTo>
                    <a:lnTo>
                      <a:pt x="45" y="570"/>
                    </a:lnTo>
                    <a:lnTo>
                      <a:pt x="45" y="572"/>
                    </a:lnTo>
                    <a:lnTo>
                      <a:pt x="42" y="572"/>
                    </a:lnTo>
                    <a:lnTo>
                      <a:pt x="45" y="572"/>
                    </a:lnTo>
                    <a:lnTo>
                      <a:pt x="42" y="572"/>
                    </a:lnTo>
                    <a:lnTo>
                      <a:pt x="42" y="570"/>
                    </a:lnTo>
                    <a:lnTo>
                      <a:pt x="42" y="572"/>
                    </a:lnTo>
                    <a:lnTo>
                      <a:pt x="42" y="570"/>
                    </a:lnTo>
                    <a:close/>
                    <a:moveTo>
                      <a:pt x="57" y="567"/>
                    </a:moveTo>
                    <a:lnTo>
                      <a:pt x="54" y="567"/>
                    </a:lnTo>
                    <a:lnTo>
                      <a:pt x="57" y="567"/>
                    </a:lnTo>
                    <a:close/>
                    <a:moveTo>
                      <a:pt x="7" y="544"/>
                    </a:moveTo>
                    <a:lnTo>
                      <a:pt x="9" y="544"/>
                    </a:lnTo>
                    <a:lnTo>
                      <a:pt x="11" y="544"/>
                    </a:lnTo>
                    <a:lnTo>
                      <a:pt x="9" y="544"/>
                    </a:lnTo>
                    <a:lnTo>
                      <a:pt x="11" y="544"/>
                    </a:lnTo>
                    <a:lnTo>
                      <a:pt x="11" y="546"/>
                    </a:lnTo>
                    <a:lnTo>
                      <a:pt x="11" y="544"/>
                    </a:lnTo>
                    <a:lnTo>
                      <a:pt x="11" y="546"/>
                    </a:lnTo>
                    <a:lnTo>
                      <a:pt x="9" y="546"/>
                    </a:lnTo>
                    <a:lnTo>
                      <a:pt x="11" y="546"/>
                    </a:lnTo>
                    <a:lnTo>
                      <a:pt x="9" y="546"/>
                    </a:lnTo>
                    <a:lnTo>
                      <a:pt x="11" y="546"/>
                    </a:lnTo>
                    <a:lnTo>
                      <a:pt x="9" y="546"/>
                    </a:lnTo>
                    <a:lnTo>
                      <a:pt x="11" y="546"/>
                    </a:lnTo>
                    <a:lnTo>
                      <a:pt x="14" y="546"/>
                    </a:lnTo>
                    <a:lnTo>
                      <a:pt x="16" y="546"/>
                    </a:lnTo>
                    <a:lnTo>
                      <a:pt x="14" y="546"/>
                    </a:lnTo>
                    <a:lnTo>
                      <a:pt x="16" y="546"/>
                    </a:lnTo>
                    <a:lnTo>
                      <a:pt x="16" y="548"/>
                    </a:lnTo>
                    <a:lnTo>
                      <a:pt x="16" y="546"/>
                    </a:lnTo>
                    <a:lnTo>
                      <a:pt x="16" y="548"/>
                    </a:lnTo>
                    <a:lnTo>
                      <a:pt x="19" y="548"/>
                    </a:lnTo>
                    <a:lnTo>
                      <a:pt x="19" y="546"/>
                    </a:lnTo>
                    <a:lnTo>
                      <a:pt x="16" y="546"/>
                    </a:lnTo>
                    <a:lnTo>
                      <a:pt x="19" y="546"/>
                    </a:lnTo>
                    <a:lnTo>
                      <a:pt x="19" y="548"/>
                    </a:lnTo>
                    <a:lnTo>
                      <a:pt x="19" y="551"/>
                    </a:lnTo>
                    <a:lnTo>
                      <a:pt x="19" y="548"/>
                    </a:lnTo>
                    <a:lnTo>
                      <a:pt x="19" y="551"/>
                    </a:lnTo>
                    <a:lnTo>
                      <a:pt x="21" y="551"/>
                    </a:lnTo>
                    <a:lnTo>
                      <a:pt x="21" y="553"/>
                    </a:lnTo>
                    <a:lnTo>
                      <a:pt x="19" y="553"/>
                    </a:lnTo>
                    <a:lnTo>
                      <a:pt x="21" y="553"/>
                    </a:lnTo>
                    <a:lnTo>
                      <a:pt x="21" y="556"/>
                    </a:lnTo>
                    <a:lnTo>
                      <a:pt x="21" y="553"/>
                    </a:lnTo>
                    <a:lnTo>
                      <a:pt x="21" y="556"/>
                    </a:lnTo>
                    <a:lnTo>
                      <a:pt x="19" y="556"/>
                    </a:lnTo>
                    <a:lnTo>
                      <a:pt x="16" y="556"/>
                    </a:lnTo>
                    <a:lnTo>
                      <a:pt x="14" y="556"/>
                    </a:lnTo>
                    <a:lnTo>
                      <a:pt x="16" y="556"/>
                    </a:lnTo>
                    <a:lnTo>
                      <a:pt x="16" y="553"/>
                    </a:lnTo>
                    <a:lnTo>
                      <a:pt x="14" y="553"/>
                    </a:lnTo>
                    <a:lnTo>
                      <a:pt x="16" y="553"/>
                    </a:lnTo>
                    <a:lnTo>
                      <a:pt x="14" y="553"/>
                    </a:lnTo>
                    <a:lnTo>
                      <a:pt x="14" y="556"/>
                    </a:lnTo>
                    <a:lnTo>
                      <a:pt x="14" y="553"/>
                    </a:lnTo>
                    <a:lnTo>
                      <a:pt x="14" y="551"/>
                    </a:lnTo>
                    <a:lnTo>
                      <a:pt x="14" y="548"/>
                    </a:lnTo>
                    <a:lnTo>
                      <a:pt x="14" y="551"/>
                    </a:lnTo>
                    <a:lnTo>
                      <a:pt x="11" y="551"/>
                    </a:lnTo>
                    <a:lnTo>
                      <a:pt x="11" y="553"/>
                    </a:lnTo>
                    <a:lnTo>
                      <a:pt x="14" y="553"/>
                    </a:lnTo>
                    <a:lnTo>
                      <a:pt x="11" y="556"/>
                    </a:lnTo>
                    <a:lnTo>
                      <a:pt x="14" y="556"/>
                    </a:lnTo>
                    <a:lnTo>
                      <a:pt x="11" y="556"/>
                    </a:lnTo>
                    <a:lnTo>
                      <a:pt x="14" y="556"/>
                    </a:lnTo>
                    <a:lnTo>
                      <a:pt x="11" y="556"/>
                    </a:lnTo>
                    <a:lnTo>
                      <a:pt x="14" y="556"/>
                    </a:lnTo>
                    <a:lnTo>
                      <a:pt x="14" y="558"/>
                    </a:lnTo>
                    <a:lnTo>
                      <a:pt x="14" y="560"/>
                    </a:lnTo>
                    <a:lnTo>
                      <a:pt x="14" y="563"/>
                    </a:lnTo>
                    <a:lnTo>
                      <a:pt x="14" y="560"/>
                    </a:lnTo>
                    <a:lnTo>
                      <a:pt x="16" y="560"/>
                    </a:lnTo>
                    <a:lnTo>
                      <a:pt x="19" y="560"/>
                    </a:lnTo>
                    <a:lnTo>
                      <a:pt x="21" y="560"/>
                    </a:lnTo>
                    <a:lnTo>
                      <a:pt x="19" y="558"/>
                    </a:lnTo>
                    <a:lnTo>
                      <a:pt x="21" y="558"/>
                    </a:lnTo>
                    <a:lnTo>
                      <a:pt x="19" y="558"/>
                    </a:lnTo>
                    <a:lnTo>
                      <a:pt x="21" y="558"/>
                    </a:lnTo>
                    <a:lnTo>
                      <a:pt x="21" y="556"/>
                    </a:lnTo>
                    <a:lnTo>
                      <a:pt x="21" y="558"/>
                    </a:lnTo>
                    <a:lnTo>
                      <a:pt x="21" y="556"/>
                    </a:lnTo>
                    <a:lnTo>
                      <a:pt x="21" y="558"/>
                    </a:lnTo>
                    <a:lnTo>
                      <a:pt x="23" y="558"/>
                    </a:lnTo>
                    <a:lnTo>
                      <a:pt x="21" y="558"/>
                    </a:lnTo>
                    <a:lnTo>
                      <a:pt x="23" y="560"/>
                    </a:lnTo>
                    <a:lnTo>
                      <a:pt x="21" y="560"/>
                    </a:lnTo>
                    <a:lnTo>
                      <a:pt x="21" y="563"/>
                    </a:lnTo>
                    <a:lnTo>
                      <a:pt x="21" y="560"/>
                    </a:lnTo>
                    <a:lnTo>
                      <a:pt x="21" y="563"/>
                    </a:lnTo>
                    <a:lnTo>
                      <a:pt x="21" y="560"/>
                    </a:lnTo>
                    <a:lnTo>
                      <a:pt x="21" y="563"/>
                    </a:lnTo>
                    <a:lnTo>
                      <a:pt x="21" y="560"/>
                    </a:lnTo>
                    <a:lnTo>
                      <a:pt x="19" y="563"/>
                    </a:lnTo>
                    <a:lnTo>
                      <a:pt x="21" y="563"/>
                    </a:lnTo>
                    <a:lnTo>
                      <a:pt x="19" y="563"/>
                    </a:lnTo>
                    <a:lnTo>
                      <a:pt x="21" y="563"/>
                    </a:lnTo>
                    <a:lnTo>
                      <a:pt x="19" y="563"/>
                    </a:lnTo>
                    <a:lnTo>
                      <a:pt x="19" y="565"/>
                    </a:lnTo>
                    <a:lnTo>
                      <a:pt x="21" y="565"/>
                    </a:lnTo>
                    <a:lnTo>
                      <a:pt x="19" y="565"/>
                    </a:lnTo>
                    <a:lnTo>
                      <a:pt x="21" y="565"/>
                    </a:lnTo>
                    <a:lnTo>
                      <a:pt x="19" y="567"/>
                    </a:lnTo>
                    <a:lnTo>
                      <a:pt x="19" y="565"/>
                    </a:lnTo>
                    <a:lnTo>
                      <a:pt x="19" y="567"/>
                    </a:lnTo>
                    <a:lnTo>
                      <a:pt x="19" y="565"/>
                    </a:lnTo>
                    <a:lnTo>
                      <a:pt x="19" y="567"/>
                    </a:lnTo>
                    <a:lnTo>
                      <a:pt x="19" y="565"/>
                    </a:lnTo>
                    <a:lnTo>
                      <a:pt x="19" y="567"/>
                    </a:lnTo>
                    <a:lnTo>
                      <a:pt x="19" y="565"/>
                    </a:lnTo>
                    <a:lnTo>
                      <a:pt x="16" y="565"/>
                    </a:lnTo>
                    <a:lnTo>
                      <a:pt x="16" y="563"/>
                    </a:lnTo>
                    <a:lnTo>
                      <a:pt x="14" y="563"/>
                    </a:lnTo>
                    <a:lnTo>
                      <a:pt x="16" y="563"/>
                    </a:lnTo>
                    <a:lnTo>
                      <a:pt x="14" y="563"/>
                    </a:lnTo>
                    <a:lnTo>
                      <a:pt x="11" y="563"/>
                    </a:lnTo>
                    <a:lnTo>
                      <a:pt x="11" y="560"/>
                    </a:lnTo>
                    <a:lnTo>
                      <a:pt x="14" y="560"/>
                    </a:lnTo>
                    <a:lnTo>
                      <a:pt x="11" y="560"/>
                    </a:lnTo>
                    <a:lnTo>
                      <a:pt x="11" y="563"/>
                    </a:lnTo>
                    <a:lnTo>
                      <a:pt x="9" y="563"/>
                    </a:lnTo>
                    <a:lnTo>
                      <a:pt x="11" y="563"/>
                    </a:lnTo>
                    <a:lnTo>
                      <a:pt x="9" y="563"/>
                    </a:lnTo>
                    <a:lnTo>
                      <a:pt x="11" y="563"/>
                    </a:lnTo>
                    <a:lnTo>
                      <a:pt x="11" y="560"/>
                    </a:lnTo>
                    <a:lnTo>
                      <a:pt x="9" y="560"/>
                    </a:lnTo>
                    <a:lnTo>
                      <a:pt x="7" y="560"/>
                    </a:lnTo>
                    <a:lnTo>
                      <a:pt x="9" y="560"/>
                    </a:lnTo>
                    <a:lnTo>
                      <a:pt x="7" y="560"/>
                    </a:lnTo>
                    <a:lnTo>
                      <a:pt x="4" y="560"/>
                    </a:lnTo>
                    <a:lnTo>
                      <a:pt x="4" y="558"/>
                    </a:lnTo>
                    <a:lnTo>
                      <a:pt x="2" y="558"/>
                    </a:lnTo>
                    <a:lnTo>
                      <a:pt x="4" y="558"/>
                    </a:lnTo>
                    <a:lnTo>
                      <a:pt x="2" y="558"/>
                    </a:lnTo>
                    <a:lnTo>
                      <a:pt x="2" y="556"/>
                    </a:lnTo>
                    <a:lnTo>
                      <a:pt x="2" y="553"/>
                    </a:lnTo>
                    <a:lnTo>
                      <a:pt x="2" y="551"/>
                    </a:lnTo>
                    <a:lnTo>
                      <a:pt x="0" y="551"/>
                    </a:lnTo>
                    <a:lnTo>
                      <a:pt x="0" y="548"/>
                    </a:lnTo>
                    <a:lnTo>
                      <a:pt x="2" y="548"/>
                    </a:lnTo>
                    <a:lnTo>
                      <a:pt x="2" y="551"/>
                    </a:lnTo>
                    <a:lnTo>
                      <a:pt x="2" y="548"/>
                    </a:lnTo>
                    <a:lnTo>
                      <a:pt x="2" y="551"/>
                    </a:lnTo>
                    <a:lnTo>
                      <a:pt x="2" y="548"/>
                    </a:lnTo>
                    <a:lnTo>
                      <a:pt x="4" y="548"/>
                    </a:lnTo>
                    <a:lnTo>
                      <a:pt x="4" y="551"/>
                    </a:lnTo>
                    <a:lnTo>
                      <a:pt x="4" y="548"/>
                    </a:lnTo>
                    <a:lnTo>
                      <a:pt x="7" y="548"/>
                    </a:lnTo>
                    <a:lnTo>
                      <a:pt x="7" y="551"/>
                    </a:lnTo>
                    <a:lnTo>
                      <a:pt x="4" y="551"/>
                    </a:lnTo>
                    <a:lnTo>
                      <a:pt x="4" y="553"/>
                    </a:lnTo>
                    <a:lnTo>
                      <a:pt x="7" y="553"/>
                    </a:lnTo>
                    <a:lnTo>
                      <a:pt x="7" y="556"/>
                    </a:lnTo>
                    <a:lnTo>
                      <a:pt x="7" y="553"/>
                    </a:lnTo>
                    <a:lnTo>
                      <a:pt x="7" y="551"/>
                    </a:lnTo>
                    <a:lnTo>
                      <a:pt x="7" y="548"/>
                    </a:lnTo>
                    <a:lnTo>
                      <a:pt x="7" y="551"/>
                    </a:lnTo>
                    <a:lnTo>
                      <a:pt x="7" y="553"/>
                    </a:lnTo>
                    <a:lnTo>
                      <a:pt x="9" y="551"/>
                    </a:lnTo>
                    <a:lnTo>
                      <a:pt x="7" y="551"/>
                    </a:lnTo>
                    <a:lnTo>
                      <a:pt x="9" y="551"/>
                    </a:lnTo>
                    <a:lnTo>
                      <a:pt x="7" y="551"/>
                    </a:lnTo>
                    <a:lnTo>
                      <a:pt x="9" y="551"/>
                    </a:lnTo>
                    <a:lnTo>
                      <a:pt x="9" y="548"/>
                    </a:lnTo>
                    <a:lnTo>
                      <a:pt x="9" y="551"/>
                    </a:lnTo>
                    <a:lnTo>
                      <a:pt x="9" y="548"/>
                    </a:lnTo>
                    <a:lnTo>
                      <a:pt x="7" y="548"/>
                    </a:lnTo>
                    <a:lnTo>
                      <a:pt x="9" y="548"/>
                    </a:lnTo>
                    <a:lnTo>
                      <a:pt x="7" y="551"/>
                    </a:lnTo>
                    <a:lnTo>
                      <a:pt x="7" y="548"/>
                    </a:lnTo>
                    <a:lnTo>
                      <a:pt x="9" y="548"/>
                    </a:lnTo>
                    <a:lnTo>
                      <a:pt x="9" y="546"/>
                    </a:lnTo>
                    <a:lnTo>
                      <a:pt x="9" y="548"/>
                    </a:lnTo>
                    <a:lnTo>
                      <a:pt x="7" y="548"/>
                    </a:lnTo>
                    <a:lnTo>
                      <a:pt x="7" y="546"/>
                    </a:lnTo>
                    <a:lnTo>
                      <a:pt x="7" y="548"/>
                    </a:lnTo>
                    <a:lnTo>
                      <a:pt x="4" y="548"/>
                    </a:lnTo>
                    <a:lnTo>
                      <a:pt x="4" y="546"/>
                    </a:lnTo>
                    <a:lnTo>
                      <a:pt x="7" y="546"/>
                    </a:lnTo>
                    <a:lnTo>
                      <a:pt x="4" y="546"/>
                    </a:lnTo>
                    <a:lnTo>
                      <a:pt x="7" y="546"/>
                    </a:lnTo>
                    <a:lnTo>
                      <a:pt x="4" y="546"/>
                    </a:lnTo>
                    <a:lnTo>
                      <a:pt x="7" y="546"/>
                    </a:lnTo>
                    <a:lnTo>
                      <a:pt x="7" y="544"/>
                    </a:lnTo>
                    <a:close/>
                    <a:moveTo>
                      <a:pt x="268" y="541"/>
                    </a:moveTo>
                    <a:lnTo>
                      <a:pt x="268" y="539"/>
                    </a:lnTo>
                    <a:lnTo>
                      <a:pt x="268" y="541"/>
                    </a:lnTo>
                    <a:close/>
                    <a:moveTo>
                      <a:pt x="52" y="522"/>
                    </a:moveTo>
                    <a:lnTo>
                      <a:pt x="49" y="522"/>
                    </a:lnTo>
                    <a:lnTo>
                      <a:pt x="52" y="522"/>
                    </a:lnTo>
                    <a:close/>
                    <a:moveTo>
                      <a:pt x="52" y="434"/>
                    </a:moveTo>
                    <a:lnTo>
                      <a:pt x="52" y="432"/>
                    </a:lnTo>
                    <a:lnTo>
                      <a:pt x="52" y="434"/>
                    </a:lnTo>
                    <a:close/>
                    <a:moveTo>
                      <a:pt x="87" y="387"/>
                    </a:moveTo>
                    <a:lnTo>
                      <a:pt x="85" y="387"/>
                    </a:lnTo>
                    <a:lnTo>
                      <a:pt x="85" y="389"/>
                    </a:lnTo>
                    <a:lnTo>
                      <a:pt x="87" y="389"/>
                    </a:lnTo>
                    <a:lnTo>
                      <a:pt x="85" y="389"/>
                    </a:lnTo>
                    <a:lnTo>
                      <a:pt x="87" y="389"/>
                    </a:lnTo>
                    <a:lnTo>
                      <a:pt x="85" y="389"/>
                    </a:lnTo>
                    <a:lnTo>
                      <a:pt x="85" y="387"/>
                    </a:lnTo>
                    <a:lnTo>
                      <a:pt x="83" y="387"/>
                    </a:lnTo>
                    <a:lnTo>
                      <a:pt x="83" y="389"/>
                    </a:lnTo>
                    <a:lnTo>
                      <a:pt x="85" y="389"/>
                    </a:lnTo>
                    <a:lnTo>
                      <a:pt x="83" y="389"/>
                    </a:lnTo>
                    <a:lnTo>
                      <a:pt x="85" y="389"/>
                    </a:lnTo>
                    <a:lnTo>
                      <a:pt x="83" y="389"/>
                    </a:lnTo>
                    <a:lnTo>
                      <a:pt x="80" y="389"/>
                    </a:lnTo>
                    <a:lnTo>
                      <a:pt x="80" y="387"/>
                    </a:lnTo>
                    <a:lnTo>
                      <a:pt x="80" y="389"/>
                    </a:lnTo>
                    <a:lnTo>
                      <a:pt x="80" y="387"/>
                    </a:lnTo>
                    <a:lnTo>
                      <a:pt x="80" y="389"/>
                    </a:lnTo>
                    <a:lnTo>
                      <a:pt x="78" y="387"/>
                    </a:lnTo>
                    <a:lnTo>
                      <a:pt x="78" y="389"/>
                    </a:lnTo>
                    <a:lnTo>
                      <a:pt x="78" y="387"/>
                    </a:lnTo>
                    <a:lnTo>
                      <a:pt x="80" y="387"/>
                    </a:lnTo>
                    <a:lnTo>
                      <a:pt x="78" y="387"/>
                    </a:lnTo>
                    <a:lnTo>
                      <a:pt x="78" y="385"/>
                    </a:lnTo>
                    <a:lnTo>
                      <a:pt x="80" y="385"/>
                    </a:lnTo>
                    <a:lnTo>
                      <a:pt x="80" y="387"/>
                    </a:lnTo>
                    <a:lnTo>
                      <a:pt x="83" y="387"/>
                    </a:lnTo>
                    <a:lnTo>
                      <a:pt x="80" y="387"/>
                    </a:lnTo>
                    <a:lnTo>
                      <a:pt x="80" y="385"/>
                    </a:lnTo>
                    <a:lnTo>
                      <a:pt x="80" y="387"/>
                    </a:lnTo>
                    <a:lnTo>
                      <a:pt x="80" y="385"/>
                    </a:lnTo>
                    <a:lnTo>
                      <a:pt x="83" y="385"/>
                    </a:lnTo>
                    <a:lnTo>
                      <a:pt x="83" y="387"/>
                    </a:lnTo>
                    <a:lnTo>
                      <a:pt x="83" y="385"/>
                    </a:lnTo>
                    <a:lnTo>
                      <a:pt x="83" y="387"/>
                    </a:lnTo>
                    <a:lnTo>
                      <a:pt x="85" y="385"/>
                    </a:lnTo>
                    <a:lnTo>
                      <a:pt x="85" y="387"/>
                    </a:lnTo>
                    <a:lnTo>
                      <a:pt x="85" y="385"/>
                    </a:lnTo>
                    <a:lnTo>
                      <a:pt x="87" y="385"/>
                    </a:lnTo>
                    <a:lnTo>
                      <a:pt x="87" y="387"/>
                    </a:lnTo>
                    <a:close/>
                    <a:moveTo>
                      <a:pt x="52" y="392"/>
                    </a:moveTo>
                    <a:lnTo>
                      <a:pt x="52" y="394"/>
                    </a:lnTo>
                    <a:lnTo>
                      <a:pt x="52" y="392"/>
                    </a:lnTo>
                    <a:lnTo>
                      <a:pt x="52" y="394"/>
                    </a:lnTo>
                    <a:lnTo>
                      <a:pt x="52" y="392"/>
                    </a:lnTo>
                    <a:lnTo>
                      <a:pt x="52" y="394"/>
                    </a:lnTo>
                    <a:lnTo>
                      <a:pt x="49" y="392"/>
                    </a:lnTo>
                    <a:lnTo>
                      <a:pt x="52" y="392"/>
                    </a:lnTo>
                    <a:lnTo>
                      <a:pt x="49" y="392"/>
                    </a:lnTo>
                    <a:lnTo>
                      <a:pt x="49" y="389"/>
                    </a:lnTo>
                    <a:lnTo>
                      <a:pt x="49" y="387"/>
                    </a:lnTo>
                    <a:lnTo>
                      <a:pt x="49" y="385"/>
                    </a:lnTo>
                    <a:lnTo>
                      <a:pt x="52" y="387"/>
                    </a:lnTo>
                    <a:lnTo>
                      <a:pt x="52" y="385"/>
                    </a:lnTo>
                    <a:lnTo>
                      <a:pt x="49" y="385"/>
                    </a:lnTo>
                    <a:lnTo>
                      <a:pt x="52" y="385"/>
                    </a:lnTo>
                    <a:lnTo>
                      <a:pt x="49" y="385"/>
                    </a:lnTo>
                    <a:lnTo>
                      <a:pt x="52" y="385"/>
                    </a:lnTo>
                    <a:lnTo>
                      <a:pt x="54" y="385"/>
                    </a:lnTo>
                    <a:lnTo>
                      <a:pt x="52" y="385"/>
                    </a:lnTo>
                    <a:lnTo>
                      <a:pt x="54" y="385"/>
                    </a:lnTo>
                    <a:lnTo>
                      <a:pt x="52" y="385"/>
                    </a:lnTo>
                    <a:lnTo>
                      <a:pt x="54" y="385"/>
                    </a:lnTo>
                    <a:lnTo>
                      <a:pt x="52" y="385"/>
                    </a:lnTo>
                    <a:lnTo>
                      <a:pt x="52" y="387"/>
                    </a:lnTo>
                    <a:lnTo>
                      <a:pt x="52" y="385"/>
                    </a:lnTo>
                    <a:lnTo>
                      <a:pt x="52" y="387"/>
                    </a:lnTo>
                    <a:lnTo>
                      <a:pt x="49" y="387"/>
                    </a:lnTo>
                    <a:lnTo>
                      <a:pt x="49" y="389"/>
                    </a:lnTo>
                    <a:lnTo>
                      <a:pt x="49" y="387"/>
                    </a:lnTo>
                    <a:lnTo>
                      <a:pt x="52" y="387"/>
                    </a:lnTo>
                    <a:lnTo>
                      <a:pt x="52" y="389"/>
                    </a:lnTo>
                    <a:lnTo>
                      <a:pt x="52" y="387"/>
                    </a:lnTo>
                    <a:lnTo>
                      <a:pt x="54" y="387"/>
                    </a:lnTo>
                    <a:lnTo>
                      <a:pt x="54" y="389"/>
                    </a:lnTo>
                    <a:lnTo>
                      <a:pt x="54" y="387"/>
                    </a:lnTo>
                    <a:lnTo>
                      <a:pt x="54" y="389"/>
                    </a:lnTo>
                    <a:lnTo>
                      <a:pt x="52" y="389"/>
                    </a:lnTo>
                    <a:lnTo>
                      <a:pt x="54" y="389"/>
                    </a:lnTo>
                    <a:lnTo>
                      <a:pt x="52" y="389"/>
                    </a:lnTo>
                    <a:lnTo>
                      <a:pt x="54" y="389"/>
                    </a:lnTo>
                    <a:lnTo>
                      <a:pt x="54" y="392"/>
                    </a:lnTo>
                    <a:lnTo>
                      <a:pt x="54" y="389"/>
                    </a:lnTo>
                    <a:lnTo>
                      <a:pt x="57" y="389"/>
                    </a:lnTo>
                    <a:lnTo>
                      <a:pt x="59" y="389"/>
                    </a:lnTo>
                    <a:lnTo>
                      <a:pt x="57" y="389"/>
                    </a:lnTo>
                    <a:lnTo>
                      <a:pt x="59" y="389"/>
                    </a:lnTo>
                    <a:lnTo>
                      <a:pt x="59" y="387"/>
                    </a:lnTo>
                    <a:lnTo>
                      <a:pt x="59" y="389"/>
                    </a:lnTo>
                    <a:lnTo>
                      <a:pt x="61" y="389"/>
                    </a:lnTo>
                    <a:lnTo>
                      <a:pt x="59" y="389"/>
                    </a:lnTo>
                    <a:lnTo>
                      <a:pt x="61" y="389"/>
                    </a:lnTo>
                    <a:lnTo>
                      <a:pt x="59" y="389"/>
                    </a:lnTo>
                    <a:lnTo>
                      <a:pt x="61" y="389"/>
                    </a:lnTo>
                    <a:lnTo>
                      <a:pt x="61" y="392"/>
                    </a:lnTo>
                    <a:lnTo>
                      <a:pt x="59" y="392"/>
                    </a:lnTo>
                    <a:lnTo>
                      <a:pt x="59" y="394"/>
                    </a:lnTo>
                    <a:lnTo>
                      <a:pt x="59" y="392"/>
                    </a:lnTo>
                    <a:lnTo>
                      <a:pt x="59" y="394"/>
                    </a:lnTo>
                    <a:lnTo>
                      <a:pt x="57" y="394"/>
                    </a:lnTo>
                    <a:lnTo>
                      <a:pt x="57" y="392"/>
                    </a:lnTo>
                    <a:lnTo>
                      <a:pt x="59" y="392"/>
                    </a:lnTo>
                    <a:lnTo>
                      <a:pt x="57" y="392"/>
                    </a:lnTo>
                    <a:lnTo>
                      <a:pt x="57" y="394"/>
                    </a:lnTo>
                    <a:lnTo>
                      <a:pt x="54" y="394"/>
                    </a:lnTo>
                    <a:lnTo>
                      <a:pt x="52" y="394"/>
                    </a:lnTo>
                    <a:lnTo>
                      <a:pt x="52" y="392"/>
                    </a:lnTo>
                    <a:close/>
                    <a:moveTo>
                      <a:pt x="132" y="337"/>
                    </a:moveTo>
                    <a:lnTo>
                      <a:pt x="132" y="339"/>
                    </a:lnTo>
                    <a:lnTo>
                      <a:pt x="135" y="339"/>
                    </a:lnTo>
                    <a:lnTo>
                      <a:pt x="132" y="339"/>
                    </a:lnTo>
                    <a:lnTo>
                      <a:pt x="135" y="339"/>
                    </a:lnTo>
                    <a:lnTo>
                      <a:pt x="132" y="339"/>
                    </a:lnTo>
                    <a:lnTo>
                      <a:pt x="132" y="337"/>
                    </a:lnTo>
                    <a:lnTo>
                      <a:pt x="132" y="339"/>
                    </a:lnTo>
                    <a:lnTo>
                      <a:pt x="132" y="337"/>
                    </a:lnTo>
                    <a:lnTo>
                      <a:pt x="132" y="339"/>
                    </a:lnTo>
                    <a:lnTo>
                      <a:pt x="132" y="337"/>
                    </a:lnTo>
                    <a:lnTo>
                      <a:pt x="132" y="339"/>
                    </a:lnTo>
                    <a:lnTo>
                      <a:pt x="130" y="337"/>
                    </a:lnTo>
                    <a:lnTo>
                      <a:pt x="132" y="337"/>
                    </a:lnTo>
                    <a:close/>
                    <a:moveTo>
                      <a:pt x="151" y="247"/>
                    </a:moveTo>
                    <a:lnTo>
                      <a:pt x="154" y="247"/>
                    </a:lnTo>
                    <a:lnTo>
                      <a:pt x="151" y="247"/>
                    </a:lnTo>
                    <a:lnTo>
                      <a:pt x="154" y="247"/>
                    </a:lnTo>
                    <a:lnTo>
                      <a:pt x="154" y="249"/>
                    </a:lnTo>
                    <a:lnTo>
                      <a:pt x="151" y="249"/>
                    </a:lnTo>
                    <a:lnTo>
                      <a:pt x="151" y="247"/>
                    </a:lnTo>
                    <a:lnTo>
                      <a:pt x="151" y="249"/>
                    </a:lnTo>
                    <a:lnTo>
                      <a:pt x="149" y="249"/>
                    </a:lnTo>
                    <a:lnTo>
                      <a:pt x="149" y="252"/>
                    </a:lnTo>
                    <a:lnTo>
                      <a:pt x="149" y="249"/>
                    </a:lnTo>
                    <a:lnTo>
                      <a:pt x="149" y="247"/>
                    </a:lnTo>
                    <a:lnTo>
                      <a:pt x="151" y="247"/>
                    </a:lnTo>
                    <a:close/>
                    <a:moveTo>
                      <a:pt x="135" y="223"/>
                    </a:moveTo>
                    <a:lnTo>
                      <a:pt x="137" y="223"/>
                    </a:lnTo>
                    <a:lnTo>
                      <a:pt x="137" y="225"/>
                    </a:lnTo>
                    <a:lnTo>
                      <a:pt x="135" y="225"/>
                    </a:lnTo>
                    <a:lnTo>
                      <a:pt x="135" y="223"/>
                    </a:lnTo>
                    <a:close/>
                    <a:moveTo>
                      <a:pt x="137" y="225"/>
                    </a:moveTo>
                    <a:lnTo>
                      <a:pt x="135" y="225"/>
                    </a:lnTo>
                    <a:lnTo>
                      <a:pt x="137" y="225"/>
                    </a:lnTo>
                    <a:close/>
                    <a:moveTo>
                      <a:pt x="135" y="216"/>
                    </a:moveTo>
                    <a:lnTo>
                      <a:pt x="132" y="216"/>
                    </a:lnTo>
                    <a:lnTo>
                      <a:pt x="135" y="213"/>
                    </a:lnTo>
                    <a:lnTo>
                      <a:pt x="135" y="216"/>
                    </a:lnTo>
                    <a:close/>
                    <a:moveTo>
                      <a:pt x="194" y="548"/>
                    </a:moveTo>
                    <a:lnTo>
                      <a:pt x="194" y="546"/>
                    </a:lnTo>
                    <a:lnTo>
                      <a:pt x="194" y="548"/>
                    </a:lnTo>
                    <a:lnTo>
                      <a:pt x="197" y="548"/>
                    </a:lnTo>
                    <a:lnTo>
                      <a:pt x="194" y="548"/>
                    </a:lnTo>
                    <a:lnTo>
                      <a:pt x="197" y="548"/>
                    </a:lnTo>
                    <a:lnTo>
                      <a:pt x="197" y="551"/>
                    </a:lnTo>
                    <a:lnTo>
                      <a:pt x="194" y="551"/>
                    </a:lnTo>
                    <a:lnTo>
                      <a:pt x="194" y="553"/>
                    </a:lnTo>
                    <a:lnTo>
                      <a:pt x="192" y="553"/>
                    </a:lnTo>
                    <a:lnTo>
                      <a:pt x="189" y="553"/>
                    </a:lnTo>
                    <a:lnTo>
                      <a:pt x="192" y="553"/>
                    </a:lnTo>
                    <a:lnTo>
                      <a:pt x="194" y="553"/>
                    </a:lnTo>
                    <a:lnTo>
                      <a:pt x="194" y="551"/>
                    </a:lnTo>
                    <a:lnTo>
                      <a:pt x="192" y="551"/>
                    </a:lnTo>
                    <a:lnTo>
                      <a:pt x="194" y="551"/>
                    </a:lnTo>
                    <a:lnTo>
                      <a:pt x="192" y="553"/>
                    </a:lnTo>
                    <a:lnTo>
                      <a:pt x="192" y="551"/>
                    </a:lnTo>
                    <a:lnTo>
                      <a:pt x="192" y="553"/>
                    </a:lnTo>
                    <a:lnTo>
                      <a:pt x="192" y="551"/>
                    </a:lnTo>
                    <a:lnTo>
                      <a:pt x="189" y="551"/>
                    </a:lnTo>
                    <a:lnTo>
                      <a:pt x="189" y="553"/>
                    </a:lnTo>
                    <a:lnTo>
                      <a:pt x="189" y="551"/>
                    </a:lnTo>
                    <a:lnTo>
                      <a:pt x="187" y="551"/>
                    </a:lnTo>
                    <a:lnTo>
                      <a:pt x="189" y="551"/>
                    </a:lnTo>
                    <a:lnTo>
                      <a:pt x="187" y="551"/>
                    </a:lnTo>
                    <a:lnTo>
                      <a:pt x="187" y="553"/>
                    </a:lnTo>
                    <a:lnTo>
                      <a:pt x="185" y="553"/>
                    </a:lnTo>
                    <a:lnTo>
                      <a:pt x="185" y="551"/>
                    </a:lnTo>
                    <a:lnTo>
                      <a:pt x="185" y="553"/>
                    </a:lnTo>
                    <a:lnTo>
                      <a:pt x="182" y="553"/>
                    </a:lnTo>
                    <a:lnTo>
                      <a:pt x="185" y="553"/>
                    </a:lnTo>
                    <a:lnTo>
                      <a:pt x="182" y="553"/>
                    </a:lnTo>
                    <a:lnTo>
                      <a:pt x="185" y="553"/>
                    </a:lnTo>
                    <a:lnTo>
                      <a:pt x="182" y="553"/>
                    </a:lnTo>
                    <a:lnTo>
                      <a:pt x="185" y="553"/>
                    </a:lnTo>
                    <a:lnTo>
                      <a:pt x="182" y="556"/>
                    </a:lnTo>
                    <a:lnTo>
                      <a:pt x="185" y="556"/>
                    </a:lnTo>
                    <a:lnTo>
                      <a:pt x="182" y="556"/>
                    </a:lnTo>
                    <a:lnTo>
                      <a:pt x="180" y="556"/>
                    </a:lnTo>
                    <a:lnTo>
                      <a:pt x="182" y="556"/>
                    </a:lnTo>
                    <a:lnTo>
                      <a:pt x="182" y="553"/>
                    </a:lnTo>
                    <a:lnTo>
                      <a:pt x="180" y="556"/>
                    </a:lnTo>
                    <a:lnTo>
                      <a:pt x="180" y="558"/>
                    </a:lnTo>
                    <a:lnTo>
                      <a:pt x="180" y="556"/>
                    </a:lnTo>
                    <a:lnTo>
                      <a:pt x="180" y="558"/>
                    </a:lnTo>
                    <a:lnTo>
                      <a:pt x="178" y="558"/>
                    </a:lnTo>
                    <a:lnTo>
                      <a:pt x="180" y="558"/>
                    </a:lnTo>
                    <a:lnTo>
                      <a:pt x="178" y="558"/>
                    </a:lnTo>
                    <a:lnTo>
                      <a:pt x="178" y="556"/>
                    </a:lnTo>
                    <a:lnTo>
                      <a:pt x="178" y="558"/>
                    </a:lnTo>
                    <a:lnTo>
                      <a:pt x="178" y="556"/>
                    </a:lnTo>
                    <a:lnTo>
                      <a:pt x="180" y="556"/>
                    </a:lnTo>
                    <a:lnTo>
                      <a:pt x="178" y="556"/>
                    </a:lnTo>
                    <a:lnTo>
                      <a:pt x="178" y="553"/>
                    </a:lnTo>
                    <a:lnTo>
                      <a:pt x="178" y="556"/>
                    </a:lnTo>
                    <a:lnTo>
                      <a:pt x="178" y="553"/>
                    </a:lnTo>
                    <a:lnTo>
                      <a:pt x="178" y="556"/>
                    </a:lnTo>
                    <a:lnTo>
                      <a:pt x="178" y="553"/>
                    </a:lnTo>
                    <a:lnTo>
                      <a:pt x="178" y="556"/>
                    </a:lnTo>
                    <a:lnTo>
                      <a:pt x="175" y="556"/>
                    </a:lnTo>
                    <a:lnTo>
                      <a:pt x="178" y="556"/>
                    </a:lnTo>
                    <a:lnTo>
                      <a:pt x="175" y="558"/>
                    </a:lnTo>
                    <a:lnTo>
                      <a:pt x="175" y="556"/>
                    </a:lnTo>
                    <a:lnTo>
                      <a:pt x="175" y="558"/>
                    </a:lnTo>
                    <a:lnTo>
                      <a:pt x="175" y="556"/>
                    </a:lnTo>
                    <a:lnTo>
                      <a:pt x="173" y="556"/>
                    </a:lnTo>
                    <a:lnTo>
                      <a:pt x="170" y="556"/>
                    </a:lnTo>
                    <a:lnTo>
                      <a:pt x="173" y="556"/>
                    </a:lnTo>
                    <a:lnTo>
                      <a:pt x="170" y="556"/>
                    </a:lnTo>
                    <a:lnTo>
                      <a:pt x="170" y="558"/>
                    </a:lnTo>
                    <a:lnTo>
                      <a:pt x="168" y="558"/>
                    </a:lnTo>
                    <a:lnTo>
                      <a:pt x="168" y="560"/>
                    </a:lnTo>
                    <a:lnTo>
                      <a:pt x="166" y="560"/>
                    </a:lnTo>
                    <a:lnTo>
                      <a:pt x="168" y="560"/>
                    </a:lnTo>
                    <a:lnTo>
                      <a:pt x="168" y="558"/>
                    </a:lnTo>
                    <a:lnTo>
                      <a:pt x="168" y="560"/>
                    </a:lnTo>
                    <a:lnTo>
                      <a:pt x="168" y="558"/>
                    </a:lnTo>
                    <a:lnTo>
                      <a:pt x="168" y="560"/>
                    </a:lnTo>
                    <a:lnTo>
                      <a:pt x="168" y="558"/>
                    </a:lnTo>
                    <a:lnTo>
                      <a:pt x="166" y="558"/>
                    </a:lnTo>
                    <a:lnTo>
                      <a:pt x="168" y="558"/>
                    </a:lnTo>
                    <a:lnTo>
                      <a:pt x="166" y="558"/>
                    </a:lnTo>
                    <a:lnTo>
                      <a:pt x="168" y="558"/>
                    </a:lnTo>
                    <a:lnTo>
                      <a:pt x="168" y="560"/>
                    </a:lnTo>
                    <a:lnTo>
                      <a:pt x="166" y="560"/>
                    </a:lnTo>
                    <a:lnTo>
                      <a:pt x="166" y="558"/>
                    </a:lnTo>
                    <a:lnTo>
                      <a:pt x="163" y="558"/>
                    </a:lnTo>
                    <a:lnTo>
                      <a:pt x="163" y="556"/>
                    </a:lnTo>
                    <a:lnTo>
                      <a:pt x="163" y="558"/>
                    </a:lnTo>
                    <a:lnTo>
                      <a:pt x="166" y="558"/>
                    </a:lnTo>
                    <a:lnTo>
                      <a:pt x="166" y="560"/>
                    </a:lnTo>
                    <a:lnTo>
                      <a:pt x="163" y="560"/>
                    </a:lnTo>
                    <a:lnTo>
                      <a:pt x="166" y="558"/>
                    </a:lnTo>
                    <a:lnTo>
                      <a:pt x="166" y="560"/>
                    </a:lnTo>
                    <a:lnTo>
                      <a:pt x="166" y="558"/>
                    </a:lnTo>
                    <a:lnTo>
                      <a:pt x="166" y="560"/>
                    </a:lnTo>
                    <a:lnTo>
                      <a:pt x="163" y="560"/>
                    </a:lnTo>
                    <a:lnTo>
                      <a:pt x="166" y="560"/>
                    </a:lnTo>
                    <a:lnTo>
                      <a:pt x="163" y="563"/>
                    </a:lnTo>
                    <a:lnTo>
                      <a:pt x="166" y="563"/>
                    </a:lnTo>
                    <a:lnTo>
                      <a:pt x="163" y="563"/>
                    </a:lnTo>
                    <a:lnTo>
                      <a:pt x="163" y="565"/>
                    </a:lnTo>
                    <a:lnTo>
                      <a:pt x="163" y="563"/>
                    </a:lnTo>
                    <a:lnTo>
                      <a:pt x="163" y="565"/>
                    </a:lnTo>
                    <a:lnTo>
                      <a:pt x="161" y="565"/>
                    </a:lnTo>
                    <a:lnTo>
                      <a:pt x="159" y="565"/>
                    </a:lnTo>
                    <a:lnTo>
                      <a:pt x="161" y="565"/>
                    </a:lnTo>
                    <a:lnTo>
                      <a:pt x="159" y="565"/>
                    </a:lnTo>
                    <a:lnTo>
                      <a:pt x="159" y="567"/>
                    </a:lnTo>
                    <a:lnTo>
                      <a:pt x="159" y="565"/>
                    </a:lnTo>
                    <a:lnTo>
                      <a:pt x="159" y="567"/>
                    </a:lnTo>
                    <a:lnTo>
                      <a:pt x="159" y="565"/>
                    </a:lnTo>
                    <a:lnTo>
                      <a:pt x="159" y="567"/>
                    </a:lnTo>
                    <a:lnTo>
                      <a:pt x="156" y="567"/>
                    </a:lnTo>
                    <a:lnTo>
                      <a:pt x="159" y="567"/>
                    </a:lnTo>
                    <a:lnTo>
                      <a:pt x="159" y="565"/>
                    </a:lnTo>
                    <a:lnTo>
                      <a:pt x="161" y="563"/>
                    </a:lnTo>
                    <a:lnTo>
                      <a:pt x="159" y="565"/>
                    </a:lnTo>
                    <a:lnTo>
                      <a:pt x="159" y="563"/>
                    </a:lnTo>
                    <a:lnTo>
                      <a:pt x="161" y="563"/>
                    </a:lnTo>
                    <a:lnTo>
                      <a:pt x="159" y="563"/>
                    </a:lnTo>
                    <a:lnTo>
                      <a:pt x="159" y="565"/>
                    </a:lnTo>
                    <a:lnTo>
                      <a:pt x="159" y="563"/>
                    </a:lnTo>
                    <a:lnTo>
                      <a:pt x="159" y="565"/>
                    </a:lnTo>
                    <a:lnTo>
                      <a:pt x="156" y="565"/>
                    </a:lnTo>
                    <a:lnTo>
                      <a:pt x="156" y="563"/>
                    </a:lnTo>
                    <a:lnTo>
                      <a:pt x="156" y="565"/>
                    </a:lnTo>
                    <a:lnTo>
                      <a:pt x="154" y="565"/>
                    </a:lnTo>
                    <a:lnTo>
                      <a:pt x="156" y="565"/>
                    </a:lnTo>
                    <a:lnTo>
                      <a:pt x="154" y="565"/>
                    </a:lnTo>
                    <a:lnTo>
                      <a:pt x="156" y="565"/>
                    </a:lnTo>
                    <a:lnTo>
                      <a:pt x="156" y="563"/>
                    </a:lnTo>
                    <a:lnTo>
                      <a:pt x="156" y="560"/>
                    </a:lnTo>
                    <a:lnTo>
                      <a:pt x="154" y="560"/>
                    </a:lnTo>
                    <a:lnTo>
                      <a:pt x="156" y="560"/>
                    </a:lnTo>
                    <a:lnTo>
                      <a:pt x="154" y="560"/>
                    </a:lnTo>
                    <a:lnTo>
                      <a:pt x="154" y="563"/>
                    </a:lnTo>
                    <a:lnTo>
                      <a:pt x="151" y="563"/>
                    </a:lnTo>
                    <a:lnTo>
                      <a:pt x="149" y="563"/>
                    </a:lnTo>
                    <a:lnTo>
                      <a:pt x="151" y="563"/>
                    </a:lnTo>
                    <a:lnTo>
                      <a:pt x="151" y="565"/>
                    </a:lnTo>
                    <a:lnTo>
                      <a:pt x="149" y="565"/>
                    </a:lnTo>
                    <a:lnTo>
                      <a:pt x="149" y="563"/>
                    </a:lnTo>
                    <a:lnTo>
                      <a:pt x="149" y="565"/>
                    </a:lnTo>
                    <a:lnTo>
                      <a:pt x="147" y="565"/>
                    </a:lnTo>
                    <a:lnTo>
                      <a:pt x="147" y="563"/>
                    </a:lnTo>
                    <a:lnTo>
                      <a:pt x="147" y="565"/>
                    </a:lnTo>
                    <a:lnTo>
                      <a:pt x="147" y="563"/>
                    </a:lnTo>
                    <a:lnTo>
                      <a:pt x="147" y="565"/>
                    </a:lnTo>
                    <a:lnTo>
                      <a:pt x="144" y="565"/>
                    </a:lnTo>
                    <a:lnTo>
                      <a:pt x="144" y="563"/>
                    </a:lnTo>
                    <a:lnTo>
                      <a:pt x="144" y="565"/>
                    </a:lnTo>
                    <a:lnTo>
                      <a:pt x="142" y="565"/>
                    </a:lnTo>
                    <a:lnTo>
                      <a:pt x="144" y="565"/>
                    </a:lnTo>
                    <a:lnTo>
                      <a:pt x="142" y="565"/>
                    </a:lnTo>
                    <a:lnTo>
                      <a:pt x="140" y="565"/>
                    </a:lnTo>
                    <a:lnTo>
                      <a:pt x="142" y="565"/>
                    </a:lnTo>
                    <a:lnTo>
                      <a:pt x="140" y="565"/>
                    </a:lnTo>
                    <a:lnTo>
                      <a:pt x="142" y="565"/>
                    </a:lnTo>
                    <a:lnTo>
                      <a:pt x="140" y="565"/>
                    </a:lnTo>
                    <a:lnTo>
                      <a:pt x="142" y="565"/>
                    </a:lnTo>
                    <a:lnTo>
                      <a:pt x="140" y="565"/>
                    </a:lnTo>
                    <a:lnTo>
                      <a:pt x="140" y="567"/>
                    </a:lnTo>
                    <a:lnTo>
                      <a:pt x="142" y="567"/>
                    </a:lnTo>
                    <a:lnTo>
                      <a:pt x="142" y="565"/>
                    </a:lnTo>
                    <a:lnTo>
                      <a:pt x="142" y="567"/>
                    </a:lnTo>
                    <a:lnTo>
                      <a:pt x="142" y="565"/>
                    </a:lnTo>
                    <a:lnTo>
                      <a:pt x="142" y="567"/>
                    </a:lnTo>
                    <a:lnTo>
                      <a:pt x="142" y="565"/>
                    </a:lnTo>
                    <a:lnTo>
                      <a:pt x="144" y="565"/>
                    </a:lnTo>
                    <a:lnTo>
                      <a:pt x="144" y="567"/>
                    </a:lnTo>
                    <a:lnTo>
                      <a:pt x="142" y="567"/>
                    </a:lnTo>
                    <a:lnTo>
                      <a:pt x="144" y="567"/>
                    </a:lnTo>
                    <a:lnTo>
                      <a:pt x="142" y="567"/>
                    </a:lnTo>
                    <a:lnTo>
                      <a:pt x="144" y="567"/>
                    </a:lnTo>
                    <a:lnTo>
                      <a:pt x="142" y="567"/>
                    </a:lnTo>
                    <a:lnTo>
                      <a:pt x="142" y="570"/>
                    </a:lnTo>
                    <a:lnTo>
                      <a:pt x="142" y="567"/>
                    </a:lnTo>
                    <a:lnTo>
                      <a:pt x="142" y="570"/>
                    </a:lnTo>
                    <a:lnTo>
                      <a:pt x="142" y="567"/>
                    </a:lnTo>
                    <a:lnTo>
                      <a:pt x="140" y="567"/>
                    </a:lnTo>
                    <a:lnTo>
                      <a:pt x="140" y="570"/>
                    </a:lnTo>
                    <a:lnTo>
                      <a:pt x="137" y="570"/>
                    </a:lnTo>
                    <a:lnTo>
                      <a:pt x="140" y="570"/>
                    </a:lnTo>
                    <a:lnTo>
                      <a:pt x="137" y="567"/>
                    </a:lnTo>
                    <a:lnTo>
                      <a:pt x="140" y="567"/>
                    </a:lnTo>
                    <a:lnTo>
                      <a:pt x="140" y="565"/>
                    </a:lnTo>
                    <a:lnTo>
                      <a:pt x="140" y="567"/>
                    </a:lnTo>
                    <a:lnTo>
                      <a:pt x="137" y="567"/>
                    </a:lnTo>
                    <a:lnTo>
                      <a:pt x="140" y="567"/>
                    </a:lnTo>
                    <a:lnTo>
                      <a:pt x="137" y="567"/>
                    </a:lnTo>
                    <a:lnTo>
                      <a:pt x="135" y="567"/>
                    </a:lnTo>
                    <a:lnTo>
                      <a:pt x="137" y="567"/>
                    </a:lnTo>
                    <a:lnTo>
                      <a:pt x="135" y="567"/>
                    </a:lnTo>
                    <a:lnTo>
                      <a:pt x="137" y="567"/>
                    </a:lnTo>
                    <a:lnTo>
                      <a:pt x="135" y="567"/>
                    </a:lnTo>
                    <a:lnTo>
                      <a:pt x="137" y="567"/>
                    </a:lnTo>
                    <a:lnTo>
                      <a:pt x="135" y="567"/>
                    </a:lnTo>
                    <a:lnTo>
                      <a:pt x="135" y="570"/>
                    </a:lnTo>
                    <a:lnTo>
                      <a:pt x="135" y="567"/>
                    </a:lnTo>
                    <a:lnTo>
                      <a:pt x="135" y="570"/>
                    </a:lnTo>
                    <a:lnTo>
                      <a:pt x="135" y="567"/>
                    </a:lnTo>
                    <a:lnTo>
                      <a:pt x="135" y="570"/>
                    </a:lnTo>
                    <a:lnTo>
                      <a:pt x="132" y="570"/>
                    </a:lnTo>
                    <a:lnTo>
                      <a:pt x="130" y="570"/>
                    </a:lnTo>
                    <a:lnTo>
                      <a:pt x="128" y="570"/>
                    </a:lnTo>
                    <a:lnTo>
                      <a:pt x="125" y="570"/>
                    </a:lnTo>
                    <a:lnTo>
                      <a:pt x="123" y="570"/>
                    </a:lnTo>
                    <a:lnTo>
                      <a:pt x="123" y="567"/>
                    </a:lnTo>
                    <a:lnTo>
                      <a:pt x="125" y="567"/>
                    </a:lnTo>
                    <a:lnTo>
                      <a:pt x="125" y="570"/>
                    </a:lnTo>
                    <a:lnTo>
                      <a:pt x="125" y="567"/>
                    </a:lnTo>
                    <a:lnTo>
                      <a:pt x="128" y="567"/>
                    </a:lnTo>
                    <a:lnTo>
                      <a:pt x="128" y="570"/>
                    </a:lnTo>
                    <a:lnTo>
                      <a:pt x="128" y="567"/>
                    </a:lnTo>
                    <a:lnTo>
                      <a:pt x="125" y="567"/>
                    </a:lnTo>
                    <a:lnTo>
                      <a:pt x="128" y="567"/>
                    </a:lnTo>
                    <a:lnTo>
                      <a:pt x="130" y="567"/>
                    </a:lnTo>
                    <a:lnTo>
                      <a:pt x="130" y="565"/>
                    </a:lnTo>
                    <a:lnTo>
                      <a:pt x="130" y="567"/>
                    </a:lnTo>
                    <a:lnTo>
                      <a:pt x="130" y="565"/>
                    </a:lnTo>
                    <a:lnTo>
                      <a:pt x="130" y="567"/>
                    </a:lnTo>
                    <a:lnTo>
                      <a:pt x="128" y="567"/>
                    </a:lnTo>
                    <a:lnTo>
                      <a:pt x="125" y="567"/>
                    </a:lnTo>
                    <a:lnTo>
                      <a:pt x="128" y="567"/>
                    </a:lnTo>
                    <a:lnTo>
                      <a:pt x="125" y="567"/>
                    </a:lnTo>
                    <a:lnTo>
                      <a:pt x="125" y="565"/>
                    </a:lnTo>
                    <a:lnTo>
                      <a:pt x="125" y="567"/>
                    </a:lnTo>
                    <a:lnTo>
                      <a:pt x="125" y="565"/>
                    </a:lnTo>
                    <a:lnTo>
                      <a:pt x="128" y="565"/>
                    </a:lnTo>
                    <a:lnTo>
                      <a:pt x="128" y="563"/>
                    </a:lnTo>
                    <a:lnTo>
                      <a:pt x="130" y="563"/>
                    </a:lnTo>
                    <a:lnTo>
                      <a:pt x="130" y="560"/>
                    </a:lnTo>
                    <a:lnTo>
                      <a:pt x="128" y="560"/>
                    </a:lnTo>
                    <a:lnTo>
                      <a:pt x="128" y="563"/>
                    </a:lnTo>
                    <a:lnTo>
                      <a:pt x="128" y="565"/>
                    </a:lnTo>
                    <a:lnTo>
                      <a:pt x="125" y="565"/>
                    </a:lnTo>
                    <a:lnTo>
                      <a:pt x="128" y="565"/>
                    </a:lnTo>
                    <a:lnTo>
                      <a:pt x="125" y="565"/>
                    </a:lnTo>
                    <a:lnTo>
                      <a:pt x="125" y="567"/>
                    </a:lnTo>
                    <a:lnTo>
                      <a:pt x="123" y="567"/>
                    </a:lnTo>
                    <a:lnTo>
                      <a:pt x="125" y="567"/>
                    </a:lnTo>
                    <a:lnTo>
                      <a:pt x="123" y="567"/>
                    </a:lnTo>
                    <a:lnTo>
                      <a:pt x="123" y="570"/>
                    </a:lnTo>
                    <a:lnTo>
                      <a:pt x="121" y="570"/>
                    </a:lnTo>
                    <a:lnTo>
                      <a:pt x="118" y="570"/>
                    </a:lnTo>
                    <a:lnTo>
                      <a:pt x="118" y="572"/>
                    </a:lnTo>
                    <a:lnTo>
                      <a:pt x="121" y="572"/>
                    </a:lnTo>
                    <a:lnTo>
                      <a:pt x="118" y="572"/>
                    </a:lnTo>
                    <a:lnTo>
                      <a:pt x="121" y="572"/>
                    </a:lnTo>
                    <a:lnTo>
                      <a:pt x="118" y="572"/>
                    </a:lnTo>
                    <a:lnTo>
                      <a:pt x="118" y="575"/>
                    </a:lnTo>
                    <a:lnTo>
                      <a:pt x="121" y="575"/>
                    </a:lnTo>
                    <a:lnTo>
                      <a:pt x="118" y="575"/>
                    </a:lnTo>
                    <a:lnTo>
                      <a:pt x="116" y="575"/>
                    </a:lnTo>
                    <a:lnTo>
                      <a:pt x="113" y="575"/>
                    </a:lnTo>
                    <a:lnTo>
                      <a:pt x="116" y="575"/>
                    </a:lnTo>
                    <a:lnTo>
                      <a:pt x="113" y="575"/>
                    </a:lnTo>
                    <a:lnTo>
                      <a:pt x="111" y="575"/>
                    </a:lnTo>
                    <a:lnTo>
                      <a:pt x="109" y="575"/>
                    </a:lnTo>
                    <a:lnTo>
                      <a:pt x="111" y="575"/>
                    </a:lnTo>
                    <a:lnTo>
                      <a:pt x="111" y="572"/>
                    </a:lnTo>
                    <a:lnTo>
                      <a:pt x="113" y="572"/>
                    </a:lnTo>
                    <a:lnTo>
                      <a:pt x="116" y="572"/>
                    </a:lnTo>
                    <a:lnTo>
                      <a:pt x="116" y="570"/>
                    </a:lnTo>
                    <a:lnTo>
                      <a:pt x="118" y="570"/>
                    </a:lnTo>
                    <a:lnTo>
                      <a:pt x="116" y="570"/>
                    </a:lnTo>
                    <a:lnTo>
                      <a:pt x="118" y="570"/>
                    </a:lnTo>
                    <a:lnTo>
                      <a:pt x="116" y="570"/>
                    </a:lnTo>
                    <a:lnTo>
                      <a:pt x="116" y="567"/>
                    </a:lnTo>
                    <a:lnTo>
                      <a:pt x="118" y="570"/>
                    </a:lnTo>
                    <a:lnTo>
                      <a:pt x="118" y="567"/>
                    </a:lnTo>
                    <a:lnTo>
                      <a:pt x="116" y="567"/>
                    </a:lnTo>
                    <a:lnTo>
                      <a:pt x="116" y="570"/>
                    </a:lnTo>
                    <a:lnTo>
                      <a:pt x="116" y="567"/>
                    </a:lnTo>
                    <a:lnTo>
                      <a:pt x="116" y="570"/>
                    </a:lnTo>
                    <a:lnTo>
                      <a:pt x="113" y="570"/>
                    </a:lnTo>
                    <a:lnTo>
                      <a:pt x="113" y="567"/>
                    </a:lnTo>
                    <a:lnTo>
                      <a:pt x="116" y="567"/>
                    </a:lnTo>
                    <a:lnTo>
                      <a:pt x="113" y="567"/>
                    </a:lnTo>
                    <a:lnTo>
                      <a:pt x="116" y="567"/>
                    </a:lnTo>
                    <a:lnTo>
                      <a:pt x="116" y="565"/>
                    </a:lnTo>
                    <a:lnTo>
                      <a:pt x="118" y="565"/>
                    </a:lnTo>
                    <a:lnTo>
                      <a:pt x="118" y="563"/>
                    </a:lnTo>
                    <a:lnTo>
                      <a:pt x="118" y="565"/>
                    </a:lnTo>
                    <a:lnTo>
                      <a:pt x="118" y="563"/>
                    </a:lnTo>
                    <a:lnTo>
                      <a:pt x="118" y="565"/>
                    </a:lnTo>
                    <a:lnTo>
                      <a:pt x="116" y="565"/>
                    </a:lnTo>
                    <a:lnTo>
                      <a:pt x="113" y="565"/>
                    </a:lnTo>
                    <a:lnTo>
                      <a:pt x="113" y="567"/>
                    </a:lnTo>
                    <a:lnTo>
                      <a:pt x="113" y="565"/>
                    </a:lnTo>
                    <a:lnTo>
                      <a:pt x="113" y="567"/>
                    </a:lnTo>
                    <a:lnTo>
                      <a:pt x="113" y="570"/>
                    </a:lnTo>
                    <a:lnTo>
                      <a:pt x="111" y="570"/>
                    </a:lnTo>
                    <a:lnTo>
                      <a:pt x="111" y="567"/>
                    </a:lnTo>
                    <a:lnTo>
                      <a:pt x="111" y="570"/>
                    </a:lnTo>
                    <a:lnTo>
                      <a:pt x="111" y="567"/>
                    </a:lnTo>
                    <a:lnTo>
                      <a:pt x="111" y="570"/>
                    </a:lnTo>
                    <a:lnTo>
                      <a:pt x="109" y="570"/>
                    </a:lnTo>
                    <a:lnTo>
                      <a:pt x="111" y="570"/>
                    </a:lnTo>
                    <a:lnTo>
                      <a:pt x="109" y="570"/>
                    </a:lnTo>
                    <a:lnTo>
                      <a:pt x="106" y="570"/>
                    </a:lnTo>
                    <a:lnTo>
                      <a:pt x="106" y="567"/>
                    </a:lnTo>
                    <a:lnTo>
                      <a:pt x="106" y="565"/>
                    </a:lnTo>
                    <a:lnTo>
                      <a:pt x="104" y="565"/>
                    </a:lnTo>
                    <a:lnTo>
                      <a:pt x="106" y="565"/>
                    </a:lnTo>
                    <a:lnTo>
                      <a:pt x="106" y="567"/>
                    </a:lnTo>
                    <a:lnTo>
                      <a:pt x="109" y="567"/>
                    </a:lnTo>
                    <a:lnTo>
                      <a:pt x="109" y="565"/>
                    </a:lnTo>
                    <a:lnTo>
                      <a:pt x="111" y="565"/>
                    </a:lnTo>
                    <a:lnTo>
                      <a:pt x="109" y="567"/>
                    </a:lnTo>
                    <a:lnTo>
                      <a:pt x="111" y="567"/>
                    </a:lnTo>
                    <a:lnTo>
                      <a:pt x="109" y="567"/>
                    </a:lnTo>
                    <a:lnTo>
                      <a:pt x="111" y="567"/>
                    </a:lnTo>
                    <a:lnTo>
                      <a:pt x="111" y="565"/>
                    </a:lnTo>
                    <a:lnTo>
                      <a:pt x="111" y="567"/>
                    </a:lnTo>
                    <a:lnTo>
                      <a:pt x="113" y="565"/>
                    </a:lnTo>
                    <a:lnTo>
                      <a:pt x="111" y="565"/>
                    </a:lnTo>
                    <a:lnTo>
                      <a:pt x="111" y="563"/>
                    </a:lnTo>
                    <a:lnTo>
                      <a:pt x="113" y="563"/>
                    </a:lnTo>
                    <a:lnTo>
                      <a:pt x="116" y="563"/>
                    </a:lnTo>
                    <a:lnTo>
                      <a:pt x="116" y="565"/>
                    </a:lnTo>
                    <a:lnTo>
                      <a:pt x="113" y="565"/>
                    </a:lnTo>
                    <a:lnTo>
                      <a:pt x="116" y="565"/>
                    </a:lnTo>
                    <a:lnTo>
                      <a:pt x="116" y="563"/>
                    </a:lnTo>
                    <a:lnTo>
                      <a:pt x="118" y="563"/>
                    </a:lnTo>
                    <a:lnTo>
                      <a:pt x="121" y="563"/>
                    </a:lnTo>
                    <a:lnTo>
                      <a:pt x="118" y="563"/>
                    </a:lnTo>
                    <a:lnTo>
                      <a:pt x="116" y="563"/>
                    </a:lnTo>
                    <a:lnTo>
                      <a:pt x="113" y="563"/>
                    </a:lnTo>
                    <a:lnTo>
                      <a:pt x="111" y="563"/>
                    </a:lnTo>
                    <a:lnTo>
                      <a:pt x="113" y="563"/>
                    </a:lnTo>
                    <a:lnTo>
                      <a:pt x="111" y="563"/>
                    </a:lnTo>
                    <a:lnTo>
                      <a:pt x="111" y="560"/>
                    </a:lnTo>
                    <a:lnTo>
                      <a:pt x="113" y="560"/>
                    </a:lnTo>
                    <a:lnTo>
                      <a:pt x="111" y="560"/>
                    </a:lnTo>
                    <a:lnTo>
                      <a:pt x="113" y="560"/>
                    </a:lnTo>
                    <a:lnTo>
                      <a:pt x="113" y="558"/>
                    </a:lnTo>
                    <a:lnTo>
                      <a:pt x="111" y="558"/>
                    </a:lnTo>
                    <a:lnTo>
                      <a:pt x="111" y="560"/>
                    </a:lnTo>
                    <a:lnTo>
                      <a:pt x="111" y="558"/>
                    </a:lnTo>
                    <a:lnTo>
                      <a:pt x="109" y="558"/>
                    </a:lnTo>
                    <a:lnTo>
                      <a:pt x="106" y="558"/>
                    </a:lnTo>
                    <a:lnTo>
                      <a:pt x="106" y="556"/>
                    </a:lnTo>
                    <a:lnTo>
                      <a:pt x="109" y="556"/>
                    </a:lnTo>
                    <a:lnTo>
                      <a:pt x="106" y="556"/>
                    </a:lnTo>
                    <a:lnTo>
                      <a:pt x="109" y="553"/>
                    </a:lnTo>
                    <a:lnTo>
                      <a:pt x="109" y="551"/>
                    </a:lnTo>
                    <a:lnTo>
                      <a:pt x="111" y="551"/>
                    </a:lnTo>
                    <a:lnTo>
                      <a:pt x="111" y="548"/>
                    </a:lnTo>
                    <a:lnTo>
                      <a:pt x="113" y="548"/>
                    </a:lnTo>
                    <a:lnTo>
                      <a:pt x="113" y="546"/>
                    </a:lnTo>
                    <a:lnTo>
                      <a:pt x="113" y="548"/>
                    </a:lnTo>
                    <a:lnTo>
                      <a:pt x="111" y="548"/>
                    </a:lnTo>
                    <a:lnTo>
                      <a:pt x="109" y="548"/>
                    </a:lnTo>
                    <a:lnTo>
                      <a:pt x="106" y="548"/>
                    </a:lnTo>
                    <a:lnTo>
                      <a:pt x="106" y="551"/>
                    </a:lnTo>
                    <a:lnTo>
                      <a:pt x="104" y="551"/>
                    </a:lnTo>
                    <a:lnTo>
                      <a:pt x="104" y="553"/>
                    </a:lnTo>
                    <a:lnTo>
                      <a:pt x="104" y="551"/>
                    </a:lnTo>
                    <a:lnTo>
                      <a:pt x="104" y="553"/>
                    </a:lnTo>
                    <a:lnTo>
                      <a:pt x="102" y="553"/>
                    </a:lnTo>
                    <a:lnTo>
                      <a:pt x="99" y="553"/>
                    </a:lnTo>
                    <a:lnTo>
                      <a:pt x="97" y="553"/>
                    </a:lnTo>
                    <a:lnTo>
                      <a:pt x="94" y="553"/>
                    </a:lnTo>
                    <a:lnTo>
                      <a:pt x="97" y="553"/>
                    </a:lnTo>
                    <a:lnTo>
                      <a:pt x="99" y="553"/>
                    </a:lnTo>
                    <a:lnTo>
                      <a:pt x="97" y="553"/>
                    </a:lnTo>
                    <a:lnTo>
                      <a:pt x="97" y="551"/>
                    </a:lnTo>
                    <a:lnTo>
                      <a:pt x="97" y="553"/>
                    </a:lnTo>
                    <a:lnTo>
                      <a:pt x="97" y="551"/>
                    </a:lnTo>
                    <a:lnTo>
                      <a:pt x="99" y="551"/>
                    </a:lnTo>
                    <a:lnTo>
                      <a:pt x="97" y="551"/>
                    </a:lnTo>
                    <a:lnTo>
                      <a:pt x="94" y="551"/>
                    </a:lnTo>
                    <a:lnTo>
                      <a:pt x="94" y="553"/>
                    </a:lnTo>
                    <a:lnTo>
                      <a:pt x="94" y="551"/>
                    </a:lnTo>
                    <a:lnTo>
                      <a:pt x="94" y="548"/>
                    </a:lnTo>
                    <a:lnTo>
                      <a:pt x="97" y="548"/>
                    </a:lnTo>
                    <a:lnTo>
                      <a:pt x="94" y="548"/>
                    </a:lnTo>
                    <a:lnTo>
                      <a:pt x="97" y="548"/>
                    </a:lnTo>
                    <a:lnTo>
                      <a:pt x="97" y="546"/>
                    </a:lnTo>
                    <a:lnTo>
                      <a:pt x="99" y="546"/>
                    </a:lnTo>
                    <a:lnTo>
                      <a:pt x="99" y="544"/>
                    </a:lnTo>
                    <a:lnTo>
                      <a:pt x="99" y="546"/>
                    </a:lnTo>
                    <a:lnTo>
                      <a:pt x="97" y="546"/>
                    </a:lnTo>
                    <a:lnTo>
                      <a:pt x="94" y="546"/>
                    </a:lnTo>
                    <a:lnTo>
                      <a:pt x="94" y="544"/>
                    </a:lnTo>
                    <a:lnTo>
                      <a:pt x="92" y="544"/>
                    </a:lnTo>
                    <a:lnTo>
                      <a:pt x="90" y="544"/>
                    </a:lnTo>
                    <a:lnTo>
                      <a:pt x="87" y="546"/>
                    </a:lnTo>
                    <a:lnTo>
                      <a:pt x="87" y="544"/>
                    </a:lnTo>
                    <a:lnTo>
                      <a:pt x="85" y="541"/>
                    </a:lnTo>
                    <a:lnTo>
                      <a:pt x="87" y="541"/>
                    </a:lnTo>
                    <a:lnTo>
                      <a:pt x="85" y="541"/>
                    </a:lnTo>
                    <a:lnTo>
                      <a:pt x="83" y="541"/>
                    </a:lnTo>
                    <a:lnTo>
                      <a:pt x="80" y="541"/>
                    </a:lnTo>
                    <a:lnTo>
                      <a:pt x="78" y="541"/>
                    </a:lnTo>
                    <a:lnTo>
                      <a:pt x="80" y="541"/>
                    </a:lnTo>
                    <a:lnTo>
                      <a:pt x="80" y="539"/>
                    </a:lnTo>
                    <a:lnTo>
                      <a:pt x="78" y="539"/>
                    </a:lnTo>
                    <a:lnTo>
                      <a:pt x="80" y="539"/>
                    </a:lnTo>
                    <a:lnTo>
                      <a:pt x="78" y="539"/>
                    </a:lnTo>
                    <a:lnTo>
                      <a:pt x="78" y="537"/>
                    </a:lnTo>
                    <a:lnTo>
                      <a:pt x="76" y="537"/>
                    </a:lnTo>
                    <a:lnTo>
                      <a:pt x="78" y="537"/>
                    </a:lnTo>
                    <a:lnTo>
                      <a:pt x="76" y="537"/>
                    </a:lnTo>
                    <a:lnTo>
                      <a:pt x="73" y="537"/>
                    </a:lnTo>
                    <a:lnTo>
                      <a:pt x="76" y="537"/>
                    </a:lnTo>
                    <a:lnTo>
                      <a:pt x="73" y="539"/>
                    </a:lnTo>
                    <a:lnTo>
                      <a:pt x="76" y="539"/>
                    </a:lnTo>
                    <a:lnTo>
                      <a:pt x="73" y="539"/>
                    </a:lnTo>
                    <a:lnTo>
                      <a:pt x="71" y="539"/>
                    </a:lnTo>
                    <a:lnTo>
                      <a:pt x="71" y="541"/>
                    </a:lnTo>
                    <a:lnTo>
                      <a:pt x="71" y="539"/>
                    </a:lnTo>
                    <a:lnTo>
                      <a:pt x="71" y="537"/>
                    </a:lnTo>
                    <a:lnTo>
                      <a:pt x="73" y="537"/>
                    </a:lnTo>
                    <a:lnTo>
                      <a:pt x="73" y="534"/>
                    </a:lnTo>
                    <a:lnTo>
                      <a:pt x="73" y="532"/>
                    </a:lnTo>
                    <a:lnTo>
                      <a:pt x="71" y="532"/>
                    </a:lnTo>
                    <a:lnTo>
                      <a:pt x="71" y="534"/>
                    </a:lnTo>
                    <a:lnTo>
                      <a:pt x="68" y="534"/>
                    </a:lnTo>
                    <a:lnTo>
                      <a:pt x="68" y="532"/>
                    </a:lnTo>
                    <a:lnTo>
                      <a:pt x="68" y="534"/>
                    </a:lnTo>
                    <a:lnTo>
                      <a:pt x="68" y="537"/>
                    </a:lnTo>
                    <a:lnTo>
                      <a:pt x="66" y="539"/>
                    </a:lnTo>
                    <a:lnTo>
                      <a:pt x="64" y="539"/>
                    </a:lnTo>
                    <a:lnTo>
                      <a:pt x="64" y="537"/>
                    </a:lnTo>
                    <a:lnTo>
                      <a:pt x="66" y="537"/>
                    </a:lnTo>
                    <a:lnTo>
                      <a:pt x="64" y="537"/>
                    </a:lnTo>
                    <a:lnTo>
                      <a:pt x="66" y="539"/>
                    </a:lnTo>
                    <a:lnTo>
                      <a:pt x="66" y="537"/>
                    </a:lnTo>
                    <a:lnTo>
                      <a:pt x="64" y="537"/>
                    </a:lnTo>
                    <a:lnTo>
                      <a:pt x="64" y="534"/>
                    </a:lnTo>
                    <a:lnTo>
                      <a:pt x="61" y="534"/>
                    </a:lnTo>
                    <a:lnTo>
                      <a:pt x="64" y="534"/>
                    </a:lnTo>
                    <a:lnTo>
                      <a:pt x="61" y="534"/>
                    </a:lnTo>
                    <a:lnTo>
                      <a:pt x="64" y="534"/>
                    </a:lnTo>
                    <a:lnTo>
                      <a:pt x="61" y="534"/>
                    </a:lnTo>
                    <a:lnTo>
                      <a:pt x="59" y="534"/>
                    </a:lnTo>
                    <a:lnTo>
                      <a:pt x="59" y="532"/>
                    </a:lnTo>
                    <a:lnTo>
                      <a:pt x="59" y="534"/>
                    </a:lnTo>
                    <a:lnTo>
                      <a:pt x="59" y="532"/>
                    </a:lnTo>
                    <a:lnTo>
                      <a:pt x="61" y="532"/>
                    </a:lnTo>
                    <a:lnTo>
                      <a:pt x="59" y="532"/>
                    </a:lnTo>
                    <a:lnTo>
                      <a:pt x="61" y="532"/>
                    </a:lnTo>
                    <a:lnTo>
                      <a:pt x="59" y="532"/>
                    </a:lnTo>
                    <a:lnTo>
                      <a:pt x="59" y="529"/>
                    </a:lnTo>
                    <a:lnTo>
                      <a:pt x="57" y="529"/>
                    </a:lnTo>
                    <a:lnTo>
                      <a:pt x="59" y="529"/>
                    </a:lnTo>
                    <a:lnTo>
                      <a:pt x="57" y="529"/>
                    </a:lnTo>
                    <a:lnTo>
                      <a:pt x="57" y="527"/>
                    </a:lnTo>
                    <a:lnTo>
                      <a:pt x="57" y="529"/>
                    </a:lnTo>
                    <a:lnTo>
                      <a:pt x="57" y="527"/>
                    </a:lnTo>
                    <a:lnTo>
                      <a:pt x="57" y="529"/>
                    </a:lnTo>
                    <a:lnTo>
                      <a:pt x="57" y="527"/>
                    </a:lnTo>
                    <a:lnTo>
                      <a:pt x="59" y="527"/>
                    </a:lnTo>
                    <a:lnTo>
                      <a:pt x="57" y="527"/>
                    </a:lnTo>
                    <a:lnTo>
                      <a:pt x="59" y="527"/>
                    </a:lnTo>
                    <a:lnTo>
                      <a:pt x="57" y="527"/>
                    </a:lnTo>
                    <a:lnTo>
                      <a:pt x="59" y="527"/>
                    </a:lnTo>
                    <a:lnTo>
                      <a:pt x="59" y="525"/>
                    </a:lnTo>
                    <a:lnTo>
                      <a:pt x="59" y="527"/>
                    </a:lnTo>
                    <a:lnTo>
                      <a:pt x="59" y="525"/>
                    </a:lnTo>
                    <a:lnTo>
                      <a:pt x="59" y="527"/>
                    </a:lnTo>
                    <a:lnTo>
                      <a:pt x="57" y="527"/>
                    </a:lnTo>
                    <a:lnTo>
                      <a:pt x="59" y="527"/>
                    </a:lnTo>
                    <a:lnTo>
                      <a:pt x="61" y="527"/>
                    </a:lnTo>
                    <a:lnTo>
                      <a:pt x="59" y="527"/>
                    </a:lnTo>
                    <a:lnTo>
                      <a:pt x="59" y="525"/>
                    </a:lnTo>
                    <a:lnTo>
                      <a:pt x="59" y="527"/>
                    </a:lnTo>
                    <a:lnTo>
                      <a:pt x="61" y="525"/>
                    </a:lnTo>
                    <a:lnTo>
                      <a:pt x="59" y="525"/>
                    </a:lnTo>
                    <a:lnTo>
                      <a:pt x="59" y="522"/>
                    </a:lnTo>
                    <a:lnTo>
                      <a:pt x="59" y="520"/>
                    </a:lnTo>
                    <a:lnTo>
                      <a:pt x="59" y="522"/>
                    </a:lnTo>
                    <a:lnTo>
                      <a:pt x="57" y="522"/>
                    </a:lnTo>
                    <a:lnTo>
                      <a:pt x="57" y="520"/>
                    </a:lnTo>
                    <a:lnTo>
                      <a:pt x="54" y="520"/>
                    </a:lnTo>
                    <a:lnTo>
                      <a:pt x="57" y="520"/>
                    </a:lnTo>
                    <a:lnTo>
                      <a:pt x="57" y="518"/>
                    </a:lnTo>
                    <a:lnTo>
                      <a:pt x="59" y="518"/>
                    </a:lnTo>
                    <a:lnTo>
                      <a:pt x="57" y="518"/>
                    </a:lnTo>
                    <a:lnTo>
                      <a:pt x="59" y="518"/>
                    </a:lnTo>
                    <a:lnTo>
                      <a:pt x="57" y="518"/>
                    </a:lnTo>
                    <a:lnTo>
                      <a:pt x="59" y="518"/>
                    </a:lnTo>
                    <a:lnTo>
                      <a:pt x="57" y="518"/>
                    </a:lnTo>
                    <a:lnTo>
                      <a:pt x="54" y="518"/>
                    </a:lnTo>
                    <a:lnTo>
                      <a:pt x="57" y="518"/>
                    </a:lnTo>
                    <a:lnTo>
                      <a:pt x="54" y="518"/>
                    </a:lnTo>
                    <a:lnTo>
                      <a:pt x="57" y="518"/>
                    </a:lnTo>
                    <a:lnTo>
                      <a:pt x="54" y="518"/>
                    </a:lnTo>
                    <a:lnTo>
                      <a:pt x="52" y="518"/>
                    </a:lnTo>
                    <a:lnTo>
                      <a:pt x="54" y="518"/>
                    </a:lnTo>
                    <a:lnTo>
                      <a:pt x="52" y="518"/>
                    </a:lnTo>
                    <a:lnTo>
                      <a:pt x="54" y="518"/>
                    </a:lnTo>
                    <a:lnTo>
                      <a:pt x="54" y="515"/>
                    </a:lnTo>
                    <a:lnTo>
                      <a:pt x="54" y="518"/>
                    </a:lnTo>
                    <a:lnTo>
                      <a:pt x="54" y="515"/>
                    </a:lnTo>
                    <a:lnTo>
                      <a:pt x="57" y="515"/>
                    </a:lnTo>
                    <a:lnTo>
                      <a:pt x="54" y="515"/>
                    </a:lnTo>
                    <a:lnTo>
                      <a:pt x="57" y="515"/>
                    </a:lnTo>
                    <a:lnTo>
                      <a:pt x="54" y="515"/>
                    </a:lnTo>
                    <a:lnTo>
                      <a:pt x="57" y="515"/>
                    </a:lnTo>
                    <a:lnTo>
                      <a:pt x="54" y="513"/>
                    </a:lnTo>
                    <a:lnTo>
                      <a:pt x="54" y="510"/>
                    </a:lnTo>
                    <a:lnTo>
                      <a:pt x="54" y="513"/>
                    </a:lnTo>
                    <a:lnTo>
                      <a:pt x="57" y="513"/>
                    </a:lnTo>
                    <a:lnTo>
                      <a:pt x="57" y="515"/>
                    </a:lnTo>
                    <a:lnTo>
                      <a:pt x="59" y="515"/>
                    </a:lnTo>
                    <a:lnTo>
                      <a:pt x="57" y="515"/>
                    </a:lnTo>
                    <a:lnTo>
                      <a:pt x="59" y="515"/>
                    </a:lnTo>
                    <a:lnTo>
                      <a:pt x="59" y="518"/>
                    </a:lnTo>
                    <a:lnTo>
                      <a:pt x="61" y="518"/>
                    </a:lnTo>
                    <a:lnTo>
                      <a:pt x="61" y="515"/>
                    </a:lnTo>
                    <a:lnTo>
                      <a:pt x="59" y="515"/>
                    </a:lnTo>
                    <a:lnTo>
                      <a:pt x="59" y="513"/>
                    </a:lnTo>
                    <a:lnTo>
                      <a:pt x="57" y="513"/>
                    </a:lnTo>
                    <a:lnTo>
                      <a:pt x="57" y="510"/>
                    </a:lnTo>
                    <a:lnTo>
                      <a:pt x="59" y="510"/>
                    </a:lnTo>
                    <a:lnTo>
                      <a:pt x="57" y="510"/>
                    </a:lnTo>
                    <a:lnTo>
                      <a:pt x="57" y="508"/>
                    </a:lnTo>
                    <a:lnTo>
                      <a:pt x="57" y="510"/>
                    </a:lnTo>
                    <a:lnTo>
                      <a:pt x="57" y="508"/>
                    </a:lnTo>
                    <a:lnTo>
                      <a:pt x="54" y="508"/>
                    </a:lnTo>
                    <a:lnTo>
                      <a:pt x="57" y="508"/>
                    </a:lnTo>
                    <a:lnTo>
                      <a:pt x="59" y="508"/>
                    </a:lnTo>
                    <a:lnTo>
                      <a:pt x="59" y="510"/>
                    </a:lnTo>
                    <a:lnTo>
                      <a:pt x="59" y="508"/>
                    </a:lnTo>
                    <a:lnTo>
                      <a:pt x="57" y="508"/>
                    </a:lnTo>
                    <a:lnTo>
                      <a:pt x="59" y="508"/>
                    </a:lnTo>
                    <a:lnTo>
                      <a:pt x="57" y="508"/>
                    </a:lnTo>
                    <a:lnTo>
                      <a:pt x="59" y="508"/>
                    </a:lnTo>
                    <a:lnTo>
                      <a:pt x="61" y="508"/>
                    </a:lnTo>
                    <a:lnTo>
                      <a:pt x="61" y="506"/>
                    </a:lnTo>
                    <a:lnTo>
                      <a:pt x="59" y="506"/>
                    </a:lnTo>
                    <a:lnTo>
                      <a:pt x="61" y="506"/>
                    </a:lnTo>
                    <a:lnTo>
                      <a:pt x="59" y="506"/>
                    </a:lnTo>
                    <a:lnTo>
                      <a:pt x="61" y="506"/>
                    </a:lnTo>
                    <a:lnTo>
                      <a:pt x="59" y="506"/>
                    </a:lnTo>
                    <a:lnTo>
                      <a:pt x="61" y="506"/>
                    </a:lnTo>
                    <a:lnTo>
                      <a:pt x="61" y="503"/>
                    </a:lnTo>
                    <a:lnTo>
                      <a:pt x="59" y="503"/>
                    </a:lnTo>
                    <a:lnTo>
                      <a:pt x="61" y="503"/>
                    </a:lnTo>
                    <a:lnTo>
                      <a:pt x="59" y="501"/>
                    </a:lnTo>
                    <a:lnTo>
                      <a:pt x="61" y="501"/>
                    </a:lnTo>
                    <a:lnTo>
                      <a:pt x="59" y="501"/>
                    </a:lnTo>
                    <a:lnTo>
                      <a:pt x="61" y="501"/>
                    </a:lnTo>
                    <a:lnTo>
                      <a:pt x="64" y="501"/>
                    </a:lnTo>
                    <a:lnTo>
                      <a:pt x="61" y="501"/>
                    </a:lnTo>
                    <a:lnTo>
                      <a:pt x="64" y="501"/>
                    </a:lnTo>
                    <a:lnTo>
                      <a:pt x="61" y="501"/>
                    </a:lnTo>
                    <a:lnTo>
                      <a:pt x="61" y="499"/>
                    </a:lnTo>
                    <a:lnTo>
                      <a:pt x="59" y="499"/>
                    </a:lnTo>
                    <a:lnTo>
                      <a:pt x="61" y="499"/>
                    </a:lnTo>
                    <a:lnTo>
                      <a:pt x="64" y="499"/>
                    </a:lnTo>
                    <a:lnTo>
                      <a:pt x="64" y="501"/>
                    </a:lnTo>
                    <a:lnTo>
                      <a:pt x="64" y="499"/>
                    </a:lnTo>
                    <a:lnTo>
                      <a:pt x="64" y="501"/>
                    </a:lnTo>
                    <a:lnTo>
                      <a:pt x="66" y="501"/>
                    </a:lnTo>
                    <a:lnTo>
                      <a:pt x="64" y="501"/>
                    </a:lnTo>
                    <a:lnTo>
                      <a:pt x="66" y="501"/>
                    </a:lnTo>
                    <a:lnTo>
                      <a:pt x="66" y="499"/>
                    </a:lnTo>
                    <a:lnTo>
                      <a:pt x="64" y="499"/>
                    </a:lnTo>
                    <a:lnTo>
                      <a:pt x="61" y="499"/>
                    </a:lnTo>
                    <a:lnTo>
                      <a:pt x="61" y="496"/>
                    </a:lnTo>
                    <a:lnTo>
                      <a:pt x="64" y="496"/>
                    </a:lnTo>
                    <a:lnTo>
                      <a:pt x="61" y="496"/>
                    </a:lnTo>
                    <a:lnTo>
                      <a:pt x="64" y="496"/>
                    </a:lnTo>
                    <a:lnTo>
                      <a:pt x="61" y="496"/>
                    </a:lnTo>
                    <a:lnTo>
                      <a:pt x="64" y="496"/>
                    </a:lnTo>
                    <a:lnTo>
                      <a:pt x="61" y="496"/>
                    </a:lnTo>
                    <a:lnTo>
                      <a:pt x="64" y="496"/>
                    </a:lnTo>
                    <a:lnTo>
                      <a:pt x="61" y="496"/>
                    </a:lnTo>
                    <a:lnTo>
                      <a:pt x="64" y="496"/>
                    </a:lnTo>
                    <a:lnTo>
                      <a:pt x="64" y="494"/>
                    </a:lnTo>
                    <a:lnTo>
                      <a:pt x="64" y="491"/>
                    </a:lnTo>
                    <a:lnTo>
                      <a:pt x="61" y="491"/>
                    </a:lnTo>
                    <a:lnTo>
                      <a:pt x="64" y="491"/>
                    </a:lnTo>
                    <a:lnTo>
                      <a:pt x="61" y="491"/>
                    </a:lnTo>
                    <a:lnTo>
                      <a:pt x="64" y="491"/>
                    </a:lnTo>
                    <a:lnTo>
                      <a:pt x="64" y="489"/>
                    </a:lnTo>
                    <a:lnTo>
                      <a:pt x="61" y="489"/>
                    </a:lnTo>
                    <a:lnTo>
                      <a:pt x="64" y="489"/>
                    </a:lnTo>
                    <a:lnTo>
                      <a:pt x="66" y="489"/>
                    </a:lnTo>
                    <a:lnTo>
                      <a:pt x="64" y="489"/>
                    </a:lnTo>
                    <a:lnTo>
                      <a:pt x="66" y="489"/>
                    </a:lnTo>
                    <a:lnTo>
                      <a:pt x="64" y="487"/>
                    </a:lnTo>
                    <a:lnTo>
                      <a:pt x="61" y="487"/>
                    </a:lnTo>
                    <a:lnTo>
                      <a:pt x="64" y="487"/>
                    </a:lnTo>
                    <a:lnTo>
                      <a:pt x="61" y="487"/>
                    </a:lnTo>
                    <a:lnTo>
                      <a:pt x="61" y="484"/>
                    </a:lnTo>
                    <a:lnTo>
                      <a:pt x="64" y="484"/>
                    </a:lnTo>
                    <a:lnTo>
                      <a:pt x="66" y="484"/>
                    </a:lnTo>
                    <a:lnTo>
                      <a:pt x="64" y="484"/>
                    </a:lnTo>
                    <a:lnTo>
                      <a:pt x="66" y="484"/>
                    </a:lnTo>
                    <a:lnTo>
                      <a:pt x="64" y="484"/>
                    </a:lnTo>
                    <a:lnTo>
                      <a:pt x="64" y="482"/>
                    </a:lnTo>
                    <a:lnTo>
                      <a:pt x="61" y="482"/>
                    </a:lnTo>
                    <a:lnTo>
                      <a:pt x="61" y="480"/>
                    </a:lnTo>
                    <a:lnTo>
                      <a:pt x="64" y="480"/>
                    </a:lnTo>
                    <a:lnTo>
                      <a:pt x="64" y="482"/>
                    </a:lnTo>
                    <a:lnTo>
                      <a:pt x="66" y="482"/>
                    </a:lnTo>
                    <a:lnTo>
                      <a:pt x="68" y="482"/>
                    </a:lnTo>
                    <a:lnTo>
                      <a:pt x="66" y="482"/>
                    </a:lnTo>
                    <a:lnTo>
                      <a:pt x="68" y="482"/>
                    </a:lnTo>
                    <a:lnTo>
                      <a:pt x="66" y="482"/>
                    </a:lnTo>
                    <a:lnTo>
                      <a:pt x="68" y="482"/>
                    </a:lnTo>
                    <a:lnTo>
                      <a:pt x="68" y="484"/>
                    </a:lnTo>
                    <a:lnTo>
                      <a:pt x="68" y="482"/>
                    </a:lnTo>
                    <a:lnTo>
                      <a:pt x="68" y="484"/>
                    </a:lnTo>
                    <a:lnTo>
                      <a:pt x="71" y="484"/>
                    </a:lnTo>
                    <a:lnTo>
                      <a:pt x="71" y="487"/>
                    </a:lnTo>
                    <a:lnTo>
                      <a:pt x="73" y="487"/>
                    </a:lnTo>
                    <a:lnTo>
                      <a:pt x="76" y="487"/>
                    </a:lnTo>
                    <a:lnTo>
                      <a:pt x="73" y="487"/>
                    </a:lnTo>
                    <a:lnTo>
                      <a:pt x="73" y="489"/>
                    </a:lnTo>
                    <a:lnTo>
                      <a:pt x="76" y="489"/>
                    </a:lnTo>
                    <a:lnTo>
                      <a:pt x="78" y="491"/>
                    </a:lnTo>
                    <a:lnTo>
                      <a:pt x="80" y="491"/>
                    </a:lnTo>
                    <a:lnTo>
                      <a:pt x="80" y="494"/>
                    </a:lnTo>
                    <a:lnTo>
                      <a:pt x="83" y="494"/>
                    </a:lnTo>
                    <a:lnTo>
                      <a:pt x="80" y="494"/>
                    </a:lnTo>
                    <a:lnTo>
                      <a:pt x="80" y="491"/>
                    </a:lnTo>
                    <a:lnTo>
                      <a:pt x="78" y="491"/>
                    </a:lnTo>
                    <a:lnTo>
                      <a:pt x="76" y="489"/>
                    </a:lnTo>
                    <a:lnTo>
                      <a:pt x="73" y="489"/>
                    </a:lnTo>
                    <a:lnTo>
                      <a:pt x="73" y="487"/>
                    </a:lnTo>
                    <a:lnTo>
                      <a:pt x="76" y="487"/>
                    </a:lnTo>
                    <a:lnTo>
                      <a:pt x="73" y="487"/>
                    </a:lnTo>
                    <a:lnTo>
                      <a:pt x="73" y="484"/>
                    </a:lnTo>
                    <a:lnTo>
                      <a:pt x="73" y="487"/>
                    </a:lnTo>
                    <a:lnTo>
                      <a:pt x="71" y="487"/>
                    </a:lnTo>
                    <a:lnTo>
                      <a:pt x="71" y="484"/>
                    </a:lnTo>
                    <a:lnTo>
                      <a:pt x="68" y="482"/>
                    </a:lnTo>
                    <a:lnTo>
                      <a:pt x="66" y="482"/>
                    </a:lnTo>
                    <a:lnTo>
                      <a:pt x="68" y="482"/>
                    </a:lnTo>
                    <a:lnTo>
                      <a:pt x="66" y="480"/>
                    </a:lnTo>
                    <a:lnTo>
                      <a:pt x="66" y="477"/>
                    </a:lnTo>
                    <a:lnTo>
                      <a:pt x="64" y="477"/>
                    </a:lnTo>
                    <a:lnTo>
                      <a:pt x="64" y="475"/>
                    </a:lnTo>
                    <a:lnTo>
                      <a:pt x="64" y="472"/>
                    </a:lnTo>
                    <a:lnTo>
                      <a:pt x="61" y="472"/>
                    </a:lnTo>
                    <a:lnTo>
                      <a:pt x="64" y="472"/>
                    </a:lnTo>
                    <a:lnTo>
                      <a:pt x="64" y="475"/>
                    </a:lnTo>
                    <a:lnTo>
                      <a:pt x="64" y="472"/>
                    </a:lnTo>
                    <a:lnTo>
                      <a:pt x="66" y="472"/>
                    </a:lnTo>
                    <a:lnTo>
                      <a:pt x="66" y="475"/>
                    </a:lnTo>
                    <a:lnTo>
                      <a:pt x="66" y="472"/>
                    </a:lnTo>
                    <a:lnTo>
                      <a:pt x="64" y="472"/>
                    </a:lnTo>
                    <a:lnTo>
                      <a:pt x="64" y="470"/>
                    </a:lnTo>
                    <a:lnTo>
                      <a:pt x="61" y="470"/>
                    </a:lnTo>
                    <a:lnTo>
                      <a:pt x="64" y="472"/>
                    </a:lnTo>
                    <a:lnTo>
                      <a:pt x="64" y="470"/>
                    </a:lnTo>
                    <a:lnTo>
                      <a:pt x="64" y="472"/>
                    </a:lnTo>
                    <a:lnTo>
                      <a:pt x="61" y="472"/>
                    </a:lnTo>
                    <a:lnTo>
                      <a:pt x="64" y="470"/>
                    </a:lnTo>
                    <a:lnTo>
                      <a:pt x="61" y="470"/>
                    </a:lnTo>
                    <a:lnTo>
                      <a:pt x="59" y="468"/>
                    </a:lnTo>
                    <a:lnTo>
                      <a:pt x="59" y="470"/>
                    </a:lnTo>
                    <a:lnTo>
                      <a:pt x="59" y="468"/>
                    </a:lnTo>
                    <a:lnTo>
                      <a:pt x="61" y="468"/>
                    </a:lnTo>
                    <a:lnTo>
                      <a:pt x="61" y="470"/>
                    </a:lnTo>
                    <a:lnTo>
                      <a:pt x="64" y="470"/>
                    </a:lnTo>
                    <a:lnTo>
                      <a:pt x="61" y="468"/>
                    </a:lnTo>
                    <a:lnTo>
                      <a:pt x="64" y="468"/>
                    </a:lnTo>
                    <a:lnTo>
                      <a:pt x="61" y="468"/>
                    </a:lnTo>
                    <a:lnTo>
                      <a:pt x="64" y="468"/>
                    </a:lnTo>
                    <a:lnTo>
                      <a:pt x="61" y="468"/>
                    </a:lnTo>
                    <a:lnTo>
                      <a:pt x="64" y="468"/>
                    </a:lnTo>
                    <a:lnTo>
                      <a:pt x="61" y="468"/>
                    </a:lnTo>
                    <a:lnTo>
                      <a:pt x="61" y="465"/>
                    </a:lnTo>
                    <a:lnTo>
                      <a:pt x="61" y="468"/>
                    </a:lnTo>
                    <a:lnTo>
                      <a:pt x="61" y="465"/>
                    </a:lnTo>
                    <a:lnTo>
                      <a:pt x="61" y="463"/>
                    </a:lnTo>
                    <a:lnTo>
                      <a:pt x="61" y="465"/>
                    </a:lnTo>
                    <a:lnTo>
                      <a:pt x="61" y="463"/>
                    </a:lnTo>
                    <a:lnTo>
                      <a:pt x="59" y="463"/>
                    </a:lnTo>
                    <a:lnTo>
                      <a:pt x="59" y="461"/>
                    </a:lnTo>
                    <a:lnTo>
                      <a:pt x="57" y="461"/>
                    </a:lnTo>
                    <a:lnTo>
                      <a:pt x="59" y="461"/>
                    </a:lnTo>
                    <a:lnTo>
                      <a:pt x="57" y="461"/>
                    </a:lnTo>
                    <a:lnTo>
                      <a:pt x="59" y="461"/>
                    </a:lnTo>
                    <a:lnTo>
                      <a:pt x="57" y="461"/>
                    </a:lnTo>
                    <a:lnTo>
                      <a:pt x="57" y="463"/>
                    </a:lnTo>
                    <a:lnTo>
                      <a:pt x="59" y="463"/>
                    </a:lnTo>
                    <a:lnTo>
                      <a:pt x="57" y="463"/>
                    </a:lnTo>
                    <a:lnTo>
                      <a:pt x="57" y="461"/>
                    </a:lnTo>
                    <a:lnTo>
                      <a:pt x="57" y="458"/>
                    </a:lnTo>
                    <a:lnTo>
                      <a:pt x="54" y="458"/>
                    </a:lnTo>
                    <a:lnTo>
                      <a:pt x="54" y="456"/>
                    </a:lnTo>
                    <a:lnTo>
                      <a:pt x="57" y="456"/>
                    </a:lnTo>
                    <a:lnTo>
                      <a:pt x="57" y="453"/>
                    </a:lnTo>
                    <a:lnTo>
                      <a:pt x="57" y="451"/>
                    </a:lnTo>
                    <a:lnTo>
                      <a:pt x="57" y="449"/>
                    </a:lnTo>
                    <a:lnTo>
                      <a:pt x="57" y="451"/>
                    </a:lnTo>
                    <a:lnTo>
                      <a:pt x="57" y="449"/>
                    </a:lnTo>
                    <a:lnTo>
                      <a:pt x="57" y="451"/>
                    </a:lnTo>
                    <a:lnTo>
                      <a:pt x="57" y="449"/>
                    </a:lnTo>
                    <a:lnTo>
                      <a:pt x="57" y="451"/>
                    </a:lnTo>
                    <a:lnTo>
                      <a:pt x="57" y="449"/>
                    </a:lnTo>
                    <a:lnTo>
                      <a:pt x="59" y="449"/>
                    </a:lnTo>
                    <a:lnTo>
                      <a:pt x="59" y="446"/>
                    </a:lnTo>
                    <a:lnTo>
                      <a:pt x="59" y="444"/>
                    </a:lnTo>
                    <a:lnTo>
                      <a:pt x="59" y="442"/>
                    </a:lnTo>
                    <a:lnTo>
                      <a:pt x="59" y="444"/>
                    </a:lnTo>
                    <a:lnTo>
                      <a:pt x="57" y="444"/>
                    </a:lnTo>
                    <a:lnTo>
                      <a:pt x="57" y="442"/>
                    </a:lnTo>
                    <a:lnTo>
                      <a:pt x="54" y="442"/>
                    </a:lnTo>
                    <a:lnTo>
                      <a:pt x="57" y="442"/>
                    </a:lnTo>
                    <a:lnTo>
                      <a:pt x="57" y="439"/>
                    </a:lnTo>
                    <a:lnTo>
                      <a:pt x="57" y="442"/>
                    </a:lnTo>
                    <a:lnTo>
                      <a:pt x="57" y="439"/>
                    </a:lnTo>
                    <a:lnTo>
                      <a:pt x="57" y="442"/>
                    </a:lnTo>
                    <a:lnTo>
                      <a:pt x="57" y="439"/>
                    </a:lnTo>
                    <a:lnTo>
                      <a:pt x="57" y="437"/>
                    </a:lnTo>
                    <a:lnTo>
                      <a:pt x="57" y="439"/>
                    </a:lnTo>
                    <a:lnTo>
                      <a:pt x="57" y="437"/>
                    </a:lnTo>
                    <a:lnTo>
                      <a:pt x="57" y="439"/>
                    </a:lnTo>
                    <a:lnTo>
                      <a:pt x="57" y="437"/>
                    </a:lnTo>
                    <a:lnTo>
                      <a:pt x="54" y="437"/>
                    </a:lnTo>
                    <a:lnTo>
                      <a:pt x="57" y="437"/>
                    </a:lnTo>
                    <a:lnTo>
                      <a:pt x="54" y="437"/>
                    </a:lnTo>
                    <a:lnTo>
                      <a:pt x="54" y="439"/>
                    </a:lnTo>
                    <a:lnTo>
                      <a:pt x="52" y="439"/>
                    </a:lnTo>
                    <a:lnTo>
                      <a:pt x="52" y="437"/>
                    </a:lnTo>
                    <a:lnTo>
                      <a:pt x="54" y="437"/>
                    </a:lnTo>
                    <a:lnTo>
                      <a:pt x="52" y="437"/>
                    </a:lnTo>
                    <a:lnTo>
                      <a:pt x="54" y="437"/>
                    </a:lnTo>
                    <a:lnTo>
                      <a:pt x="52" y="437"/>
                    </a:lnTo>
                    <a:lnTo>
                      <a:pt x="54" y="434"/>
                    </a:lnTo>
                    <a:lnTo>
                      <a:pt x="52" y="434"/>
                    </a:lnTo>
                    <a:lnTo>
                      <a:pt x="52" y="432"/>
                    </a:lnTo>
                    <a:lnTo>
                      <a:pt x="49" y="432"/>
                    </a:lnTo>
                    <a:lnTo>
                      <a:pt x="49" y="430"/>
                    </a:lnTo>
                    <a:lnTo>
                      <a:pt x="52" y="430"/>
                    </a:lnTo>
                    <a:lnTo>
                      <a:pt x="49" y="430"/>
                    </a:lnTo>
                    <a:lnTo>
                      <a:pt x="49" y="427"/>
                    </a:lnTo>
                    <a:lnTo>
                      <a:pt x="49" y="430"/>
                    </a:lnTo>
                    <a:lnTo>
                      <a:pt x="52" y="430"/>
                    </a:lnTo>
                    <a:lnTo>
                      <a:pt x="52" y="427"/>
                    </a:lnTo>
                    <a:lnTo>
                      <a:pt x="52" y="430"/>
                    </a:lnTo>
                    <a:lnTo>
                      <a:pt x="52" y="427"/>
                    </a:lnTo>
                    <a:lnTo>
                      <a:pt x="52" y="430"/>
                    </a:lnTo>
                    <a:lnTo>
                      <a:pt x="52" y="427"/>
                    </a:lnTo>
                    <a:lnTo>
                      <a:pt x="49" y="427"/>
                    </a:lnTo>
                    <a:lnTo>
                      <a:pt x="52" y="427"/>
                    </a:lnTo>
                    <a:lnTo>
                      <a:pt x="49" y="427"/>
                    </a:lnTo>
                    <a:lnTo>
                      <a:pt x="52" y="427"/>
                    </a:lnTo>
                    <a:lnTo>
                      <a:pt x="52" y="425"/>
                    </a:lnTo>
                    <a:lnTo>
                      <a:pt x="54" y="425"/>
                    </a:lnTo>
                    <a:lnTo>
                      <a:pt x="52" y="425"/>
                    </a:lnTo>
                    <a:lnTo>
                      <a:pt x="49" y="425"/>
                    </a:lnTo>
                    <a:lnTo>
                      <a:pt x="49" y="423"/>
                    </a:lnTo>
                    <a:lnTo>
                      <a:pt x="49" y="425"/>
                    </a:lnTo>
                    <a:lnTo>
                      <a:pt x="47" y="425"/>
                    </a:lnTo>
                    <a:lnTo>
                      <a:pt x="49" y="425"/>
                    </a:lnTo>
                    <a:lnTo>
                      <a:pt x="47" y="425"/>
                    </a:lnTo>
                    <a:lnTo>
                      <a:pt x="49" y="423"/>
                    </a:lnTo>
                    <a:lnTo>
                      <a:pt x="49" y="420"/>
                    </a:lnTo>
                    <a:lnTo>
                      <a:pt x="49" y="423"/>
                    </a:lnTo>
                    <a:lnTo>
                      <a:pt x="49" y="420"/>
                    </a:lnTo>
                    <a:lnTo>
                      <a:pt x="47" y="420"/>
                    </a:lnTo>
                    <a:lnTo>
                      <a:pt x="49" y="420"/>
                    </a:lnTo>
                    <a:lnTo>
                      <a:pt x="49" y="418"/>
                    </a:lnTo>
                    <a:lnTo>
                      <a:pt x="52" y="418"/>
                    </a:lnTo>
                    <a:lnTo>
                      <a:pt x="49" y="418"/>
                    </a:lnTo>
                    <a:lnTo>
                      <a:pt x="49" y="415"/>
                    </a:lnTo>
                    <a:lnTo>
                      <a:pt x="49" y="413"/>
                    </a:lnTo>
                    <a:lnTo>
                      <a:pt x="52" y="413"/>
                    </a:lnTo>
                    <a:lnTo>
                      <a:pt x="52" y="415"/>
                    </a:lnTo>
                    <a:lnTo>
                      <a:pt x="52" y="413"/>
                    </a:lnTo>
                    <a:lnTo>
                      <a:pt x="54" y="413"/>
                    </a:lnTo>
                    <a:lnTo>
                      <a:pt x="54" y="411"/>
                    </a:lnTo>
                    <a:lnTo>
                      <a:pt x="54" y="408"/>
                    </a:lnTo>
                    <a:lnTo>
                      <a:pt x="54" y="411"/>
                    </a:lnTo>
                    <a:lnTo>
                      <a:pt x="54" y="408"/>
                    </a:lnTo>
                    <a:lnTo>
                      <a:pt x="54" y="411"/>
                    </a:lnTo>
                    <a:lnTo>
                      <a:pt x="57" y="411"/>
                    </a:lnTo>
                    <a:lnTo>
                      <a:pt x="59" y="411"/>
                    </a:lnTo>
                    <a:lnTo>
                      <a:pt x="57" y="411"/>
                    </a:lnTo>
                    <a:lnTo>
                      <a:pt x="59" y="411"/>
                    </a:lnTo>
                    <a:lnTo>
                      <a:pt x="57" y="411"/>
                    </a:lnTo>
                    <a:lnTo>
                      <a:pt x="57" y="408"/>
                    </a:lnTo>
                    <a:lnTo>
                      <a:pt x="59" y="408"/>
                    </a:lnTo>
                    <a:lnTo>
                      <a:pt x="57" y="408"/>
                    </a:lnTo>
                    <a:lnTo>
                      <a:pt x="59" y="408"/>
                    </a:lnTo>
                    <a:lnTo>
                      <a:pt x="59" y="411"/>
                    </a:lnTo>
                    <a:lnTo>
                      <a:pt x="59" y="408"/>
                    </a:lnTo>
                    <a:lnTo>
                      <a:pt x="59" y="406"/>
                    </a:lnTo>
                    <a:lnTo>
                      <a:pt x="61" y="406"/>
                    </a:lnTo>
                    <a:lnTo>
                      <a:pt x="61" y="404"/>
                    </a:lnTo>
                    <a:lnTo>
                      <a:pt x="59" y="404"/>
                    </a:lnTo>
                    <a:lnTo>
                      <a:pt x="61" y="404"/>
                    </a:lnTo>
                    <a:lnTo>
                      <a:pt x="59" y="404"/>
                    </a:lnTo>
                    <a:lnTo>
                      <a:pt x="59" y="401"/>
                    </a:lnTo>
                    <a:lnTo>
                      <a:pt x="57" y="401"/>
                    </a:lnTo>
                    <a:lnTo>
                      <a:pt x="59" y="401"/>
                    </a:lnTo>
                    <a:lnTo>
                      <a:pt x="59" y="399"/>
                    </a:lnTo>
                    <a:lnTo>
                      <a:pt x="61" y="399"/>
                    </a:lnTo>
                    <a:lnTo>
                      <a:pt x="61" y="401"/>
                    </a:lnTo>
                    <a:lnTo>
                      <a:pt x="59" y="401"/>
                    </a:lnTo>
                    <a:lnTo>
                      <a:pt x="61" y="401"/>
                    </a:lnTo>
                    <a:lnTo>
                      <a:pt x="59" y="401"/>
                    </a:lnTo>
                    <a:lnTo>
                      <a:pt x="61" y="401"/>
                    </a:lnTo>
                    <a:lnTo>
                      <a:pt x="59" y="401"/>
                    </a:lnTo>
                    <a:lnTo>
                      <a:pt x="61" y="401"/>
                    </a:lnTo>
                    <a:lnTo>
                      <a:pt x="59" y="401"/>
                    </a:lnTo>
                    <a:lnTo>
                      <a:pt x="61" y="401"/>
                    </a:lnTo>
                    <a:lnTo>
                      <a:pt x="61" y="404"/>
                    </a:lnTo>
                    <a:lnTo>
                      <a:pt x="61" y="401"/>
                    </a:lnTo>
                    <a:lnTo>
                      <a:pt x="61" y="399"/>
                    </a:lnTo>
                    <a:lnTo>
                      <a:pt x="61" y="401"/>
                    </a:lnTo>
                    <a:lnTo>
                      <a:pt x="61" y="399"/>
                    </a:lnTo>
                    <a:lnTo>
                      <a:pt x="61" y="401"/>
                    </a:lnTo>
                    <a:lnTo>
                      <a:pt x="61" y="399"/>
                    </a:lnTo>
                    <a:lnTo>
                      <a:pt x="61" y="401"/>
                    </a:lnTo>
                    <a:lnTo>
                      <a:pt x="64" y="401"/>
                    </a:lnTo>
                    <a:lnTo>
                      <a:pt x="64" y="399"/>
                    </a:lnTo>
                    <a:lnTo>
                      <a:pt x="64" y="401"/>
                    </a:lnTo>
                    <a:lnTo>
                      <a:pt x="66" y="401"/>
                    </a:lnTo>
                    <a:lnTo>
                      <a:pt x="68" y="401"/>
                    </a:lnTo>
                    <a:lnTo>
                      <a:pt x="68" y="399"/>
                    </a:lnTo>
                    <a:lnTo>
                      <a:pt x="68" y="401"/>
                    </a:lnTo>
                    <a:lnTo>
                      <a:pt x="66" y="401"/>
                    </a:lnTo>
                    <a:lnTo>
                      <a:pt x="68" y="401"/>
                    </a:lnTo>
                    <a:lnTo>
                      <a:pt x="66" y="401"/>
                    </a:lnTo>
                    <a:lnTo>
                      <a:pt x="66" y="399"/>
                    </a:lnTo>
                    <a:lnTo>
                      <a:pt x="64" y="399"/>
                    </a:lnTo>
                    <a:lnTo>
                      <a:pt x="64" y="396"/>
                    </a:lnTo>
                    <a:lnTo>
                      <a:pt x="66" y="396"/>
                    </a:lnTo>
                    <a:lnTo>
                      <a:pt x="64" y="396"/>
                    </a:lnTo>
                    <a:lnTo>
                      <a:pt x="64" y="394"/>
                    </a:lnTo>
                    <a:lnTo>
                      <a:pt x="61" y="394"/>
                    </a:lnTo>
                    <a:lnTo>
                      <a:pt x="64" y="394"/>
                    </a:lnTo>
                    <a:lnTo>
                      <a:pt x="61" y="394"/>
                    </a:lnTo>
                    <a:lnTo>
                      <a:pt x="64" y="394"/>
                    </a:lnTo>
                    <a:lnTo>
                      <a:pt x="64" y="392"/>
                    </a:lnTo>
                    <a:lnTo>
                      <a:pt x="64" y="389"/>
                    </a:lnTo>
                    <a:lnTo>
                      <a:pt x="64" y="392"/>
                    </a:lnTo>
                    <a:lnTo>
                      <a:pt x="64" y="389"/>
                    </a:lnTo>
                    <a:lnTo>
                      <a:pt x="64" y="387"/>
                    </a:lnTo>
                    <a:lnTo>
                      <a:pt x="66" y="387"/>
                    </a:lnTo>
                    <a:lnTo>
                      <a:pt x="64" y="387"/>
                    </a:lnTo>
                    <a:lnTo>
                      <a:pt x="64" y="389"/>
                    </a:lnTo>
                    <a:lnTo>
                      <a:pt x="64" y="387"/>
                    </a:lnTo>
                    <a:lnTo>
                      <a:pt x="64" y="389"/>
                    </a:lnTo>
                    <a:lnTo>
                      <a:pt x="66" y="389"/>
                    </a:lnTo>
                    <a:lnTo>
                      <a:pt x="64" y="389"/>
                    </a:lnTo>
                    <a:lnTo>
                      <a:pt x="66" y="389"/>
                    </a:lnTo>
                    <a:lnTo>
                      <a:pt x="64" y="389"/>
                    </a:lnTo>
                    <a:lnTo>
                      <a:pt x="66" y="389"/>
                    </a:lnTo>
                    <a:lnTo>
                      <a:pt x="66" y="392"/>
                    </a:lnTo>
                    <a:lnTo>
                      <a:pt x="68" y="392"/>
                    </a:lnTo>
                    <a:lnTo>
                      <a:pt x="71" y="392"/>
                    </a:lnTo>
                    <a:lnTo>
                      <a:pt x="71" y="389"/>
                    </a:lnTo>
                    <a:lnTo>
                      <a:pt x="73" y="389"/>
                    </a:lnTo>
                    <a:lnTo>
                      <a:pt x="71" y="389"/>
                    </a:lnTo>
                    <a:lnTo>
                      <a:pt x="73" y="389"/>
                    </a:lnTo>
                    <a:lnTo>
                      <a:pt x="76" y="389"/>
                    </a:lnTo>
                    <a:lnTo>
                      <a:pt x="76" y="392"/>
                    </a:lnTo>
                    <a:lnTo>
                      <a:pt x="76" y="389"/>
                    </a:lnTo>
                    <a:lnTo>
                      <a:pt x="78" y="389"/>
                    </a:lnTo>
                    <a:lnTo>
                      <a:pt x="76" y="389"/>
                    </a:lnTo>
                    <a:lnTo>
                      <a:pt x="78" y="389"/>
                    </a:lnTo>
                    <a:lnTo>
                      <a:pt x="80" y="389"/>
                    </a:lnTo>
                    <a:lnTo>
                      <a:pt x="78" y="389"/>
                    </a:lnTo>
                    <a:lnTo>
                      <a:pt x="78" y="392"/>
                    </a:lnTo>
                    <a:lnTo>
                      <a:pt x="78" y="389"/>
                    </a:lnTo>
                    <a:lnTo>
                      <a:pt x="78" y="392"/>
                    </a:lnTo>
                    <a:lnTo>
                      <a:pt x="80" y="392"/>
                    </a:lnTo>
                    <a:lnTo>
                      <a:pt x="78" y="392"/>
                    </a:lnTo>
                    <a:lnTo>
                      <a:pt x="78" y="394"/>
                    </a:lnTo>
                    <a:lnTo>
                      <a:pt x="76" y="394"/>
                    </a:lnTo>
                    <a:lnTo>
                      <a:pt x="73" y="394"/>
                    </a:lnTo>
                    <a:lnTo>
                      <a:pt x="76" y="394"/>
                    </a:lnTo>
                    <a:lnTo>
                      <a:pt x="78" y="394"/>
                    </a:lnTo>
                    <a:lnTo>
                      <a:pt x="78" y="392"/>
                    </a:lnTo>
                    <a:lnTo>
                      <a:pt x="80" y="392"/>
                    </a:lnTo>
                    <a:lnTo>
                      <a:pt x="80" y="389"/>
                    </a:lnTo>
                    <a:lnTo>
                      <a:pt x="80" y="392"/>
                    </a:lnTo>
                    <a:lnTo>
                      <a:pt x="80" y="389"/>
                    </a:lnTo>
                    <a:lnTo>
                      <a:pt x="80" y="392"/>
                    </a:lnTo>
                    <a:lnTo>
                      <a:pt x="80" y="389"/>
                    </a:lnTo>
                    <a:lnTo>
                      <a:pt x="83" y="389"/>
                    </a:lnTo>
                    <a:lnTo>
                      <a:pt x="80" y="389"/>
                    </a:lnTo>
                    <a:lnTo>
                      <a:pt x="83" y="389"/>
                    </a:lnTo>
                    <a:lnTo>
                      <a:pt x="83" y="392"/>
                    </a:lnTo>
                    <a:lnTo>
                      <a:pt x="80" y="392"/>
                    </a:lnTo>
                    <a:lnTo>
                      <a:pt x="83" y="392"/>
                    </a:lnTo>
                    <a:lnTo>
                      <a:pt x="80" y="392"/>
                    </a:lnTo>
                    <a:lnTo>
                      <a:pt x="83" y="392"/>
                    </a:lnTo>
                    <a:lnTo>
                      <a:pt x="83" y="389"/>
                    </a:lnTo>
                    <a:lnTo>
                      <a:pt x="85" y="389"/>
                    </a:lnTo>
                    <a:lnTo>
                      <a:pt x="85" y="392"/>
                    </a:lnTo>
                    <a:lnTo>
                      <a:pt x="85" y="389"/>
                    </a:lnTo>
                    <a:lnTo>
                      <a:pt x="87" y="389"/>
                    </a:lnTo>
                    <a:lnTo>
                      <a:pt x="87" y="387"/>
                    </a:lnTo>
                    <a:lnTo>
                      <a:pt x="90" y="387"/>
                    </a:lnTo>
                    <a:lnTo>
                      <a:pt x="90" y="385"/>
                    </a:lnTo>
                    <a:lnTo>
                      <a:pt x="90" y="387"/>
                    </a:lnTo>
                    <a:lnTo>
                      <a:pt x="90" y="385"/>
                    </a:lnTo>
                    <a:lnTo>
                      <a:pt x="92" y="385"/>
                    </a:lnTo>
                    <a:lnTo>
                      <a:pt x="90" y="385"/>
                    </a:lnTo>
                    <a:lnTo>
                      <a:pt x="90" y="382"/>
                    </a:lnTo>
                    <a:lnTo>
                      <a:pt x="87" y="382"/>
                    </a:lnTo>
                    <a:lnTo>
                      <a:pt x="87" y="380"/>
                    </a:lnTo>
                    <a:lnTo>
                      <a:pt x="87" y="382"/>
                    </a:lnTo>
                    <a:lnTo>
                      <a:pt x="87" y="380"/>
                    </a:lnTo>
                    <a:lnTo>
                      <a:pt x="85" y="380"/>
                    </a:lnTo>
                    <a:lnTo>
                      <a:pt x="85" y="377"/>
                    </a:lnTo>
                    <a:lnTo>
                      <a:pt x="87" y="377"/>
                    </a:lnTo>
                    <a:lnTo>
                      <a:pt x="90" y="377"/>
                    </a:lnTo>
                    <a:lnTo>
                      <a:pt x="90" y="380"/>
                    </a:lnTo>
                    <a:lnTo>
                      <a:pt x="90" y="377"/>
                    </a:lnTo>
                    <a:lnTo>
                      <a:pt x="90" y="380"/>
                    </a:lnTo>
                    <a:lnTo>
                      <a:pt x="92" y="380"/>
                    </a:lnTo>
                    <a:lnTo>
                      <a:pt x="90" y="377"/>
                    </a:lnTo>
                    <a:lnTo>
                      <a:pt x="87" y="375"/>
                    </a:lnTo>
                    <a:lnTo>
                      <a:pt x="90" y="375"/>
                    </a:lnTo>
                    <a:lnTo>
                      <a:pt x="90" y="373"/>
                    </a:lnTo>
                    <a:lnTo>
                      <a:pt x="90" y="370"/>
                    </a:lnTo>
                    <a:lnTo>
                      <a:pt x="90" y="373"/>
                    </a:lnTo>
                    <a:lnTo>
                      <a:pt x="92" y="373"/>
                    </a:lnTo>
                    <a:lnTo>
                      <a:pt x="90" y="373"/>
                    </a:lnTo>
                    <a:lnTo>
                      <a:pt x="90" y="375"/>
                    </a:lnTo>
                    <a:lnTo>
                      <a:pt x="92" y="375"/>
                    </a:lnTo>
                    <a:lnTo>
                      <a:pt x="90" y="375"/>
                    </a:lnTo>
                    <a:lnTo>
                      <a:pt x="92" y="375"/>
                    </a:lnTo>
                    <a:lnTo>
                      <a:pt x="92" y="377"/>
                    </a:lnTo>
                    <a:lnTo>
                      <a:pt x="94" y="377"/>
                    </a:lnTo>
                    <a:lnTo>
                      <a:pt x="92" y="377"/>
                    </a:lnTo>
                    <a:lnTo>
                      <a:pt x="94" y="377"/>
                    </a:lnTo>
                    <a:lnTo>
                      <a:pt x="92" y="375"/>
                    </a:lnTo>
                    <a:lnTo>
                      <a:pt x="94" y="375"/>
                    </a:lnTo>
                    <a:lnTo>
                      <a:pt x="94" y="373"/>
                    </a:lnTo>
                    <a:lnTo>
                      <a:pt x="97" y="373"/>
                    </a:lnTo>
                    <a:lnTo>
                      <a:pt x="97" y="375"/>
                    </a:lnTo>
                    <a:lnTo>
                      <a:pt x="97" y="373"/>
                    </a:lnTo>
                    <a:lnTo>
                      <a:pt x="94" y="373"/>
                    </a:lnTo>
                    <a:lnTo>
                      <a:pt x="94" y="370"/>
                    </a:lnTo>
                    <a:lnTo>
                      <a:pt x="94" y="373"/>
                    </a:lnTo>
                    <a:lnTo>
                      <a:pt x="94" y="370"/>
                    </a:lnTo>
                    <a:lnTo>
                      <a:pt x="92" y="370"/>
                    </a:lnTo>
                    <a:lnTo>
                      <a:pt x="94" y="370"/>
                    </a:lnTo>
                    <a:lnTo>
                      <a:pt x="94" y="368"/>
                    </a:lnTo>
                    <a:lnTo>
                      <a:pt x="97" y="368"/>
                    </a:lnTo>
                    <a:lnTo>
                      <a:pt x="97" y="366"/>
                    </a:lnTo>
                    <a:lnTo>
                      <a:pt x="97" y="368"/>
                    </a:lnTo>
                    <a:lnTo>
                      <a:pt x="99" y="366"/>
                    </a:lnTo>
                    <a:lnTo>
                      <a:pt x="99" y="363"/>
                    </a:lnTo>
                    <a:lnTo>
                      <a:pt x="99" y="366"/>
                    </a:lnTo>
                    <a:lnTo>
                      <a:pt x="102" y="366"/>
                    </a:lnTo>
                    <a:lnTo>
                      <a:pt x="99" y="366"/>
                    </a:lnTo>
                    <a:lnTo>
                      <a:pt x="102" y="366"/>
                    </a:lnTo>
                    <a:lnTo>
                      <a:pt x="102" y="363"/>
                    </a:lnTo>
                    <a:lnTo>
                      <a:pt x="102" y="366"/>
                    </a:lnTo>
                    <a:lnTo>
                      <a:pt x="104" y="366"/>
                    </a:lnTo>
                    <a:lnTo>
                      <a:pt x="104" y="368"/>
                    </a:lnTo>
                    <a:lnTo>
                      <a:pt x="104" y="366"/>
                    </a:lnTo>
                    <a:lnTo>
                      <a:pt x="106" y="366"/>
                    </a:lnTo>
                    <a:lnTo>
                      <a:pt x="106" y="368"/>
                    </a:lnTo>
                    <a:lnTo>
                      <a:pt x="106" y="366"/>
                    </a:lnTo>
                    <a:lnTo>
                      <a:pt x="109" y="366"/>
                    </a:lnTo>
                    <a:lnTo>
                      <a:pt x="106" y="366"/>
                    </a:lnTo>
                    <a:lnTo>
                      <a:pt x="109" y="366"/>
                    </a:lnTo>
                    <a:lnTo>
                      <a:pt x="109" y="363"/>
                    </a:lnTo>
                    <a:lnTo>
                      <a:pt x="106" y="363"/>
                    </a:lnTo>
                    <a:lnTo>
                      <a:pt x="106" y="361"/>
                    </a:lnTo>
                    <a:lnTo>
                      <a:pt x="106" y="363"/>
                    </a:lnTo>
                    <a:lnTo>
                      <a:pt x="106" y="361"/>
                    </a:lnTo>
                    <a:lnTo>
                      <a:pt x="109" y="363"/>
                    </a:lnTo>
                    <a:lnTo>
                      <a:pt x="109" y="361"/>
                    </a:lnTo>
                    <a:lnTo>
                      <a:pt x="109" y="363"/>
                    </a:lnTo>
                    <a:lnTo>
                      <a:pt x="109" y="361"/>
                    </a:lnTo>
                    <a:lnTo>
                      <a:pt x="109" y="363"/>
                    </a:lnTo>
                    <a:lnTo>
                      <a:pt x="109" y="361"/>
                    </a:lnTo>
                    <a:lnTo>
                      <a:pt x="106" y="358"/>
                    </a:lnTo>
                    <a:lnTo>
                      <a:pt x="106" y="361"/>
                    </a:lnTo>
                    <a:lnTo>
                      <a:pt x="104" y="361"/>
                    </a:lnTo>
                    <a:lnTo>
                      <a:pt x="104" y="358"/>
                    </a:lnTo>
                    <a:lnTo>
                      <a:pt x="104" y="361"/>
                    </a:lnTo>
                    <a:lnTo>
                      <a:pt x="106" y="361"/>
                    </a:lnTo>
                    <a:lnTo>
                      <a:pt x="104" y="361"/>
                    </a:lnTo>
                    <a:lnTo>
                      <a:pt x="106" y="361"/>
                    </a:lnTo>
                    <a:lnTo>
                      <a:pt x="106" y="363"/>
                    </a:lnTo>
                    <a:lnTo>
                      <a:pt x="104" y="363"/>
                    </a:lnTo>
                    <a:lnTo>
                      <a:pt x="104" y="366"/>
                    </a:lnTo>
                    <a:lnTo>
                      <a:pt x="104" y="363"/>
                    </a:lnTo>
                    <a:lnTo>
                      <a:pt x="102" y="363"/>
                    </a:lnTo>
                    <a:lnTo>
                      <a:pt x="102" y="361"/>
                    </a:lnTo>
                    <a:lnTo>
                      <a:pt x="104" y="361"/>
                    </a:lnTo>
                    <a:lnTo>
                      <a:pt x="104" y="358"/>
                    </a:lnTo>
                    <a:lnTo>
                      <a:pt x="102" y="358"/>
                    </a:lnTo>
                    <a:lnTo>
                      <a:pt x="104" y="361"/>
                    </a:lnTo>
                    <a:lnTo>
                      <a:pt x="102" y="361"/>
                    </a:lnTo>
                    <a:lnTo>
                      <a:pt x="102" y="358"/>
                    </a:lnTo>
                    <a:lnTo>
                      <a:pt x="102" y="356"/>
                    </a:lnTo>
                    <a:lnTo>
                      <a:pt x="102" y="358"/>
                    </a:lnTo>
                    <a:lnTo>
                      <a:pt x="102" y="356"/>
                    </a:lnTo>
                    <a:lnTo>
                      <a:pt x="102" y="358"/>
                    </a:lnTo>
                    <a:lnTo>
                      <a:pt x="102" y="356"/>
                    </a:lnTo>
                    <a:lnTo>
                      <a:pt x="102" y="358"/>
                    </a:lnTo>
                    <a:lnTo>
                      <a:pt x="102" y="356"/>
                    </a:lnTo>
                    <a:lnTo>
                      <a:pt x="104" y="356"/>
                    </a:lnTo>
                    <a:lnTo>
                      <a:pt x="104" y="358"/>
                    </a:lnTo>
                    <a:lnTo>
                      <a:pt x="104" y="356"/>
                    </a:lnTo>
                    <a:lnTo>
                      <a:pt x="104" y="358"/>
                    </a:lnTo>
                    <a:lnTo>
                      <a:pt x="104" y="356"/>
                    </a:lnTo>
                    <a:lnTo>
                      <a:pt x="104" y="358"/>
                    </a:lnTo>
                    <a:lnTo>
                      <a:pt x="104" y="356"/>
                    </a:lnTo>
                    <a:lnTo>
                      <a:pt x="106" y="356"/>
                    </a:lnTo>
                    <a:lnTo>
                      <a:pt x="104" y="356"/>
                    </a:lnTo>
                    <a:lnTo>
                      <a:pt x="106" y="356"/>
                    </a:lnTo>
                    <a:lnTo>
                      <a:pt x="106" y="358"/>
                    </a:lnTo>
                    <a:lnTo>
                      <a:pt x="106" y="356"/>
                    </a:lnTo>
                    <a:lnTo>
                      <a:pt x="106" y="358"/>
                    </a:lnTo>
                    <a:lnTo>
                      <a:pt x="109" y="358"/>
                    </a:lnTo>
                    <a:lnTo>
                      <a:pt x="106" y="358"/>
                    </a:lnTo>
                    <a:lnTo>
                      <a:pt x="109" y="358"/>
                    </a:lnTo>
                    <a:lnTo>
                      <a:pt x="109" y="356"/>
                    </a:lnTo>
                    <a:lnTo>
                      <a:pt x="106" y="356"/>
                    </a:lnTo>
                    <a:lnTo>
                      <a:pt x="106" y="354"/>
                    </a:lnTo>
                    <a:lnTo>
                      <a:pt x="109" y="354"/>
                    </a:lnTo>
                    <a:lnTo>
                      <a:pt x="106" y="354"/>
                    </a:lnTo>
                    <a:lnTo>
                      <a:pt x="109" y="354"/>
                    </a:lnTo>
                    <a:lnTo>
                      <a:pt x="109" y="356"/>
                    </a:lnTo>
                    <a:lnTo>
                      <a:pt x="111" y="356"/>
                    </a:lnTo>
                    <a:lnTo>
                      <a:pt x="109" y="356"/>
                    </a:lnTo>
                    <a:lnTo>
                      <a:pt x="111" y="356"/>
                    </a:lnTo>
                    <a:lnTo>
                      <a:pt x="111" y="358"/>
                    </a:lnTo>
                    <a:lnTo>
                      <a:pt x="111" y="356"/>
                    </a:lnTo>
                    <a:lnTo>
                      <a:pt x="109" y="356"/>
                    </a:lnTo>
                    <a:lnTo>
                      <a:pt x="111" y="356"/>
                    </a:lnTo>
                    <a:lnTo>
                      <a:pt x="111" y="358"/>
                    </a:lnTo>
                    <a:lnTo>
                      <a:pt x="109" y="358"/>
                    </a:lnTo>
                    <a:lnTo>
                      <a:pt x="111" y="358"/>
                    </a:lnTo>
                    <a:lnTo>
                      <a:pt x="111" y="361"/>
                    </a:lnTo>
                    <a:lnTo>
                      <a:pt x="111" y="358"/>
                    </a:lnTo>
                    <a:lnTo>
                      <a:pt x="113" y="358"/>
                    </a:lnTo>
                    <a:lnTo>
                      <a:pt x="111" y="356"/>
                    </a:lnTo>
                    <a:lnTo>
                      <a:pt x="113" y="356"/>
                    </a:lnTo>
                    <a:lnTo>
                      <a:pt x="111" y="356"/>
                    </a:lnTo>
                    <a:lnTo>
                      <a:pt x="113" y="356"/>
                    </a:lnTo>
                    <a:lnTo>
                      <a:pt x="116" y="356"/>
                    </a:lnTo>
                    <a:lnTo>
                      <a:pt x="116" y="354"/>
                    </a:lnTo>
                    <a:lnTo>
                      <a:pt x="113" y="354"/>
                    </a:lnTo>
                    <a:lnTo>
                      <a:pt x="116" y="354"/>
                    </a:lnTo>
                    <a:lnTo>
                      <a:pt x="116" y="356"/>
                    </a:lnTo>
                    <a:lnTo>
                      <a:pt x="118" y="356"/>
                    </a:lnTo>
                    <a:lnTo>
                      <a:pt x="116" y="356"/>
                    </a:lnTo>
                    <a:lnTo>
                      <a:pt x="116" y="354"/>
                    </a:lnTo>
                    <a:lnTo>
                      <a:pt x="118" y="354"/>
                    </a:lnTo>
                    <a:lnTo>
                      <a:pt x="121" y="354"/>
                    </a:lnTo>
                    <a:lnTo>
                      <a:pt x="123" y="354"/>
                    </a:lnTo>
                    <a:lnTo>
                      <a:pt x="121" y="354"/>
                    </a:lnTo>
                    <a:lnTo>
                      <a:pt x="121" y="351"/>
                    </a:lnTo>
                    <a:lnTo>
                      <a:pt x="123" y="351"/>
                    </a:lnTo>
                    <a:lnTo>
                      <a:pt x="123" y="354"/>
                    </a:lnTo>
                    <a:lnTo>
                      <a:pt x="123" y="351"/>
                    </a:lnTo>
                    <a:lnTo>
                      <a:pt x="125" y="351"/>
                    </a:lnTo>
                    <a:lnTo>
                      <a:pt x="123" y="351"/>
                    </a:lnTo>
                    <a:lnTo>
                      <a:pt x="123" y="349"/>
                    </a:lnTo>
                    <a:lnTo>
                      <a:pt x="123" y="351"/>
                    </a:lnTo>
                    <a:lnTo>
                      <a:pt x="123" y="349"/>
                    </a:lnTo>
                    <a:lnTo>
                      <a:pt x="125" y="349"/>
                    </a:lnTo>
                    <a:lnTo>
                      <a:pt x="123" y="349"/>
                    </a:lnTo>
                    <a:lnTo>
                      <a:pt x="125" y="349"/>
                    </a:lnTo>
                    <a:lnTo>
                      <a:pt x="123" y="349"/>
                    </a:lnTo>
                    <a:lnTo>
                      <a:pt x="125" y="349"/>
                    </a:lnTo>
                    <a:lnTo>
                      <a:pt x="125" y="347"/>
                    </a:lnTo>
                    <a:lnTo>
                      <a:pt x="123" y="347"/>
                    </a:lnTo>
                    <a:lnTo>
                      <a:pt x="123" y="344"/>
                    </a:lnTo>
                    <a:lnTo>
                      <a:pt x="125" y="344"/>
                    </a:lnTo>
                    <a:lnTo>
                      <a:pt x="128" y="344"/>
                    </a:lnTo>
                    <a:lnTo>
                      <a:pt x="128" y="347"/>
                    </a:lnTo>
                    <a:lnTo>
                      <a:pt x="128" y="344"/>
                    </a:lnTo>
                    <a:lnTo>
                      <a:pt x="128" y="347"/>
                    </a:lnTo>
                    <a:lnTo>
                      <a:pt x="130" y="347"/>
                    </a:lnTo>
                    <a:lnTo>
                      <a:pt x="130" y="344"/>
                    </a:lnTo>
                    <a:lnTo>
                      <a:pt x="130" y="347"/>
                    </a:lnTo>
                    <a:lnTo>
                      <a:pt x="132" y="347"/>
                    </a:lnTo>
                    <a:lnTo>
                      <a:pt x="132" y="344"/>
                    </a:lnTo>
                    <a:lnTo>
                      <a:pt x="130" y="344"/>
                    </a:lnTo>
                    <a:lnTo>
                      <a:pt x="132" y="344"/>
                    </a:lnTo>
                    <a:lnTo>
                      <a:pt x="130" y="344"/>
                    </a:lnTo>
                    <a:lnTo>
                      <a:pt x="130" y="342"/>
                    </a:lnTo>
                    <a:lnTo>
                      <a:pt x="132" y="342"/>
                    </a:lnTo>
                    <a:lnTo>
                      <a:pt x="132" y="339"/>
                    </a:lnTo>
                    <a:lnTo>
                      <a:pt x="132" y="342"/>
                    </a:lnTo>
                    <a:lnTo>
                      <a:pt x="132" y="339"/>
                    </a:lnTo>
                    <a:lnTo>
                      <a:pt x="135" y="339"/>
                    </a:lnTo>
                    <a:lnTo>
                      <a:pt x="132" y="339"/>
                    </a:lnTo>
                    <a:lnTo>
                      <a:pt x="135" y="339"/>
                    </a:lnTo>
                    <a:lnTo>
                      <a:pt x="135" y="337"/>
                    </a:lnTo>
                    <a:lnTo>
                      <a:pt x="137" y="337"/>
                    </a:lnTo>
                    <a:lnTo>
                      <a:pt x="137" y="335"/>
                    </a:lnTo>
                    <a:lnTo>
                      <a:pt x="140" y="335"/>
                    </a:lnTo>
                    <a:lnTo>
                      <a:pt x="137" y="335"/>
                    </a:lnTo>
                    <a:lnTo>
                      <a:pt x="140" y="335"/>
                    </a:lnTo>
                    <a:lnTo>
                      <a:pt x="137" y="335"/>
                    </a:lnTo>
                    <a:lnTo>
                      <a:pt x="140" y="335"/>
                    </a:lnTo>
                    <a:lnTo>
                      <a:pt x="140" y="332"/>
                    </a:lnTo>
                    <a:lnTo>
                      <a:pt x="142" y="332"/>
                    </a:lnTo>
                    <a:lnTo>
                      <a:pt x="142" y="335"/>
                    </a:lnTo>
                    <a:lnTo>
                      <a:pt x="142" y="332"/>
                    </a:lnTo>
                    <a:lnTo>
                      <a:pt x="142" y="335"/>
                    </a:lnTo>
                    <a:lnTo>
                      <a:pt x="142" y="332"/>
                    </a:lnTo>
                    <a:lnTo>
                      <a:pt x="142" y="330"/>
                    </a:lnTo>
                    <a:lnTo>
                      <a:pt x="144" y="330"/>
                    </a:lnTo>
                    <a:lnTo>
                      <a:pt x="144" y="328"/>
                    </a:lnTo>
                    <a:lnTo>
                      <a:pt x="144" y="325"/>
                    </a:lnTo>
                    <a:lnTo>
                      <a:pt x="147" y="325"/>
                    </a:lnTo>
                    <a:lnTo>
                      <a:pt x="147" y="323"/>
                    </a:lnTo>
                    <a:lnTo>
                      <a:pt x="147" y="325"/>
                    </a:lnTo>
                    <a:lnTo>
                      <a:pt x="149" y="323"/>
                    </a:lnTo>
                    <a:lnTo>
                      <a:pt x="149" y="325"/>
                    </a:lnTo>
                    <a:lnTo>
                      <a:pt x="149" y="323"/>
                    </a:lnTo>
                    <a:lnTo>
                      <a:pt x="151" y="323"/>
                    </a:lnTo>
                    <a:lnTo>
                      <a:pt x="149" y="323"/>
                    </a:lnTo>
                    <a:lnTo>
                      <a:pt x="151" y="323"/>
                    </a:lnTo>
                    <a:lnTo>
                      <a:pt x="151" y="320"/>
                    </a:lnTo>
                    <a:lnTo>
                      <a:pt x="151" y="323"/>
                    </a:lnTo>
                    <a:lnTo>
                      <a:pt x="154" y="323"/>
                    </a:lnTo>
                    <a:lnTo>
                      <a:pt x="151" y="323"/>
                    </a:lnTo>
                    <a:lnTo>
                      <a:pt x="151" y="320"/>
                    </a:lnTo>
                    <a:lnTo>
                      <a:pt x="154" y="320"/>
                    </a:lnTo>
                    <a:lnTo>
                      <a:pt x="151" y="320"/>
                    </a:lnTo>
                    <a:lnTo>
                      <a:pt x="154" y="320"/>
                    </a:lnTo>
                    <a:lnTo>
                      <a:pt x="154" y="318"/>
                    </a:lnTo>
                    <a:lnTo>
                      <a:pt x="151" y="318"/>
                    </a:lnTo>
                    <a:lnTo>
                      <a:pt x="154" y="318"/>
                    </a:lnTo>
                    <a:lnTo>
                      <a:pt x="154" y="320"/>
                    </a:lnTo>
                    <a:lnTo>
                      <a:pt x="154" y="318"/>
                    </a:lnTo>
                    <a:lnTo>
                      <a:pt x="156" y="318"/>
                    </a:lnTo>
                    <a:lnTo>
                      <a:pt x="156" y="316"/>
                    </a:lnTo>
                    <a:lnTo>
                      <a:pt x="156" y="313"/>
                    </a:lnTo>
                    <a:lnTo>
                      <a:pt x="159" y="313"/>
                    </a:lnTo>
                    <a:lnTo>
                      <a:pt x="156" y="313"/>
                    </a:lnTo>
                    <a:lnTo>
                      <a:pt x="159" y="313"/>
                    </a:lnTo>
                    <a:lnTo>
                      <a:pt x="159" y="311"/>
                    </a:lnTo>
                    <a:lnTo>
                      <a:pt x="159" y="313"/>
                    </a:lnTo>
                    <a:lnTo>
                      <a:pt x="159" y="311"/>
                    </a:lnTo>
                    <a:lnTo>
                      <a:pt x="161" y="311"/>
                    </a:lnTo>
                    <a:lnTo>
                      <a:pt x="159" y="311"/>
                    </a:lnTo>
                    <a:lnTo>
                      <a:pt x="161" y="311"/>
                    </a:lnTo>
                    <a:lnTo>
                      <a:pt x="159" y="311"/>
                    </a:lnTo>
                    <a:lnTo>
                      <a:pt x="161" y="309"/>
                    </a:lnTo>
                    <a:lnTo>
                      <a:pt x="163" y="309"/>
                    </a:lnTo>
                    <a:lnTo>
                      <a:pt x="161" y="309"/>
                    </a:lnTo>
                    <a:lnTo>
                      <a:pt x="163" y="309"/>
                    </a:lnTo>
                    <a:lnTo>
                      <a:pt x="163" y="306"/>
                    </a:lnTo>
                    <a:lnTo>
                      <a:pt x="163" y="304"/>
                    </a:lnTo>
                    <a:lnTo>
                      <a:pt x="166" y="301"/>
                    </a:lnTo>
                    <a:lnTo>
                      <a:pt x="166" y="304"/>
                    </a:lnTo>
                    <a:lnTo>
                      <a:pt x="166" y="301"/>
                    </a:lnTo>
                    <a:lnTo>
                      <a:pt x="168" y="301"/>
                    </a:lnTo>
                    <a:lnTo>
                      <a:pt x="168" y="299"/>
                    </a:lnTo>
                    <a:lnTo>
                      <a:pt x="170" y="299"/>
                    </a:lnTo>
                    <a:lnTo>
                      <a:pt x="173" y="299"/>
                    </a:lnTo>
                    <a:lnTo>
                      <a:pt x="175" y="299"/>
                    </a:lnTo>
                    <a:lnTo>
                      <a:pt x="178" y="299"/>
                    </a:lnTo>
                    <a:lnTo>
                      <a:pt x="178" y="297"/>
                    </a:lnTo>
                    <a:lnTo>
                      <a:pt x="178" y="299"/>
                    </a:lnTo>
                    <a:lnTo>
                      <a:pt x="180" y="297"/>
                    </a:lnTo>
                    <a:lnTo>
                      <a:pt x="182" y="297"/>
                    </a:lnTo>
                    <a:lnTo>
                      <a:pt x="182" y="299"/>
                    </a:lnTo>
                    <a:lnTo>
                      <a:pt x="185" y="299"/>
                    </a:lnTo>
                    <a:lnTo>
                      <a:pt x="182" y="299"/>
                    </a:lnTo>
                    <a:lnTo>
                      <a:pt x="185" y="299"/>
                    </a:lnTo>
                    <a:lnTo>
                      <a:pt x="187" y="299"/>
                    </a:lnTo>
                    <a:lnTo>
                      <a:pt x="187" y="301"/>
                    </a:lnTo>
                    <a:lnTo>
                      <a:pt x="189" y="301"/>
                    </a:lnTo>
                    <a:lnTo>
                      <a:pt x="189" y="299"/>
                    </a:lnTo>
                    <a:lnTo>
                      <a:pt x="189" y="297"/>
                    </a:lnTo>
                    <a:lnTo>
                      <a:pt x="189" y="299"/>
                    </a:lnTo>
                    <a:lnTo>
                      <a:pt x="187" y="299"/>
                    </a:lnTo>
                    <a:lnTo>
                      <a:pt x="187" y="297"/>
                    </a:lnTo>
                    <a:lnTo>
                      <a:pt x="185" y="297"/>
                    </a:lnTo>
                    <a:lnTo>
                      <a:pt x="185" y="294"/>
                    </a:lnTo>
                    <a:lnTo>
                      <a:pt x="185" y="292"/>
                    </a:lnTo>
                    <a:lnTo>
                      <a:pt x="187" y="292"/>
                    </a:lnTo>
                    <a:lnTo>
                      <a:pt x="187" y="294"/>
                    </a:lnTo>
                    <a:lnTo>
                      <a:pt x="189" y="294"/>
                    </a:lnTo>
                    <a:lnTo>
                      <a:pt x="192" y="294"/>
                    </a:lnTo>
                    <a:lnTo>
                      <a:pt x="192" y="297"/>
                    </a:lnTo>
                    <a:lnTo>
                      <a:pt x="194" y="294"/>
                    </a:lnTo>
                    <a:lnTo>
                      <a:pt x="192" y="294"/>
                    </a:lnTo>
                    <a:lnTo>
                      <a:pt x="192" y="292"/>
                    </a:lnTo>
                    <a:lnTo>
                      <a:pt x="194" y="292"/>
                    </a:lnTo>
                    <a:lnTo>
                      <a:pt x="197" y="292"/>
                    </a:lnTo>
                    <a:lnTo>
                      <a:pt x="197" y="294"/>
                    </a:lnTo>
                    <a:lnTo>
                      <a:pt x="199" y="294"/>
                    </a:lnTo>
                    <a:lnTo>
                      <a:pt x="201" y="294"/>
                    </a:lnTo>
                    <a:lnTo>
                      <a:pt x="201" y="297"/>
                    </a:lnTo>
                    <a:lnTo>
                      <a:pt x="204" y="297"/>
                    </a:lnTo>
                    <a:lnTo>
                      <a:pt x="204" y="299"/>
                    </a:lnTo>
                    <a:lnTo>
                      <a:pt x="206" y="299"/>
                    </a:lnTo>
                    <a:lnTo>
                      <a:pt x="206" y="301"/>
                    </a:lnTo>
                    <a:lnTo>
                      <a:pt x="208" y="301"/>
                    </a:lnTo>
                    <a:lnTo>
                      <a:pt x="208" y="304"/>
                    </a:lnTo>
                    <a:lnTo>
                      <a:pt x="211" y="304"/>
                    </a:lnTo>
                    <a:lnTo>
                      <a:pt x="211" y="301"/>
                    </a:lnTo>
                    <a:lnTo>
                      <a:pt x="213" y="301"/>
                    </a:lnTo>
                    <a:lnTo>
                      <a:pt x="215" y="301"/>
                    </a:lnTo>
                    <a:lnTo>
                      <a:pt x="218" y="301"/>
                    </a:lnTo>
                    <a:lnTo>
                      <a:pt x="218" y="304"/>
                    </a:lnTo>
                    <a:lnTo>
                      <a:pt x="220" y="304"/>
                    </a:lnTo>
                    <a:lnTo>
                      <a:pt x="218" y="304"/>
                    </a:lnTo>
                    <a:lnTo>
                      <a:pt x="220" y="304"/>
                    </a:lnTo>
                    <a:lnTo>
                      <a:pt x="218" y="304"/>
                    </a:lnTo>
                    <a:lnTo>
                      <a:pt x="218" y="301"/>
                    </a:lnTo>
                    <a:lnTo>
                      <a:pt x="215" y="301"/>
                    </a:lnTo>
                    <a:lnTo>
                      <a:pt x="213" y="301"/>
                    </a:lnTo>
                    <a:lnTo>
                      <a:pt x="211" y="301"/>
                    </a:lnTo>
                    <a:lnTo>
                      <a:pt x="211" y="304"/>
                    </a:lnTo>
                    <a:lnTo>
                      <a:pt x="208" y="304"/>
                    </a:lnTo>
                    <a:lnTo>
                      <a:pt x="208" y="301"/>
                    </a:lnTo>
                    <a:lnTo>
                      <a:pt x="206" y="301"/>
                    </a:lnTo>
                    <a:lnTo>
                      <a:pt x="206" y="299"/>
                    </a:lnTo>
                    <a:lnTo>
                      <a:pt x="204" y="299"/>
                    </a:lnTo>
                    <a:lnTo>
                      <a:pt x="204" y="297"/>
                    </a:lnTo>
                    <a:lnTo>
                      <a:pt x="201" y="297"/>
                    </a:lnTo>
                    <a:lnTo>
                      <a:pt x="201" y="294"/>
                    </a:lnTo>
                    <a:lnTo>
                      <a:pt x="199" y="294"/>
                    </a:lnTo>
                    <a:lnTo>
                      <a:pt x="197" y="294"/>
                    </a:lnTo>
                    <a:lnTo>
                      <a:pt x="197" y="292"/>
                    </a:lnTo>
                    <a:lnTo>
                      <a:pt x="194" y="292"/>
                    </a:lnTo>
                    <a:lnTo>
                      <a:pt x="192" y="292"/>
                    </a:lnTo>
                    <a:lnTo>
                      <a:pt x="192" y="290"/>
                    </a:lnTo>
                    <a:lnTo>
                      <a:pt x="189" y="290"/>
                    </a:lnTo>
                    <a:lnTo>
                      <a:pt x="192" y="290"/>
                    </a:lnTo>
                    <a:lnTo>
                      <a:pt x="189" y="290"/>
                    </a:lnTo>
                    <a:lnTo>
                      <a:pt x="189" y="287"/>
                    </a:lnTo>
                    <a:lnTo>
                      <a:pt x="187" y="287"/>
                    </a:lnTo>
                    <a:lnTo>
                      <a:pt x="187" y="285"/>
                    </a:lnTo>
                    <a:lnTo>
                      <a:pt x="185" y="285"/>
                    </a:lnTo>
                    <a:lnTo>
                      <a:pt x="185" y="282"/>
                    </a:lnTo>
                    <a:lnTo>
                      <a:pt x="187" y="282"/>
                    </a:lnTo>
                    <a:lnTo>
                      <a:pt x="189" y="282"/>
                    </a:lnTo>
                    <a:lnTo>
                      <a:pt x="192" y="282"/>
                    </a:lnTo>
                    <a:lnTo>
                      <a:pt x="189" y="282"/>
                    </a:lnTo>
                    <a:lnTo>
                      <a:pt x="187" y="282"/>
                    </a:lnTo>
                    <a:lnTo>
                      <a:pt x="187" y="280"/>
                    </a:lnTo>
                    <a:lnTo>
                      <a:pt x="185" y="280"/>
                    </a:lnTo>
                    <a:lnTo>
                      <a:pt x="187" y="280"/>
                    </a:lnTo>
                    <a:lnTo>
                      <a:pt x="189" y="280"/>
                    </a:lnTo>
                    <a:lnTo>
                      <a:pt x="187" y="280"/>
                    </a:lnTo>
                    <a:lnTo>
                      <a:pt x="187" y="278"/>
                    </a:lnTo>
                    <a:lnTo>
                      <a:pt x="187" y="280"/>
                    </a:lnTo>
                    <a:lnTo>
                      <a:pt x="187" y="278"/>
                    </a:lnTo>
                    <a:lnTo>
                      <a:pt x="189" y="278"/>
                    </a:lnTo>
                    <a:lnTo>
                      <a:pt x="187" y="278"/>
                    </a:lnTo>
                    <a:lnTo>
                      <a:pt x="187" y="275"/>
                    </a:lnTo>
                    <a:lnTo>
                      <a:pt x="185" y="275"/>
                    </a:lnTo>
                    <a:lnTo>
                      <a:pt x="185" y="273"/>
                    </a:lnTo>
                    <a:lnTo>
                      <a:pt x="185" y="275"/>
                    </a:lnTo>
                    <a:lnTo>
                      <a:pt x="185" y="273"/>
                    </a:lnTo>
                    <a:lnTo>
                      <a:pt x="187" y="273"/>
                    </a:lnTo>
                    <a:lnTo>
                      <a:pt x="185" y="273"/>
                    </a:lnTo>
                    <a:lnTo>
                      <a:pt x="187" y="273"/>
                    </a:lnTo>
                    <a:lnTo>
                      <a:pt x="187" y="275"/>
                    </a:lnTo>
                    <a:lnTo>
                      <a:pt x="189" y="275"/>
                    </a:lnTo>
                    <a:lnTo>
                      <a:pt x="187" y="275"/>
                    </a:lnTo>
                    <a:lnTo>
                      <a:pt x="187" y="273"/>
                    </a:lnTo>
                    <a:lnTo>
                      <a:pt x="189" y="273"/>
                    </a:lnTo>
                    <a:lnTo>
                      <a:pt x="187" y="273"/>
                    </a:lnTo>
                    <a:lnTo>
                      <a:pt x="187" y="271"/>
                    </a:lnTo>
                    <a:lnTo>
                      <a:pt x="185" y="271"/>
                    </a:lnTo>
                    <a:lnTo>
                      <a:pt x="187" y="271"/>
                    </a:lnTo>
                    <a:lnTo>
                      <a:pt x="189" y="271"/>
                    </a:lnTo>
                    <a:lnTo>
                      <a:pt x="187" y="271"/>
                    </a:lnTo>
                    <a:lnTo>
                      <a:pt x="189" y="268"/>
                    </a:lnTo>
                    <a:lnTo>
                      <a:pt x="187" y="268"/>
                    </a:lnTo>
                    <a:lnTo>
                      <a:pt x="189" y="268"/>
                    </a:lnTo>
                    <a:lnTo>
                      <a:pt x="187" y="268"/>
                    </a:lnTo>
                    <a:lnTo>
                      <a:pt x="189" y="268"/>
                    </a:lnTo>
                    <a:lnTo>
                      <a:pt x="187" y="268"/>
                    </a:lnTo>
                    <a:lnTo>
                      <a:pt x="189" y="268"/>
                    </a:lnTo>
                    <a:lnTo>
                      <a:pt x="189" y="266"/>
                    </a:lnTo>
                    <a:lnTo>
                      <a:pt x="187" y="266"/>
                    </a:lnTo>
                    <a:lnTo>
                      <a:pt x="189" y="266"/>
                    </a:lnTo>
                    <a:lnTo>
                      <a:pt x="187" y="266"/>
                    </a:lnTo>
                    <a:lnTo>
                      <a:pt x="187" y="263"/>
                    </a:lnTo>
                    <a:lnTo>
                      <a:pt x="185" y="263"/>
                    </a:lnTo>
                    <a:lnTo>
                      <a:pt x="187" y="263"/>
                    </a:lnTo>
                    <a:lnTo>
                      <a:pt x="185" y="263"/>
                    </a:lnTo>
                    <a:lnTo>
                      <a:pt x="185" y="261"/>
                    </a:lnTo>
                    <a:lnTo>
                      <a:pt x="182" y="261"/>
                    </a:lnTo>
                    <a:lnTo>
                      <a:pt x="182" y="259"/>
                    </a:lnTo>
                    <a:lnTo>
                      <a:pt x="185" y="259"/>
                    </a:lnTo>
                    <a:lnTo>
                      <a:pt x="182" y="259"/>
                    </a:lnTo>
                    <a:lnTo>
                      <a:pt x="182" y="261"/>
                    </a:lnTo>
                    <a:lnTo>
                      <a:pt x="180" y="261"/>
                    </a:lnTo>
                    <a:lnTo>
                      <a:pt x="182" y="261"/>
                    </a:lnTo>
                    <a:lnTo>
                      <a:pt x="180" y="261"/>
                    </a:lnTo>
                    <a:lnTo>
                      <a:pt x="180" y="259"/>
                    </a:lnTo>
                    <a:lnTo>
                      <a:pt x="180" y="256"/>
                    </a:lnTo>
                    <a:lnTo>
                      <a:pt x="180" y="259"/>
                    </a:lnTo>
                    <a:lnTo>
                      <a:pt x="178" y="259"/>
                    </a:lnTo>
                    <a:lnTo>
                      <a:pt x="178" y="256"/>
                    </a:lnTo>
                    <a:lnTo>
                      <a:pt x="175" y="256"/>
                    </a:lnTo>
                    <a:lnTo>
                      <a:pt x="173" y="256"/>
                    </a:lnTo>
                    <a:lnTo>
                      <a:pt x="170" y="256"/>
                    </a:lnTo>
                    <a:lnTo>
                      <a:pt x="170" y="254"/>
                    </a:lnTo>
                    <a:lnTo>
                      <a:pt x="170" y="256"/>
                    </a:lnTo>
                    <a:lnTo>
                      <a:pt x="168" y="256"/>
                    </a:lnTo>
                    <a:lnTo>
                      <a:pt x="170" y="256"/>
                    </a:lnTo>
                    <a:lnTo>
                      <a:pt x="168" y="256"/>
                    </a:lnTo>
                    <a:lnTo>
                      <a:pt x="166" y="256"/>
                    </a:lnTo>
                    <a:lnTo>
                      <a:pt x="166" y="254"/>
                    </a:lnTo>
                    <a:lnTo>
                      <a:pt x="163" y="254"/>
                    </a:lnTo>
                    <a:lnTo>
                      <a:pt x="166" y="254"/>
                    </a:lnTo>
                    <a:lnTo>
                      <a:pt x="166" y="252"/>
                    </a:lnTo>
                    <a:lnTo>
                      <a:pt x="163" y="252"/>
                    </a:lnTo>
                    <a:lnTo>
                      <a:pt x="163" y="254"/>
                    </a:lnTo>
                    <a:lnTo>
                      <a:pt x="163" y="252"/>
                    </a:lnTo>
                    <a:lnTo>
                      <a:pt x="161" y="252"/>
                    </a:lnTo>
                    <a:lnTo>
                      <a:pt x="161" y="249"/>
                    </a:lnTo>
                    <a:lnTo>
                      <a:pt x="161" y="252"/>
                    </a:lnTo>
                    <a:lnTo>
                      <a:pt x="161" y="249"/>
                    </a:lnTo>
                    <a:lnTo>
                      <a:pt x="161" y="252"/>
                    </a:lnTo>
                    <a:lnTo>
                      <a:pt x="159" y="252"/>
                    </a:lnTo>
                    <a:lnTo>
                      <a:pt x="159" y="249"/>
                    </a:lnTo>
                    <a:lnTo>
                      <a:pt x="161" y="249"/>
                    </a:lnTo>
                    <a:lnTo>
                      <a:pt x="163" y="249"/>
                    </a:lnTo>
                    <a:lnTo>
                      <a:pt x="163" y="247"/>
                    </a:lnTo>
                    <a:lnTo>
                      <a:pt x="163" y="244"/>
                    </a:lnTo>
                    <a:lnTo>
                      <a:pt x="166" y="244"/>
                    </a:lnTo>
                    <a:lnTo>
                      <a:pt x="166" y="242"/>
                    </a:lnTo>
                    <a:lnTo>
                      <a:pt x="168" y="242"/>
                    </a:lnTo>
                    <a:lnTo>
                      <a:pt x="168" y="240"/>
                    </a:lnTo>
                    <a:lnTo>
                      <a:pt x="168" y="237"/>
                    </a:lnTo>
                    <a:lnTo>
                      <a:pt x="168" y="235"/>
                    </a:lnTo>
                    <a:lnTo>
                      <a:pt x="170" y="235"/>
                    </a:lnTo>
                    <a:lnTo>
                      <a:pt x="170" y="232"/>
                    </a:lnTo>
                    <a:lnTo>
                      <a:pt x="170" y="230"/>
                    </a:lnTo>
                    <a:lnTo>
                      <a:pt x="173" y="230"/>
                    </a:lnTo>
                    <a:lnTo>
                      <a:pt x="175" y="230"/>
                    </a:lnTo>
                    <a:lnTo>
                      <a:pt x="178" y="230"/>
                    </a:lnTo>
                    <a:lnTo>
                      <a:pt x="178" y="228"/>
                    </a:lnTo>
                    <a:lnTo>
                      <a:pt x="180" y="228"/>
                    </a:lnTo>
                    <a:lnTo>
                      <a:pt x="182" y="228"/>
                    </a:lnTo>
                    <a:lnTo>
                      <a:pt x="180" y="228"/>
                    </a:lnTo>
                    <a:lnTo>
                      <a:pt x="182" y="228"/>
                    </a:lnTo>
                    <a:lnTo>
                      <a:pt x="180" y="228"/>
                    </a:lnTo>
                    <a:lnTo>
                      <a:pt x="178" y="228"/>
                    </a:lnTo>
                    <a:lnTo>
                      <a:pt x="180" y="228"/>
                    </a:lnTo>
                    <a:lnTo>
                      <a:pt x="178" y="228"/>
                    </a:lnTo>
                    <a:lnTo>
                      <a:pt x="175" y="230"/>
                    </a:lnTo>
                    <a:lnTo>
                      <a:pt x="173" y="230"/>
                    </a:lnTo>
                    <a:lnTo>
                      <a:pt x="170" y="230"/>
                    </a:lnTo>
                    <a:lnTo>
                      <a:pt x="170" y="232"/>
                    </a:lnTo>
                    <a:lnTo>
                      <a:pt x="170" y="235"/>
                    </a:lnTo>
                    <a:lnTo>
                      <a:pt x="168" y="235"/>
                    </a:lnTo>
                    <a:lnTo>
                      <a:pt x="168" y="237"/>
                    </a:lnTo>
                    <a:lnTo>
                      <a:pt x="168" y="240"/>
                    </a:lnTo>
                    <a:lnTo>
                      <a:pt x="168" y="242"/>
                    </a:lnTo>
                    <a:lnTo>
                      <a:pt x="166" y="242"/>
                    </a:lnTo>
                    <a:lnTo>
                      <a:pt x="163" y="242"/>
                    </a:lnTo>
                    <a:lnTo>
                      <a:pt x="163" y="244"/>
                    </a:lnTo>
                    <a:lnTo>
                      <a:pt x="163" y="247"/>
                    </a:lnTo>
                    <a:lnTo>
                      <a:pt x="163" y="249"/>
                    </a:lnTo>
                    <a:lnTo>
                      <a:pt x="161" y="249"/>
                    </a:lnTo>
                    <a:lnTo>
                      <a:pt x="159" y="249"/>
                    </a:lnTo>
                    <a:lnTo>
                      <a:pt x="156" y="249"/>
                    </a:lnTo>
                    <a:lnTo>
                      <a:pt x="156" y="247"/>
                    </a:lnTo>
                    <a:lnTo>
                      <a:pt x="154" y="247"/>
                    </a:lnTo>
                    <a:lnTo>
                      <a:pt x="154" y="249"/>
                    </a:lnTo>
                    <a:lnTo>
                      <a:pt x="154" y="247"/>
                    </a:lnTo>
                    <a:lnTo>
                      <a:pt x="154" y="249"/>
                    </a:lnTo>
                    <a:lnTo>
                      <a:pt x="154" y="247"/>
                    </a:lnTo>
                    <a:lnTo>
                      <a:pt x="154" y="249"/>
                    </a:lnTo>
                    <a:lnTo>
                      <a:pt x="154" y="247"/>
                    </a:lnTo>
                    <a:lnTo>
                      <a:pt x="151" y="247"/>
                    </a:lnTo>
                    <a:lnTo>
                      <a:pt x="154" y="247"/>
                    </a:lnTo>
                    <a:lnTo>
                      <a:pt x="151" y="247"/>
                    </a:lnTo>
                    <a:lnTo>
                      <a:pt x="149" y="247"/>
                    </a:lnTo>
                    <a:lnTo>
                      <a:pt x="149" y="244"/>
                    </a:lnTo>
                    <a:lnTo>
                      <a:pt x="149" y="242"/>
                    </a:lnTo>
                    <a:lnTo>
                      <a:pt x="149" y="244"/>
                    </a:lnTo>
                    <a:lnTo>
                      <a:pt x="149" y="242"/>
                    </a:lnTo>
                    <a:lnTo>
                      <a:pt x="149" y="240"/>
                    </a:lnTo>
                    <a:lnTo>
                      <a:pt x="147" y="240"/>
                    </a:lnTo>
                    <a:lnTo>
                      <a:pt x="147" y="237"/>
                    </a:lnTo>
                    <a:lnTo>
                      <a:pt x="147" y="235"/>
                    </a:lnTo>
                    <a:lnTo>
                      <a:pt x="144" y="235"/>
                    </a:lnTo>
                    <a:lnTo>
                      <a:pt x="144" y="232"/>
                    </a:lnTo>
                    <a:lnTo>
                      <a:pt x="142" y="232"/>
                    </a:lnTo>
                    <a:lnTo>
                      <a:pt x="144" y="232"/>
                    </a:lnTo>
                    <a:lnTo>
                      <a:pt x="142" y="232"/>
                    </a:lnTo>
                    <a:lnTo>
                      <a:pt x="142" y="230"/>
                    </a:lnTo>
                    <a:lnTo>
                      <a:pt x="142" y="228"/>
                    </a:lnTo>
                    <a:lnTo>
                      <a:pt x="140" y="228"/>
                    </a:lnTo>
                    <a:lnTo>
                      <a:pt x="140" y="225"/>
                    </a:lnTo>
                    <a:lnTo>
                      <a:pt x="137" y="225"/>
                    </a:lnTo>
                    <a:lnTo>
                      <a:pt x="137" y="223"/>
                    </a:lnTo>
                    <a:lnTo>
                      <a:pt x="135" y="223"/>
                    </a:lnTo>
                    <a:lnTo>
                      <a:pt x="135" y="221"/>
                    </a:lnTo>
                    <a:lnTo>
                      <a:pt x="132" y="221"/>
                    </a:lnTo>
                    <a:lnTo>
                      <a:pt x="132" y="218"/>
                    </a:lnTo>
                    <a:lnTo>
                      <a:pt x="135" y="218"/>
                    </a:lnTo>
                    <a:lnTo>
                      <a:pt x="135" y="216"/>
                    </a:lnTo>
                    <a:lnTo>
                      <a:pt x="135" y="213"/>
                    </a:lnTo>
                    <a:lnTo>
                      <a:pt x="135" y="216"/>
                    </a:lnTo>
                    <a:lnTo>
                      <a:pt x="135" y="213"/>
                    </a:lnTo>
                    <a:lnTo>
                      <a:pt x="132" y="213"/>
                    </a:lnTo>
                    <a:lnTo>
                      <a:pt x="132" y="211"/>
                    </a:lnTo>
                    <a:lnTo>
                      <a:pt x="135" y="211"/>
                    </a:lnTo>
                    <a:lnTo>
                      <a:pt x="132" y="211"/>
                    </a:lnTo>
                    <a:lnTo>
                      <a:pt x="135" y="209"/>
                    </a:lnTo>
                    <a:lnTo>
                      <a:pt x="137" y="209"/>
                    </a:lnTo>
                    <a:lnTo>
                      <a:pt x="137" y="206"/>
                    </a:lnTo>
                    <a:lnTo>
                      <a:pt x="140" y="206"/>
                    </a:lnTo>
                    <a:lnTo>
                      <a:pt x="140" y="204"/>
                    </a:lnTo>
                    <a:lnTo>
                      <a:pt x="140" y="202"/>
                    </a:lnTo>
                    <a:lnTo>
                      <a:pt x="140" y="199"/>
                    </a:lnTo>
                    <a:lnTo>
                      <a:pt x="142" y="199"/>
                    </a:lnTo>
                    <a:lnTo>
                      <a:pt x="142" y="197"/>
                    </a:lnTo>
                    <a:lnTo>
                      <a:pt x="142" y="194"/>
                    </a:lnTo>
                    <a:lnTo>
                      <a:pt x="140" y="194"/>
                    </a:lnTo>
                    <a:lnTo>
                      <a:pt x="140" y="192"/>
                    </a:lnTo>
                    <a:lnTo>
                      <a:pt x="142" y="192"/>
                    </a:lnTo>
                    <a:lnTo>
                      <a:pt x="144" y="192"/>
                    </a:lnTo>
                    <a:lnTo>
                      <a:pt x="144" y="190"/>
                    </a:lnTo>
                    <a:lnTo>
                      <a:pt x="144" y="187"/>
                    </a:lnTo>
                    <a:lnTo>
                      <a:pt x="142" y="187"/>
                    </a:lnTo>
                    <a:lnTo>
                      <a:pt x="142" y="185"/>
                    </a:lnTo>
                    <a:lnTo>
                      <a:pt x="140" y="185"/>
                    </a:lnTo>
                    <a:lnTo>
                      <a:pt x="140" y="183"/>
                    </a:lnTo>
                    <a:lnTo>
                      <a:pt x="140" y="180"/>
                    </a:lnTo>
                    <a:lnTo>
                      <a:pt x="137" y="180"/>
                    </a:lnTo>
                    <a:lnTo>
                      <a:pt x="137" y="178"/>
                    </a:lnTo>
                    <a:lnTo>
                      <a:pt x="135" y="178"/>
                    </a:lnTo>
                    <a:lnTo>
                      <a:pt x="135" y="175"/>
                    </a:lnTo>
                    <a:lnTo>
                      <a:pt x="132" y="175"/>
                    </a:lnTo>
                    <a:lnTo>
                      <a:pt x="132" y="173"/>
                    </a:lnTo>
                    <a:lnTo>
                      <a:pt x="130" y="171"/>
                    </a:lnTo>
                    <a:lnTo>
                      <a:pt x="130" y="168"/>
                    </a:lnTo>
                    <a:lnTo>
                      <a:pt x="130" y="166"/>
                    </a:lnTo>
                    <a:lnTo>
                      <a:pt x="130" y="164"/>
                    </a:lnTo>
                    <a:lnTo>
                      <a:pt x="132" y="164"/>
                    </a:lnTo>
                    <a:lnTo>
                      <a:pt x="135" y="164"/>
                    </a:lnTo>
                    <a:lnTo>
                      <a:pt x="135" y="161"/>
                    </a:lnTo>
                    <a:lnTo>
                      <a:pt x="137" y="161"/>
                    </a:lnTo>
                    <a:lnTo>
                      <a:pt x="137" y="159"/>
                    </a:lnTo>
                    <a:lnTo>
                      <a:pt x="135" y="159"/>
                    </a:lnTo>
                    <a:lnTo>
                      <a:pt x="135" y="156"/>
                    </a:lnTo>
                    <a:lnTo>
                      <a:pt x="137" y="156"/>
                    </a:lnTo>
                    <a:lnTo>
                      <a:pt x="137" y="154"/>
                    </a:lnTo>
                    <a:lnTo>
                      <a:pt x="135" y="154"/>
                    </a:lnTo>
                    <a:lnTo>
                      <a:pt x="132" y="154"/>
                    </a:lnTo>
                    <a:lnTo>
                      <a:pt x="130" y="154"/>
                    </a:lnTo>
                    <a:lnTo>
                      <a:pt x="130" y="152"/>
                    </a:lnTo>
                    <a:lnTo>
                      <a:pt x="130" y="154"/>
                    </a:lnTo>
                    <a:lnTo>
                      <a:pt x="128" y="154"/>
                    </a:lnTo>
                    <a:lnTo>
                      <a:pt x="125" y="154"/>
                    </a:lnTo>
                    <a:lnTo>
                      <a:pt x="125" y="152"/>
                    </a:lnTo>
                    <a:lnTo>
                      <a:pt x="125" y="149"/>
                    </a:lnTo>
                    <a:lnTo>
                      <a:pt x="128" y="149"/>
                    </a:lnTo>
                    <a:lnTo>
                      <a:pt x="128" y="147"/>
                    </a:lnTo>
                    <a:lnTo>
                      <a:pt x="125" y="147"/>
                    </a:lnTo>
                    <a:lnTo>
                      <a:pt x="128" y="147"/>
                    </a:lnTo>
                    <a:lnTo>
                      <a:pt x="130" y="147"/>
                    </a:lnTo>
                    <a:lnTo>
                      <a:pt x="130" y="145"/>
                    </a:lnTo>
                    <a:lnTo>
                      <a:pt x="130" y="142"/>
                    </a:lnTo>
                    <a:lnTo>
                      <a:pt x="128" y="142"/>
                    </a:lnTo>
                    <a:lnTo>
                      <a:pt x="128" y="140"/>
                    </a:lnTo>
                    <a:lnTo>
                      <a:pt x="128" y="137"/>
                    </a:lnTo>
                    <a:lnTo>
                      <a:pt x="128" y="135"/>
                    </a:lnTo>
                    <a:lnTo>
                      <a:pt x="128" y="133"/>
                    </a:lnTo>
                    <a:lnTo>
                      <a:pt x="128" y="130"/>
                    </a:lnTo>
                    <a:lnTo>
                      <a:pt x="128" y="128"/>
                    </a:lnTo>
                    <a:lnTo>
                      <a:pt x="130" y="128"/>
                    </a:lnTo>
                    <a:lnTo>
                      <a:pt x="132" y="128"/>
                    </a:lnTo>
                    <a:lnTo>
                      <a:pt x="132" y="126"/>
                    </a:lnTo>
                    <a:lnTo>
                      <a:pt x="132" y="123"/>
                    </a:lnTo>
                    <a:lnTo>
                      <a:pt x="130" y="123"/>
                    </a:lnTo>
                    <a:lnTo>
                      <a:pt x="130" y="121"/>
                    </a:lnTo>
                    <a:lnTo>
                      <a:pt x="128" y="121"/>
                    </a:lnTo>
                    <a:lnTo>
                      <a:pt x="125" y="118"/>
                    </a:lnTo>
                    <a:lnTo>
                      <a:pt x="123" y="118"/>
                    </a:lnTo>
                    <a:lnTo>
                      <a:pt x="125" y="118"/>
                    </a:lnTo>
                    <a:lnTo>
                      <a:pt x="123" y="118"/>
                    </a:lnTo>
                    <a:lnTo>
                      <a:pt x="123" y="116"/>
                    </a:lnTo>
                    <a:lnTo>
                      <a:pt x="123" y="114"/>
                    </a:lnTo>
                    <a:lnTo>
                      <a:pt x="121" y="114"/>
                    </a:lnTo>
                    <a:lnTo>
                      <a:pt x="118" y="114"/>
                    </a:lnTo>
                    <a:lnTo>
                      <a:pt x="116" y="114"/>
                    </a:lnTo>
                    <a:lnTo>
                      <a:pt x="116" y="111"/>
                    </a:lnTo>
                    <a:lnTo>
                      <a:pt x="116" y="109"/>
                    </a:lnTo>
                    <a:lnTo>
                      <a:pt x="116" y="107"/>
                    </a:lnTo>
                    <a:lnTo>
                      <a:pt x="113" y="107"/>
                    </a:lnTo>
                    <a:lnTo>
                      <a:pt x="113" y="104"/>
                    </a:lnTo>
                    <a:lnTo>
                      <a:pt x="111" y="104"/>
                    </a:lnTo>
                    <a:lnTo>
                      <a:pt x="111" y="102"/>
                    </a:lnTo>
                    <a:lnTo>
                      <a:pt x="109" y="102"/>
                    </a:lnTo>
                    <a:lnTo>
                      <a:pt x="106" y="102"/>
                    </a:lnTo>
                    <a:lnTo>
                      <a:pt x="106" y="99"/>
                    </a:lnTo>
                    <a:lnTo>
                      <a:pt x="104" y="99"/>
                    </a:lnTo>
                    <a:lnTo>
                      <a:pt x="102" y="99"/>
                    </a:lnTo>
                    <a:lnTo>
                      <a:pt x="102" y="97"/>
                    </a:lnTo>
                    <a:lnTo>
                      <a:pt x="99" y="97"/>
                    </a:lnTo>
                    <a:lnTo>
                      <a:pt x="97" y="97"/>
                    </a:lnTo>
                    <a:lnTo>
                      <a:pt x="94" y="97"/>
                    </a:lnTo>
                    <a:lnTo>
                      <a:pt x="94" y="95"/>
                    </a:lnTo>
                    <a:lnTo>
                      <a:pt x="92" y="95"/>
                    </a:lnTo>
                    <a:lnTo>
                      <a:pt x="90" y="95"/>
                    </a:lnTo>
                    <a:lnTo>
                      <a:pt x="87" y="95"/>
                    </a:lnTo>
                    <a:lnTo>
                      <a:pt x="85" y="95"/>
                    </a:lnTo>
                    <a:lnTo>
                      <a:pt x="83" y="95"/>
                    </a:lnTo>
                    <a:lnTo>
                      <a:pt x="80" y="95"/>
                    </a:lnTo>
                    <a:lnTo>
                      <a:pt x="80" y="92"/>
                    </a:lnTo>
                    <a:lnTo>
                      <a:pt x="78" y="92"/>
                    </a:lnTo>
                    <a:lnTo>
                      <a:pt x="78" y="90"/>
                    </a:lnTo>
                    <a:lnTo>
                      <a:pt x="76" y="90"/>
                    </a:lnTo>
                    <a:lnTo>
                      <a:pt x="76" y="88"/>
                    </a:lnTo>
                    <a:lnTo>
                      <a:pt x="73" y="88"/>
                    </a:lnTo>
                    <a:lnTo>
                      <a:pt x="71" y="88"/>
                    </a:lnTo>
                    <a:lnTo>
                      <a:pt x="68" y="88"/>
                    </a:lnTo>
                    <a:lnTo>
                      <a:pt x="68" y="85"/>
                    </a:lnTo>
                    <a:lnTo>
                      <a:pt x="66" y="85"/>
                    </a:lnTo>
                    <a:lnTo>
                      <a:pt x="66" y="83"/>
                    </a:lnTo>
                    <a:lnTo>
                      <a:pt x="64" y="83"/>
                    </a:lnTo>
                    <a:lnTo>
                      <a:pt x="61" y="83"/>
                    </a:lnTo>
                    <a:lnTo>
                      <a:pt x="59" y="80"/>
                    </a:lnTo>
                    <a:lnTo>
                      <a:pt x="59" y="78"/>
                    </a:lnTo>
                    <a:lnTo>
                      <a:pt x="57" y="78"/>
                    </a:lnTo>
                    <a:lnTo>
                      <a:pt x="54" y="78"/>
                    </a:lnTo>
                    <a:lnTo>
                      <a:pt x="54" y="76"/>
                    </a:lnTo>
                    <a:lnTo>
                      <a:pt x="54" y="73"/>
                    </a:lnTo>
                    <a:lnTo>
                      <a:pt x="52" y="73"/>
                    </a:lnTo>
                    <a:lnTo>
                      <a:pt x="49" y="73"/>
                    </a:lnTo>
                    <a:lnTo>
                      <a:pt x="49" y="71"/>
                    </a:lnTo>
                    <a:lnTo>
                      <a:pt x="47" y="71"/>
                    </a:lnTo>
                    <a:lnTo>
                      <a:pt x="45" y="71"/>
                    </a:lnTo>
                    <a:lnTo>
                      <a:pt x="45" y="69"/>
                    </a:lnTo>
                    <a:lnTo>
                      <a:pt x="42" y="69"/>
                    </a:lnTo>
                    <a:lnTo>
                      <a:pt x="40" y="69"/>
                    </a:lnTo>
                    <a:lnTo>
                      <a:pt x="40" y="66"/>
                    </a:lnTo>
                    <a:lnTo>
                      <a:pt x="42" y="66"/>
                    </a:lnTo>
                    <a:lnTo>
                      <a:pt x="42" y="64"/>
                    </a:lnTo>
                    <a:lnTo>
                      <a:pt x="40" y="64"/>
                    </a:lnTo>
                    <a:lnTo>
                      <a:pt x="40" y="61"/>
                    </a:lnTo>
                    <a:lnTo>
                      <a:pt x="38" y="61"/>
                    </a:lnTo>
                    <a:lnTo>
                      <a:pt x="35" y="61"/>
                    </a:lnTo>
                    <a:lnTo>
                      <a:pt x="33" y="61"/>
                    </a:lnTo>
                    <a:lnTo>
                      <a:pt x="33" y="59"/>
                    </a:lnTo>
                    <a:lnTo>
                      <a:pt x="30" y="61"/>
                    </a:lnTo>
                    <a:lnTo>
                      <a:pt x="30" y="59"/>
                    </a:lnTo>
                    <a:lnTo>
                      <a:pt x="35" y="57"/>
                    </a:lnTo>
                    <a:lnTo>
                      <a:pt x="38" y="57"/>
                    </a:lnTo>
                    <a:lnTo>
                      <a:pt x="47" y="61"/>
                    </a:lnTo>
                    <a:lnTo>
                      <a:pt x="49" y="57"/>
                    </a:lnTo>
                    <a:lnTo>
                      <a:pt x="47" y="57"/>
                    </a:lnTo>
                    <a:lnTo>
                      <a:pt x="47" y="54"/>
                    </a:lnTo>
                    <a:lnTo>
                      <a:pt x="45" y="52"/>
                    </a:lnTo>
                    <a:lnTo>
                      <a:pt x="45" y="50"/>
                    </a:lnTo>
                    <a:lnTo>
                      <a:pt x="49" y="47"/>
                    </a:lnTo>
                    <a:lnTo>
                      <a:pt x="54" y="45"/>
                    </a:lnTo>
                    <a:lnTo>
                      <a:pt x="66" y="47"/>
                    </a:lnTo>
                    <a:lnTo>
                      <a:pt x="71" y="52"/>
                    </a:lnTo>
                    <a:lnTo>
                      <a:pt x="78" y="59"/>
                    </a:lnTo>
                    <a:lnTo>
                      <a:pt x="80" y="61"/>
                    </a:lnTo>
                    <a:lnTo>
                      <a:pt x="85" y="66"/>
                    </a:lnTo>
                    <a:lnTo>
                      <a:pt x="85" y="69"/>
                    </a:lnTo>
                    <a:lnTo>
                      <a:pt x="90" y="73"/>
                    </a:lnTo>
                    <a:lnTo>
                      <a:pt x="92" y="80"/>
                    </a:lnTo>
                    <a:lnTo>
                      <a:pt x="97" y="78"/>
                    </a:lnTo>
                    <a:lnTo>
                      <a:pt x="104" y="83"/>
                    </a:lnTo>
                    <a:lnTo>
                      <a:pt x="113" y="80"/>
                    </a:lnTo>
                    <a:lnTo>
                      <a:pt x="116" y="85"/>
                    </a:lnTo>
                    <a:lnTo>
                      <a:pt x="118" y="85"/>
                    </a:lnTo>
                    <a:lnTo>
                      <a:pt x="121" y="83"/>
                    </a:lnTo>
                    <a:lnTo>
                      <a:pt x="125" y="80"/>
                    </a:lnTo>
                    <a:lnTo>
                      <a:pt x="135" y="80"/>
                    </a:lnTo>
                    <a:lnTo>
                      <a:pt x="135" y="78"/>
                    </a:lnTo>
                    <a:lnTo>
                      <a:pt x="137" y="73"/>
                    </a:lnTo>
                    <a:lnTo>
                      <a:pt x="140" y="73"/>
                    </a:lnTo>
                    <a:lnTo>
                      <a:pt x="144" y="73"/>
                    </a:lnTo>
                    <a:lnTo>
                      <a:pt x="147" y="76"/>
                    </a:lnTo>
                    <a:lnTo>
                      <a:pt x="149" y="76"/>
                    </a:lnTo>
                    <a:lnTo>
                      <a:pt x="149" y="78"/>
                    </a:lnTo>
                    <a:lnTo>
                      <a:pt x="151" y="78"/>
                    </a:lnTo>
                    <a:lnTo>
                      <a:pt x="154" y="80"/>
                    </a:lnTo>
                    <a:lnTo>
                      <a:pt x="166" y="83"/>
                    </a:lnTo>
                    <a:lnTo>
                      <a:pt x="168" y="83"/>
                    </a:lnTo>
                    <a:lnTo>
                      <a:pt x="170" y="85"/>
                    </a:lnTo>
                    <a:lnTo>
                      <a:pt x="173" y="88"/>
                    </a:lnTo>
                    <a:lnTo>
                      <a:pt x="173" y="90"/>
                    </a:lnTo>
                    <a:lnTo>
                      <a:pt x="175" y="90"/>
                    </a:lnTo>
                    <a:lnTo>
                      <a:pt x="175" y="88"/>
                    </a:lnTo>
                    <a:lnTo>
                      <a:pt x="175" y="85"/>
                    </a:lnTo>
                    <a:lnTo>
                      <a:pt x="178" y="85"/>
                    </a:lnTo>
                    <a:lnTo>
                      <a:pt x="180" y="85"/>
                    </a:lnTo>
                    <a:lnTo>
                      <a:pt x="182" y="85"/>
                    </a:lnTo>
                    <a:lnTo>
                      <a:pt x="182" y="83"/>
                    </a:lnTo>
                    <a:lnTo>
                      <a:pt x="180" y="83"/>
                    </a:lnTo>
                    <a:lnTo>
                      <a:pt x="182" y="80"/>
                    </a:lnTo>
                    <a:lnTo>
                      <a:pt x="180" y="80"/>
                    </a:lnTo>
                    <a:lnTo>
                      <a:pt x="182" y="80"/>
                    </a:lnTo>
                    <a:lnTo>
                      <a:pt x="182" y="78"/>
                    </a:lnTo>
                    <a:lnTo>
                      <a:pt x="182" y="76"/>
                    </a:lnTo>
                    <a:lnTo>
                      <a:pt x="185" y="76"/>
                    </a:lnTo>
                    <a:lnTo>
                      <a:pt x="185" y="73"/>
                    </a:lnTo>
                    <a:lnTo>
                      <a:pt x="187" y="71"/>
                    </a:lnTo>
                    <a:lnTo>
                      <a:pt x="189" y="71"/>
                    </a:lnTo>
                    <a:lnTo>
                      <a:pt x="192" y="71"/>
                    </a:lnTo>
                    <a:lnTo>
                      <a:pt x="189" y="69"/>
                    </a:lnTo>
                    <a:lnTo>
                      <a:pt x="192" y="69"/>
                    </a:lnTo>
                    <a:lnTo>
                      <a:pt x="194" y="69"/>
                    </a:lnTo>
                    <a:lnTo>
                      <a:pt x="194" y="71"/>
                    </a:lnTo>
                    <a:lnTo>
                      <a:pt x="197" y="71"/>
                    </a:lnTo>
                    <a:lnTo>
                      <a:pt x="199" y="69"/>
                    </a:lnTo>
                    <a:lnTo>
                      <a:pt x="199" y="66"/>
                    </a:lnTo>
                    <a:lnTo>
                      <a:pt x="201" y="66"/>
                    </a:lnTo>
                    <a:lnTo>
                      <a:pt x="201" y="64"/>
                    </a:lnTo>
                    <a:lnTo>
                      <a:pt x="204" y="64"/>
                    </a:lnTo>
                    <a:lnTo>
                      <a:pt x="204" y="61"/>
                    </a:lnTo>
                    <a:lnTo>
                      <a:pt x="201" y="61"/>
                    </a:lnTo>
                    <a:lnTo>
                      <a:pt x="201" y="59"/>
                    </a:lnTo>
                    <a:lnTo>
                      <a:pt x="201" y="57"/>
                    </a:lnTo>
                    <a:lnTo>
                      <a:pt x="201" y="54"/>
                    </a:lnTo>
                    <a:lnTo>
                      <a:pt x="201" y="52"/>
                    </a:lnTo>
                    <a:lnTo>
                      <a:pt x="201" y="50"/>
                    </a:lnTo>
                    <a:lnTo>
                      <a:pt x="201" y="47"/>
                    </a:lnTo>
                    <a:lnTo>
                      <a:pt x="201" y="45"/>
                    </a:lnTo>
                    <a:lnTo>
                      <a:pt x="204" y="45"/>
                    </a:lnTo>
                    <a:lnTo>
                      <a:pt x="204" y="42"/>
                    </a:lnTo>
                    <a:lnTo>
                      <a:pt x="204" y="40"/>
                    </a:lnTo>
                    <a:lnTo>
                      <a:pt x="206" y="40"/>
                    </a:lnTo>
                    <a:lnTo>
                      <a:pt x="204" y="40"/>
                    </a:lnTo>
                    <a:lnTo>
                      <a:pt x="204" y="38"/>
                    </a:lnTo>
                    <a:lnTo>
                      <a:pt x="204" y="35"/>
                    </a:lnTo>
                    <a:lnTo>
                      <a:pt x="206" y="35"/>
                    </a:lnTo>
                    <a:lnTo>
                      <a:pt x="206" y="33"/>
                    </a:lnTo>
                    <a:lnTo>
                      <a:pt x="206" y="31"/>
                    </a:lnTo>
                    <a:lnTo>
                      <a:pt x="208" y="31"/>
                    </a:lnTo>
                    <a:lnTo>
                      <a:pt x="208" y="28"/>
                    </a:lnTo>
                    <a:lnTo>
                      <a:pt x="208" y="26"/>
                    </a:lnTo>
                    <a:lnTo>
                      <a:pt x="206" y="23"/>
                    </a:lnTo>
                    <a:lnTo>
                      <a:pt x="208" y="23"/>
                    </a:lnTo>
                    <a:lnTo>
                      <a:pt x="208" y="21"/>
                    </a:lnTo>
                    <a:lnTo>
                      <a:pt x="211" y="21"/>
                    </a:lnTo>
                    <a:lnTo>
                      <a:pt x="213" y="21"/>
                    </a:lnTo>
                    <a:lnTo>
                      <a:pt x="215" y="21"/>
                    </a:lnTo>
                    <a:lnTo>
                      <a:pt x="215" y="19"/>
                    </a:lnTo>
                    <a:lnTo>
                      <a:pt x="218" y="19"/>
                    </a:lnTo>
                    <a:lnTo>
                      <a:pt x="218" y="16"/>
                    </a:lnTo>
                    <a:lnTo>
                      <a:pt x="220" y="14"/>
                    </a:lnTo>
                    <a:lnTo>
                      <a:pt x="223" y="14"/>
                    </a:lnTo>
                    <a:lnTo>
                      <a:pt x="223" y="12"/>
                    </a:lnTo>
                    <a:lnTo>
                      <a:pt x="225" y="12"/>
                    </a:lnTo>
                    <a:lnTo>
                      <a:pt x="225" y="9"/>
                    </a:lnTo>
                    <a:lnTo>
                      <a:pt x="225" y="7"/>
                    </a:lnTo>
                    <a:lnTo>
                      <a:pt x="227" y="7"/>
                    </a:lnTo>
                    <a:lnTo>
                      <a:pt x="230" y="7"/>
                    </a:lnTo>
                    <a:lnTo>
                      <a:pt x="232" y="7"/>
                    </a:lnTo>
                    <a:lnTo>
                      <a:pt x="234" y="7"/>
                    </a:lnTo>
                    <a:lnTo>
                      <a:pt x="237" y="7"/>
                    </a:lnTo>
                    <a:lnTo>
                      <a:pt x="239" y="7"/>
                    </a:lnTo>
                    <a:lnTo>
                      <a:pt x="239" y="9"/>
                    </a:lnTo>
                    <a:lnTo>
                      <a:pt x="242" y="9"/>
                    </a:lnTo>
                    <a:lnTo>
                      <a:pt x="242" y="7"/>
                    </a:lnTo>
                    <a:lnTo>
                      <a:pt x="242" y="9"/>
                    </a:lnTo>
                    <a:lnTo>
                      <a:pt x="244" y="9"/>
                    </a:lnTo>
                    <a:lnTo>
                      <a:pt x="246" y="9"/>
                    </a:lnTo>
                    <a:lnTo>
                      <a:pt x="249" y="9"/>
                    </a:lnTo>
                    <a:lnTo>
                      <a:pt x="249" y="7"/>
                    </a:lnTo>
                    <a:lnTo>
                      <a:pt x="251" y="7"/>
                    </a:lnTo>
                    <a:lnTo>
                      <a:pt x="253" y="7"/>
                    </a:lnTo>
                    <a:lnTo>
                      <a:pt x="253" y="4"/>
                    </a:lnTo>
                    <a:lnTo>
                      <a:pt x="256" y="4"/>
                    </a:lnTo>
                    <a:lnTo>
                      <a:pt x="258" y="2"/>
                    </a:lnTo>
                    <a:lnTo>
                      <a:pt x="261" y="2"/>
                    </a:lnTo>
                    <a:lnTo>
                      <a:pt x="261" y="0"/>
                    </a:lnTo>
                    <a:lnTo>
                      <a:pt x="263" y="0"/>
                    </a:lnTo>
                    <a:lnTo>
                      <a:pt x="265" y="0"/>
                    </a:lnTo>
                    <a:lnTo>
                      <a:pt x="268" y="0"/>
                    </a:lnTo>
                    <a:lnTo>
                      <a:pt x="270" y="0"/>
                    </a:lnTo>
                    <a:lnTo>
                      <a:pt x="272" y="0"/>
                    </a:lnTo>
                    <a:lnTo>
                      <a:pt x="275" y="0"/>
                    </a:lnTo>
                    <a:lnTo>
                      <a:pt x="275" y="2"/>
                    </a:lnTo>
                    <a:lnTo>
                      <a:pt x="275" y="4"/>
                    </a:lnTo>
                    <a:lnTo>
                      <a:pt x="277" y="4"/>
                    </a:lnTo>
                    <a:lnTo>
                      <a:pt x="280" y="7"/>
                    </a:lnTo>
                    <a:lnTo>
                      <a:pt x="282" y="9"/>
                    </a:lnTo>
                    <a:lnTo>
                      <a:pt x="287" y="12"/>
                    </a:lnTo>
                    <a:lnTo>
                      <a:pt x="289" y="12"/>
                    </a:lnTo>
                    <a:lnTo>
                      <a:pt x="287" y="14"/>
                    </a:lnTo>
                    <a:lnTo>
                      <a:pt x="289" y="14"/>
                    </a:lnTo>
                    <a:lnTo>
                      <a:pt x="291" y="16"/>
                    </a:lnTo>
                    <a:lnTo>
                      <a:pt x="296" y="16"/>
                    </a:lnTo>
                    <a:lnTo>
                      <a:pt x="308" y="21"/>
                    </a:lnTo>
                    <a:lnTo>
                      <a:pt x="313" y="23"/>
                    </a:lnTo>
                    <a:lnTo>
                      <a:pt x="318" y="28"/>
                    </a:lnTo>
                    <a:lnTo>
                      <a:pt x="320" y="35"/>
                    </a:lnTo>
                    <a:lnTo>
                      <a:pt x="318" y="40"/>
                    </a:lnTo>
                    <a:lnTo>
                      <a:pt x="315" y="40"/>
                    </a:lnTo>
                    <a:lnTo>
                      <a:pt x="310" y="45"/>
                    </a:lnTo>
                    <a:lnTo>
                      <a:pt x="303" y="50"/>
                    </a:lnTo>
                    <a:lnTo>
                      <a:pt x="303" y="52"/>
                    </a:lnTo>
                    <a:lnTo>
                      <a:pt x="303" y="54"/>
                    </a:lnTo>
                    <a:lnTo>
                      <a:pt x="303" y="57"/>
                    </a:lnTo>
                    <a:lnTo>
                      <a:pt x="303" y="59"/>
                    </a:lnTo>
                    <a:lnTo>
                      <a:pt x="306" y="59"/>
                    </a:lnTo>
                    <a:lnTo>
                      <a:pt x="308" y="61"/>
                    </a:lnTo>
                    <a:lnTo>
                      <a:pt x="303" y="61"/>
                    </a:lnTo>
                    <a:lnTo>
                      <a:pt x="294" y="69"/>
                    </a:lnTo>
                    <a:lnTo>
                      <a:pt x="289" y="69"/>
                    </a:lnTo>
                    <a:lnTo>
                      <a:pt x="291" y="71"/>
                    </a:lnTo>
                    <a:lnTo>
                      <a:pt x="299" y="71"/>
                    </a:lnTo>
                    <a:lnTo>
                      <a:pt x="303" y="71"/>
                    </a:lnTo>
                    <a:lnTo>
                      <a:pt x="301" y="78"/>
                    </a:lnTo>
                    <a:lnTo>
                      <a:pt x="296" y="83"/>
                    </a:lnTo>
                    <a:lnTo>
                      <a:pt x="294" y="85"/>
                    </a:lnTo>
                    <a:lnTo>
                      <a:pt x="291" y="90"/>
                    </a:lnTo>
                    <a:lnTo>
                      <a:pt x="296" y="107"/>
                    </a:lnTo>
                    <a:lnTo>
                      <a:pt x="299" y="111"/>
                    </a:lnTo>
                    <a:lnTo>
                      <a:pt x="320" y="118"/>
                    </a:lnTo>
                    <a:lnTo>
                      <a:pt x="332" y="133"/>
                    </a:lnTo>
                    <a:lnTo>
                      <a:pt x="344" y="140"/>
                    </a:lnTo>
                    <a:lnTo>
                      <a:pt x="341" y="142"/>
                    </a:lnTo>
                    <a:lnTo>
                      <a:pt x="339" y="149"/>
                    </a:lnTo>
                    <a:lnTo>
                      <a:pt x="336" y="152"/>
                    </a:lnTo>
                    <a:lnTo>
                      <a:pt x="334" y="154"/>
                    </a:lnTo>
                    <a:lnTo>
                      <a:pt x="334" y="156"/>
                    </a:lnTo>
                    <a:lnTo>
                      <a:pt x="332" y="156"/>
                    </a:lnTo>
                    <a:lnTo>
                      <a:pt x="332" y="159"/>
                    </a:lnTo>
                    <a:lnTo>
                      <a:pt x="329" y="159"/>
                    </a:lnTo>
                    <a:lnTo>
                      <a:pt x="332" y="159"/>
                    </a:lnTo>
                    <a:lnTo>
                      <a:pt x="329" y="159"/>
                    </a:lnTo>
                    <a:lnTo>
                      <a:pt x="329" y="161"/>
                    </a:lnTo>
                    <a:lnTo>
                      <a:pt x="327" y="161"/>
                    </a:lnTo>
                    <a:lnTo>
                      <a:pt x="329" y="161"/>
                    </a:lnTo>
                    <a:lnTo>
                      <a:pt x="327" y="161"/>
                    </a:lnTo>
                    <a:lnTo>
                      <a:pt x="327" y="164"/>
                    </a:lnTo>
                    <a:lnTo>
                      <a:pt x="325" y="164"/>
                    </a:lnTo>
                    <a:lnTo>
                      <a:pt x="322" y="168"/>
                    </a:lnTo>
                    <a:lnTo>
                      <a:pt x="313" y="178"/>
                    </a:lnTo>
                    <a:lnTo>
                      <a:pt x="310" y="180"/>
                    </a:lnTo>
                    <a:lnTo>
                      <a:pt x="310" y="183"/>
                    </a:lnTo>
                    <a:lnTo>
                      <a:pt x="310" y="185"/>
                    </a:lnTo>
                    <a:lnTo>
                      <a:pt x="310" y="187"/>
                    </a:lnTo>
                    <a:lnTo>
                      <a:pt x="313" y="190"/>
                    </a:lnTo>
                    <a:lnTo>
                      <a:pt x="313" y="192"/>
                    </a:lnTo>
                    <a:lnTo>
                      <a:pt x="315" y="192"/>
                    </a:lnTo>
                    <a:lnTo>
                      <a:pt x="318" y="194"/>
                    </a:lnTo>
                    <a:lnTo>
                      <a:pt x="320" y="199"/>
                    </a:lnTo>
                    <a:lnTo>
                      <a:pt x="322" y="202"/>
                    </a:lnTo>
                    <a:lnTo>
                      <a:pt x="322" y="204"/>
                    </a:lnTo>
                    <a:lnTo>
                      <a:pt x="325" y="204"/>
                    </a:lnTo>
                    <a:lnTo>
                      <a:pt x="327" y="206"/>
                    </a:lnTo>
                    <a:lnTo>
                      <a:pt x="329" y="216"/>
                    </a:lnTo>
                    <a:lnTo>
                      <a:pt x="332" y="218"/>
                    </a:lnTo>
                    <a:lnTo>
                      <a:pt x="332" y="221"/>
                    </a:lnTo>
                    <a:lnTo>
                      <a:pt x="334" y="221"/>
                    </a:lnTo>
                    <a:lnTo>
                      <a:pt x="339" y="228"/>
                    </a:lnTo>
                    <a:lnTo>
                      <a:pt x="339" y="230"/>
                    </a:lnTo>
                    <a:lnTo>
                      <a:pt x="341" y="235"/>
                    </a:lnTo>
                    <a:lnTo>
                      <a:pt x="341" y="237"/>
                    </a:lnTo>
                    <a:lnTo>
                      <a:pt x="344" y="237"/>
                    </a:lnTo>
                    <a:lnTo>
                      <a:pt x="344" y="242"/>
                    </a:lnTo>
                    <a:lnTo>
                      <a:pt x="346" y="247"/>
                    </a:lnTo>
                    <a:lnTo>
                      <a:pt x="346" y="252"/>
                    </a:lnTo>
                    <a:lnTo>
                      <a:pt x="346" y="254"/>
                    </a:lnTo>
                    <a:lnTo>
                      <a:pt x="346" y="256"/>
                    </a:lnTo>
                    <a:lnTo>
                      <a:pt x="344" y="254"/>
                    </a:lnTo>
                    <a:lnTo>
                      <a:pt x="339" y="254"/>
                    </a:lnTo>
                    <a:lnTo>
                      <a:pt x="339" y="256"/>
                    </a:lnTo>
                    <a:lnTo>
                      <a:pt x="332" y="256"/>
                    </a:lnTo>
                    <a:lnTo>
                      <a:pt x="334" y="259"/>
                    </a:lnTo>
                    <a:lnTo>
                      <a:pt x="339" y="261"/>
                    </a:lnTo>
                    <a:lnTo>
                      <a:pt x="334" y="263"/>
                    </a:lnTo>
                    <a:lnTo>
                      <a:pt x="334" y="266"/>
                    </a:lnTo>
                    <a:lnTo>
                      <a:pt x="334" y="271"/>
                    </a:lnTo>
                    <a:lnTo>
                      <a:pt x="334" y="273"/>
                    </a:lnTo>
                    <a:lnTo>
                      <a:pt x="332" y="275"/>
                    </a:lnTo>
                    <a:lnTo>
                      <a:pt x="329" y="278"/>
                    </a:lnTo>
                    <a:lnTo>
                      <a:pt x="329" y="280"/>
                    </a:lnTo>
                    <a:lnTo>
                      <a:pt x="332" y="280"/>
                    </a:lnTo>
                    <a:lnTo>
                      <a:pt x="334" y="280"/>
                    </a:lnTo>
                    <a:lnTo>
                      <a:pt x="336" y="280"/>
                    </a:lnTo>
                    <a:lnTo>
                      <a:pt x="339" y="280"/>
                    </a:lnTo>
                    <a:lnTo>
                      <a:pt x="339" y="282"/>
                    </a:lnTo>
                    <a:lnTo>
                      <a:pt x="336" y="285"/>
                    </a:lnTo>
                    <a:lnTo>
                      <a:pt x="339" y="285"/>
                    </a:lnTo>
                    <a:lnTo>
                      <a:pt x="339" y="287"/>
                    </a:lnTo>
                    <a:lnTo>
                      <a:pt x="336" y="287"/>
                    </a:lnTo>
                    <a:lnTo>
                      <a:pt x="334" y="287"/>
                    </a:lnTo>
                    <a:lnTo>
                      <a:pt x="329" y="290"/>
                    </a:lnTo>
                    <a:lnTo>
                      <a:pt x="329" y="292"/>
                    </a:lnTo>
                    <a:lnTo>
                      <a:pt x="329" y="294"/>
                    </a:lnTo>
                    <a:lnTo>
                      <a:pt x="329" y="297"/>
                    </a:lnTo>
                    <a:lnTo>
                      <a:pt x="329" y="299"/>
                    </a:lnTo>
                    <a:lnTo>
                      <a:pt x="332" y="301"/>
                    </a:lnTo>
                    <a:lnTo>
                      <a:pt x="332" y="304"/>
                    </a:lnTo>
                    <a:lnTo>
                      <a:pt x="334" y="304"/>
                    </a:lnTo>
                    <a:lnTo>
                      <a:pt x="336" y="304"/>
                    </a:lnTo>
                    <a:lnTo>
                      <a:pt x="339" y="304"/>
                    </a:lnTo>
                    <a:lnTo>
                      <a:pt x="341" y="304"/>
                    </a:lnTo>
                    <a:lnTo>
                      <a:pt x="344" y="304"/>
                    </a:lnTo>
                    <a:lnTo>
                      <a:pt x="346" y="306"/>
                    </a:lnTo>
                    <a:lnTo>
                      <a:pt x="344" y="306"/>
                    </a:lnTo>
                    <a:lnTo>
                      <a:pt x="344" y="309"/>
                    </a:lnTo>
                    <a:lnTo>
                      <a:pt x="346" y="313"/>
                    </a:lnTo>
                    <a:lnTo>
                      <a:pt x="344" y="313"/>
                    </a:lnTo>
                    <a:lnTo>
                      <a:pt x="341" y="316"/>
                    </a:lnTo>
                    <a:lnTo>
                      <a:pt x="341" y="318"/>
                    </a:lnTo>
                    <a:lnTo>
                      <a:pt x="344" y="320"/>
                    </a:lnTo>
                    <a:lnTo>
                      <a:pt x="344" y="323"/>
                    </a:lnTo>
                    <a:lnTo>
                      <a:pt x="344" y="325"/>
                    </a:lnTo>
                    <a:lnTo>
                      <a:pt x="346" y="328"/>
                    </a:lnTo>
                    <a:lnTo>
                      <a:pt x="348" y="330"/>
                    </a:lnTo>
                    <a:lnTo>
                      <a:pt x="351" y="330"/>
                    </a:lnTo>
                    <a:lnTo>
                      <a:pt x="355" y="332"/>
                    </a:lnTo>
                    <a:lnTo>
                      <a:pt x="353" y="332"/>
                    </a:lnTo>
                    <a:lnTo>
                      <a:pt x="355" y="332"/>
                    </a:lnTo>
                    <a:lnTo>
                      <a:pt x="358" y="335"/>
                    </a:lnTo>
                    <a:lnTo>
                      <a:pt x="360" y="337"/>
                    </a:lnTo>
                    <a:lnTo>
                      <a:pt x="358" y="337"/>
                    </a:lnTo>
                    <a:lnTo>
                      <a:pt x="360" y="339"/>
                    </a:lnTo>
                    <a:lnTo>
                      <a:pt x="360" y="342"/>
                    </a:lnTo>
                    <a:lnTo>
                      <a:pt x="360" y="344"/>
                    </a:lnTo>
                    <a:lnTo>
                      <a:pt x="360" y="347"/>
                    </a:lnTo>
                    <a:lnTo>
                      <a:pt x="358" y="347"/>
                    </a:lnTo>
                    <a:lnTo>
                      <a:pt x="358" y="349"/>
                    </a:lnTo>
                    <a:lnTo>
                      <a:pt x="355" y="351"/>
                    </a:lnTo>
                    <a:lnTo>
                      <a:pt x="353" y="351"/>
                    </a:lnTo>
                    <a:lnTo>
                      <a:pt x="353" y="354"/>
                    </a:lnTo>
                    <a:lnTo>
                      <a:pt x="351" y="358"/>
                    </a:lnTo>
                    <a:lnTo>
                      <a:pt x="348" y="358"/>
                    </a:lnTo>
                    <a:lnTo>
                      <a:pt x="341" y="361"/>
                    </a:lnTo>
                    <a:lnTo>
                      <a:pt x="344" y="366"/>
                    </a:lnTo>
                    <a:lnTo>
                      <a:pt x="346" y="366"/>
                    </a:lnTo>
                    <a:lnTo>
                      <a:pt x="346" y="368"/>
                    </a:lnTo>
                    <a:lnTo>
                      <a:pt x="351" y="370"/>
                    </a:lnTo>
                    <a:lnTo>
                      <a:pt x="353" y="373"/>
                    </a:lnTo>
                    <a:lnTo>
                      <a:pt x="355" y="373"/>
                    </a:lnTo>
                    <a:lnTo>
                      <a:pt x="358" y="377"/>
                    </a:lnTo>
                    <a:lnTo>
                      <a:pt x="363" y="380"/>
                    </a:lnTo>
                    <a:lnTo>
                      <a:pt x="365" y="380"/>
                    </a:lnTo>
                    <a:lnTo>
                      <a:pt x="367" y="382"/>
                    </a:lnTo>
                    <a:lnTo>
                      <a:pt x="370" y="382"/>
                    </a:lnTo>
                    <a:lnTo>
                      <a:pt x="370" y="385"/>
                    </a:lnTo>
                    <a:lnTo>
                      <a:pt x="372" y="385"/>
                    </a:lnTo>
                    <a:lnTo>
                      <a:pt x="374" y="385"/>
                    </a:lnTo>
                    <a:lnTo>
                      <a:pt x="374" y="387"/>
                    </a:lnTo>
                    <a:lnTo>
                      <a:pt x="377" y="387"/>
                    </a:lnTo>
                    <a:lnTo>
                      <a:pt x="379" y="389"/>
                    </a:lnTo>
                    <a:lnTo>
                      <a:pt x="382" y="389"/>
                    </a:lnTo>
                    <a:lnTo>
                      <a:pt x="382" y="392"/>
                    </a:lnTo>
                    <a:lnTo>
                      <a:pt x="384" y="392"/>
                    </a:lnTo>
                    <a:lnTo>
                      <a:pt x="384" y="394"/>
                    </a:lnTo>
                    <a:lnTo>
                      <a:pt x="384" y="396"/>
                    </a:lnTo>
                    <a:lnTo>
                      <a:pt x="384" y="399"/>
                    </a:lnTo>
                    <a:lnTo>
                      <a:pt x="386" y="399"/>
                    </a:lnTo>
                    <a:lnTo>
                      <a:pt x="389" y="401"/>
                    </a:lnTo>
                    <a:lnTo>
                      <a:pt x="391" y="401"/>
                    </a:lnTo>
                    <a:lnTo>
                      <a:pt x="391" y="404"/>
                    </a:lnTo>
                    <a:lnTo>
                      <a:pt x="393" y="408"/>
                    </a:lnTo>
                    <a:lnTo>
                      <a:pt x="391" y="413"/>
                    </a:lnTo>
                    <a:lnTo>
                      <a:pt x="391" y="415"/>
                    </a:lnTo>
                    <a:lnTo>
                      <a:pt x="389" y="415"/>
                    </a:lnTo>
                    <a:lnTo>
                      <a:pt x="389" y="420"/>
                    </a:lnTo>
                    <a:lnTo>
                      <a:pt x="389" y="423"/>
                    </a:lnTo>
                    <a:lnTo>
                      <a:pt x="386" y="423"/>
                    </a:lnTo>
                    <a:lnTo>
                      <a:pt x="384" y="430"/>
                    </a:lnTo>
                    <a:lnTo>
                      <a:pt x="382" y="432"/>
                    </a:lnTo>
                    <a:lnTo>
                      <a:pt x="382" y="434"/>
                    </a:lnTo>
                    <a:lnTo>
                      <a:pt x="379" y="434"/>
                    </a:lnTo>
                    <a:lnTo>
                      <a:pt x="374" y="439"/>
                    </a:lnTo>
                    <a:lnTo>
                      <a:pt x="374" y="442"/>
                    </a:lnTo>
                    <a:lnTo>
                      <a:pt x="372" y="442"/>
                    </a:lnTo>
                    <a:lnTo>
                      <a:pt x="370" y="444"/>
                    </a:lnTo>
                    <a:lnTo>
                      <a:pt x="367" y="444"/>
                    </a:lnTo>
                    <a:lnTo>
                      <a:pt x="367" y="446"/>
                    </a:lnTo>
                    <a:lnTo>
                      <a:pt x="365" y="446"/>
                    </a:lnTo>
                    <a:lnTo>
                      <a:pt x="363" y="446"/>
                    </a:lnTo>
                    <a:lnTo>
                      <a:pt x="363" y="449"/>
                    </a:lnTo>
                    <a:lnTo>
                      <a:pt x="363" y="451"/>
                    </a:lnTo>
                    <a:lnTo>
                      <a:pt x="360" y="451"/>
                    </a:lnTo>
                    <a:lnTo>
                      <a:pt x="355" y="456"/>
                    </a:lnTo>
                    <a:lnTo>
                      <a:pt x="355" y="458"/>
                    </a:lnTo>
                    <a:lnTo>
                      <a:pt x="353" y="458"/>
                    </a:lnTo>
                    <a:lnTo>
                      <a:pt x="353" y="461"/>
                    </a:lnTo>
                    <a:lnTo>
                      <a:pt x="351" y="461"/>
                    </a:lnTo>
                    <a:lnTo>
                      <a:pt x="351" y="463"/>
                    </a:lnTo>
                    <a:lnTo>
                      <a:pt x="348" y="463"/>
                    </a:lnTo>
                    <a:lnTo>
                      <a:pt x="348" y="465"/>
                    </a:lnTo>
                    <a:lnTo>
                      <a:pt x="346" y="465"/>
                    </a:lnTo>
                    <a:lnTo>
                      <a:pt x="344" y="468"/>
                    </a:lnTo>
                    <a:lnTo>
                      <a:pt x="344" y="470"/>
                    </a:lnTo>
                    <a:lnTo>
                      <a:pt x="339" y="475"/>
                    </a:lnTo>
                    <a:lnTo>
                      <a:pt x="336" y="477"/>
                    </a:lnTo>
                    <a:lnTo>
                      <a:pt x="334" y="480"/>
                    </a:lnTo>
                    <a:lnTo>
                      <a:pt x="334" y="482"/>
                    </a:lnTo>
                    <a:lnTo>
                      <a:pt x="332" y="482"/>
                    </a:lnTo>
                    <a:lnTo>
                      <a:pt x="329" y="484"/>
                    </a:lnTo>
                    <a:lnTo>
                      <a:pt x="327" y="487"/>
                    </a:lnTo>
                    <a:lnTo>
                      <a:pt x="325" y="487"/>
                    </a:lnTo>
                    <a:lnTo>
                      <a:pt x="327" y="487"/>
                    </a:lnTo>
                    <a:lnTo>
                      <a:pt x="322" y="491"/>
                    </a:lnTo>
                    <a:lnTo>
                      <a:pt x="320" y="494"/>
                    </a:lnTo>
                    <a:lnTo>
                      <a:pt x="318" y="496"/>
                    </a:lnTo>
                    <a:lnTo>
                      <a:pt x="318" y="499"/>
                    </a:lnTo>
                    <a:lnTo>
                      <a:pt x="315" y="499"/>
                    </a:lnTo>
                    <a:lnTo>
                      <a:pt x="313" y="501"/>
                    </a:lnTo>
                    <a:lnTo>
                      <a:pt x="310" y="501"/>
                    </a:lnTo>
                    <a:lnTo>
                      <a:pt x="308" y="503"/>
                    </a:lnTo>
                    <a:lnTo>
                      <a:pt x="306" y="503"/>
                    </a:lnTo>
                    <a:lnTo>
                      <a:pt x="306" y="506"/>
                    </a:lnTo>
                    <a:lnTo>
                      <a:pt x="303" y="506"/>
                    </a:lnTo>
                    <a:lnTo>
                      <a:pt x="303" y="508"/>
                    </a:lnTo>
                    <a:lnTo>
                      <a:pt x="301" y="508"/>
                    </a:lnTo>
                    <a:lnTo>
                      <a:pt x="301" y="510"/>
                    </a:lnTo>
                    <a:lnTo>
                      <a:pt x="299" y="510"/>
                    </a:lnTo>
                    <a:lnTo>
                      <a:pt x="299" y="513"/>
                    </a:lnTo>
                    <a:lnTo>
                      <a:pt x="299" y="515"/>
                    </a:lnTo>
                    <a:lnTo>
                      <a:pt x="296" y="515"/>
                    </a:lnTo>
                    <a:lnTo>
                      <a:pt x="294" y="515"/>
                    </a:lnTo>
                    <a:lnTo>
                      <a:pt x="291" y="515"/>
                    </a:lnTo>
                    <a:lnTo>
                      <a:pt x="291" y="518"/>
                    </a:lnTo>
                    <a:lnTo>
                      <a:pt x="287" y="520"/>
                    </a:lnTo>
                    <a:lnTo>
                      <a:pt x="284" y="522"/>
                    </a:lnTo>
                    <a:lnTo>
                      <a:pt x="284" y="525"/>
                    </a:lnTo>
                    <a:lnTo>
                      <a:pt x="282" y="525"/>
                    </a:lnTo>
                    <a:lnTo>
                      <a:pt x="282" y="527"/>
                    </a:lnTo>
                    <a:lnTo>
                      <a:pt x="280" y="527"/>
                    </a:lnTo>
                    <a:lnTo>
                      <a:pt x="277" y="527"/>
                    </a:lnTo>
                    <a:lnTo>
                      <a:pt x="272" y="532"/>
                    </a:lnTo>
                    <a:lnTo>
                      <a:pt x="272" y="534"/>
                    </a:lnTo>
                    <a:lnTo>
                      <a:pt x="270" y="534"/>
                    </a:lnTo>
                    <a:lnTo>
                      <a:pt x="270" y="537"/>
                    </a:lnTo>
                    <a:lnTo>
                      <a:pt x="268" y="537"/>
                    </a:lnTo>
                    <a:lnTo>
                      <a:pt x="270" y="537"/>
                    </a:lnTo>
                    <a:lnTo>
                      <a:pt x="268" y="537"/>
                    </a:lnTo>
                    <a:lnTo>
                      <a:pt x="268" y="534"/>
                    </a:lnTo>
                    <a:lnTo>
                      <a:pt x="268" y="537"/>
                    </a:lnTo>
                    <a:lnTo>
                      <a:pt x="268" y="539"/>
                    </a:lnTo>
                    <a:lnTo>
                      <a:pt x="268" y="537"/>
                    </a:lnTo>
                    <a:lnTo>
                      <a:pt x="268" y="539"/>
                    </a:lnTo>
                    <a:lnTo>
                      <a:pt x="268" y="537"/>
                    </a:lnTo>
                    <a:lnTo>
                      <a:pt x="268" y="539"/>
                    </a:lnTo>
                    <a:lnTo>
                      <a:pt x="265" y="539"/>
                    </a:lnTo>
                    <a:lnTo>
                      <a:pt x="263" y="539"/>
                    </a:lnTo>
                    <a:lnTo>
                      <a:pt x="265" y="539"/>
                    </a:lnTo>
                    <a:lnTo>
                      <a:pt x="263" y="539"/>
                    </a:lnTo>
                    <a:lnTo>
                      <a:pt x="263" y="537"/>
                    </a:lnTo>
                    <a:lnTo>
                      <a:pt x="263" y="539"/>
                    </a:lnTo>
                    <a:lnTo>
                      <a:pt x="265" y="539"/>
                    </a:lnTo>
                    <a:lnTo>
                      <a:pt x="265" y="537"/>
                    </a:lnTo>
                    <a:lnTo>
                      <a:pt x="263" y="537"/>
                    </a:lnTo>
                    <a:lnTo>
                      <a:pt x="263" y="539"/>
                    </a:lnTo>
                    <a:lnTo>
                      <a:pt x="263" y="541"/>
                    </a:lnTo>
                    <a:lnTo>
                      <a:pt x="263" y="539"/>
                    </a:lnTo>
                    <a:lnTo>
                      <a:pt x="261" y="539"/>
                    </a:lnTo>
                    <a:lnTo>
                      <a:pt x="258" y="539"/>
                    </a:lnTo>
                    <a:lnTo>
                      <a:pt x="258" y="541"/>
                    </a:lnTo>
                    <a:lnTo>
                      <a:pt x="261" y="541"/>
                    </a:lnTo>
                    <a:lnTo>
                      <a:pt x="258" y="541"/>
                    </a:lnTo>
                    <a:lnTo>
                      <a:pt x="256" y="541"/>
                    </a:lnTo>
                    <a:lnTo>
                      <a:pt x="256" y="539"/>
                    </a:lnTo>
                    <a:lnTo>
                      <a:pt x="253" y="539"/>
                    </a:lnTo>
                    <a:lnTo>
                      <a:pt x="256" y="539"/>
                    </a:lnTo>
                    <a:lnTo>
                      <a:pt x="253" y="539"/>
                    </a:lnTo>
                    <a:lnTo>
                      <a:pt x="253" y="537"/>
                    </a:lnTo>
                    <a:lnTo>
                      <a:pt x="253" y="539"/>
                    </a:lnTo>
                    <a:lnTo>
                      <a:pt x="251" y="539"/>
                    </a:lnTo>
                    <a:lnTo>
                      <a:pt x="253" y="539"/>
                    </a:lnTo>
                    <a:lnTo>
                      <a:pt x="251" y="539"/>
                    </a:lnTo>
                    <a:lnTo>
                      <a:pt x="251" y="537"/>
                    </a:lnTo>
                    <a:lnTo>
                      <a:pt x="251" y="539"/>
                    </a:lnTo>
                    <a:lnTo>
                      <a:pt x="249" y="539"/>
                    </a:lnTo>
                    <a:lnTo>
                      <a:pt x="249" y="537"/>
                    </a:lnTo>
                    <a:lnTo>
                      <a:pt x="251" y="537"/>
                    </a:lnTo>
                    <a:lnTo>
                      <a:pt x="249" y="537"/>
                    </a:lnTo>
                    <a:lnTo>
                      <a:pt x="251" y="537"/>
                    </a:lnTo>
                    <a:lnTo>
                      <a:pt x="249" y="537"/>
                    </a:lnTo>
                    <a:lnTo>
                      <a:pt x="251" y="537"/>
                    </a:lnTo>
                    <a:lnTo>
                      <a:pt x="249" y="537"/>
                    </a:lnTo>
                    <a:lnTo>
                      <a:pt x="249" y="534"/>
                    </a:lnTo>
                    <a:lnTo>
                      <a:pt x="249" y="537"/>
                    </a:lnTo>
                    <a:lnTo>
                      <a:pt x="249" y="534"/>
                    </a:lnTo>
                    <a:lnTo>
                      <a:pt x="249" y="537"/>
                    </a:lnTo>
                    <a:lnTo>
                      <a:pt x="249" y="539"/>
                    </a:lnTo>
                    <a:lnTo>
                      <a:pt x="249" y="537"/>
                    </a:lnTo>
                    <a:lnTo>
                      <a:pt x="249" y="539"/>
                    </a:lnTo>
                    <a:lnTo>
                      <a:pt x="249" y="537"/>
                    </a:lnTo>
                    <a:lnTo>
                      <a:pt x="246" y="537"/>
                    </a:lnTo>
                    <a:lnTo>
                      <a:pt x="244" y="537"/>
                    </a:lnTo>
                    <a:lnTo>
                      <a:pt x="246" y="537"/>
                    </a:lnTo>
                    <a:lnTo>
                      <a:pt x="244" y="537"/>
                    </a:lnTo>
                    <a:lnTo>
                      <a:pt x="244" y="539"/>
                    </a:lnTo>
                    <a:lnTo>
                      <a:pt x="244" y="537"/>
                    </a:lnTo>
                    <a:lnTo>
                      <a:pt x="244" y="539"/>
                    </a:lnTo>
                    <a:lnTo>
                      <a:pt x="242" y="539"/>
                    </a:lnTo>
                    <a:lnTo>
                      <a:pt x="244" y="539"/>
                    </a:lnTo>
                    <a:lnTo>
                      <a:pt x="242" y="539"/>
                    </a:lnTo>
                    <a:lnTo>
                      <a:pt x="242" y="541"/>
                    </a:lnTo>
                    <a:lnTo>
                      <a:pt x="244" y="541"/>
                    </a:lnTo>
                    <a:lnTo>
                      <a:pt x="242" y="541"/>
                    </a:lnTo>
                    <a:lnTo>
                      <a:pt x="242" y="539"/>
                    </a:lnTo>
                    <a:lnTo>
                      <a:pt x="239" y="539"/>
                    </a:lnTo>
                    <a:lnTo>
                      <a:pt x="242" y="539"/>
                    </a:lnTo>
                    <a:lnTo>
                      <a:pt x="242" y="541"/>
                    </a:lnTo>
                    <a:lnTo>
                      <a:pt x="239" y="541"/>
                    </a:lnTo>
                    <a:lnTo>
                      <a:pt x="239" y="539"/>
                    </a:lnTo>
                    <a:lnTo>
                      <a:pt x="239" y="541"/>
                    </a:lnTo>
                    <a:lnTo>
                      <a:pt x="242" y="541"/>
                    </a:lnTo>
                    <a:lnTo>
                      <a:pt x="239" y="541"/>
                    </a:lnTo>
                    <a:lnTo>
                      <a:pt x="242" y="541"/>
                    </a:lnTo>
                    <a:lnTo>
                      <a:pt x="239" y="541"/>
                    </a:lnTo>
                    <a:lnTo>
                      <a:pt x="239" y="544"/>
                    </a:lnTo>
                    <a:lnTo>
                      <a:pt x="242" y="541"/>
                    </a:lnTo>
                    <a:lnTo>
                      <a:pt x="242" y="544"/>
                    </a:lnTo>
                    <a:lnTo>
                      <a:pt x="239" y="544"/>
                    </a:lnTo>
                    <a:lnTo>
                      <a:pt x="239" y="541"/>
                    </a:lnTo>
                    <a:lnTo>
                      <a:pt x="239" y="544"/>
                    </a:lnTo>
                    <a:lnTo>
                      <a:pt x="239" y="541"/>
                    </a:lnTo>
                    <a:lnTo>
                      <a:pt x="239" y="539"/>
                    </a:lnTo>
                    <a:lnTo>
                      <a:pt x="239" y="541"/>
                    </a:lnTo>
                    <a:lnTo>
                      <a:pt x="237" y="541"/>
                    </a:lnTo>
                    <a:lnTo>
                      <a:pt x="234" y="541"/>
                    </a:lnTo>
                    <a:lnTo>
                      <a:pt x="237" y="539"/>
                    </a:lnTo>
                    <a:lnTo>
                      <a:pt x="234" y="539"/>
                    </a:lnTo>
                    <a:lnTo>
                      <a:pt x="234" y="541"/>
                    </a:lnTo>
                    <a:lnTo>
                      <a:pt x="234" y="539"/>
                    </a:lnTo>
                    <a:lnTo>
                      <a:pt x="234" y="541"/>
                    </a:lnTo>
                    <a:lnTo>
                      <a:pt x="232" y="541"/>
                    </a:lnTo>
                    <a:lnTo>
                      <a:pt x="232" y="544"/>
                    </a:lnTo>
                    <a:lnTo>
                      <a:pt x="232" y="541"/>
                    </a:lnTo>
                    <a:lnTo>
                      <a:pt x="232" y="544"/>
                    </a:lnTo>
                    <a:lnTo>
                      <a:pt x="232" y="541"/>
                    </a:lnTo>
                    <a:lnTo>
                      <a:pt x="230" y="541"/>
                    </a:lnTo>
                    <a:lnTo>
                      <a:pt x="230" y="544"/>
                    </a:lnTo>
                    <a:lnTo>
                      <a:pt x="230" y="541"/>
                    </a:lnTo>
                    <a:lnTo>
                      <a:pt x="227" y="541"/>
                    </a:lnTo>
                    <a:lnTo>
                      <a:pt x="225" y="541"/>
                    </a:lnTo>
                    <a:lnTo>
                      <a:pt x="225" y="539"/>
                    </a:lnTo>
                    <a:lnTo>
                      <a:pt x="225" y="541"/>
                    </a:lnTo>
                    <a:lnTo>
                      <a:pt x="225" y="544"/>
                    </a:lnTo>
                    <a:lnTo>
                      <a:pt x="223" y="544"/>
                    </a:lnTo>
                    <a:lnTo>
                      <a:pt x="225" y="544"/>
                    </a:lnTo>
                    <a:lnTo>
                      <a:pt x="223" y="544"/>
                    </a:lnTo>
                    <a:lnTo>
                      <a:pt x="225" y="544"/>
                    </a:lnTo>
                    <a:lnTo>
                      <a:pt x="225" y="546"/>
                    </a:lnTo>
                    <a:lnTo>
                      <a:pt x="227" y="546"/>
                    </a:lnTo>
                    <a:lnTo>
                      <a:pt x="227" y="548"/>
                    </a:lnTo>
                    <a:lnTo>
                      <a:pt x="227" y="546"/>
                    </a:lnTo>
                    <a:lnTo>
                      <a:pt x="227" y="548"/>
                    </a:lnTo>
                    <a:lnTo>
                      <a:pt x="227" y="546"/>
                    </a:lnTo>
                    <a:lnTo>
                      <a:pt x="225" y="546"/>
                    </a:lnTo>
                    <a:lnTo>
                      <a:pt x="223" y="546"/>
                    </a:lnTo>
                    <a:lnTo>
                      <a:pt x="225" y="546"/>
                    </a:lnTo>
                    <a:lnTo>
                      <a:pt x="223" y="546"/>
                    </a:lnTo>
                    <a:lnTo>
                      <a:pt x="223" y="544"/>
                    </a:lnTo>
                    <a:lnTo>
                      <a:pt x="223" y="546"/>
                    </a:lnTo>
                    <a:lnTo>
                      <a:pt x="225" y="546"/>
                    </a:lnTo>
                    <a:lnTo>
                      <a:pt x="225" y="544"/>
                    </a:lnTo>
                    <a:lnTo>
                      <a:pt x="225" y="546"/>
                    </a:lnTo>
                    <a:lnTo>
                      <a:pt x="225" y="544"/>
                    </a:lnTo>
                    <a:lnTo>
                      <a:pt x="223" y="544"/>
                    </a:lnTo>
                    <a:lnTo>
                      <a:pt x="225" y="544"/>
                    </a:lnTo>
                    <a:lnTo>
                      <a:pt x="223" y="544"/>
                    </a:lnTo>
                    <a:lnTo>
                      <a:pt x="220" y="544"/>
                    </a:lnTo>
                    <a:lnTo>
                      <a:pt x="223" y="544"/>
                    </a:lnTo>
                    <a:lnTo>
                      <a:pt x="223" y="546"/>
                    </a:lnTo>
                    <a:lnTo>
                      <a:pt x="220" y="546"/>
                    </a:lnTo>
                    <a:lnTo>
                      <a:pt x="223" y="546"/>
                    </a:lnTo>
                    <a:lnTo>
                      <a:pt x="220" y="546"/>
                    </a:lnTo>
                    <a:lnTo>
                      <a:pt x="220" y="544"/>
                    </a:lnTo>
                    <a:lnTo>
                      <a:pt x="220" y="541"/>
                    </a:lnTo>
                    <a:lnTo>
                      <a:pt x="220" y="544"/>
                    </a:lnTo>
                    <a:lnTo>
                      <a:pt x="220" y="541"/>
                    </a:lnTo>
                    <a:lnTo>
                      <a:pt x="218" y="541"/>
                    </a:lnTo>
                    <a:lnTo>
                      <a:pt x="218" y="544"/>
                    </a:lnTo>
                    <a:lnTo>
                      <a:pt x="220" y="544"/>
                    </a:lnTo>
                    <a:lnTo>
                      <a:pt x="218" y="544"/>
                    </a:lnTo>
                    <a:lnTo>
                      <a:pt x="220" y="544"/>
                    </a:lnTo>
                    <a:lnTo>
                      <a:pt x="220" y="546"/>
                    </a:lnTo>
                    <a:lnTo>
                      <a:pt x="218" y="544"/>
                    </a:lnTo>
                    <a:lnTo>
                      <a:pt x="215" y="544"/>
                    </a:lnTo>
                    <a:lnTo>
                      <a:pt x="218" y="544"/>
                    </a:lnTo>
                    <a:lnTo>
                      <a:pt x="218" y="546"/>
                    </a:lnTo>
                    <a:lnTo>
                      <a:pt x="218" y="544"/>
                    </a:lnTo>
                    <a:lnTo>
                      <a:pt x="218" y="546"/>
                    </a:lnTo>
                    <a:lnTo>
                      <a:pt x="215" y="546"/>
                    </a:lnTo>
                    <a:lnTo>
                      <a:pt x="218" y="546"/>
                    </a:lnTo>
                    <a:lnTo>
                      <a:pt x="215" y="546"/>
                    </a:lnTo>
                    <a:lnTo>
                      <a:pt x="215" y="544"/>
                    </a:lnTo>
                    <a:lnTo>
                      <a:pt x="213" y="544"/>
                    </a:lnTo>
                    <a:lnTo>
                      <a:pt x="215" y="544"/>
                    </a:lnTo>
                    <a:lnTo>
                      <a:pt x="213" y="544"/>
                    </a:lnTo>
                    <a:lnTo>
                      <a:pt x="213" y="541"/>
                    </a:lnTo>
                    <a:lnTo>
                      <a:pt x="213" y="544"/>
                    </a:lnTo>
                    <a:lnTo>
                      <a:pt x="211" y="544"/>
                    </a:lnTo>
                    <a:lnTo>
                      <a:pt x="211" y="541"/>
                    </a:lnTo>
                    <a:lnTo>
                      <a:pt x="208" y="539"/>
                    </a:lnTo>
                    <a:lnTo>
                      <a:pt x="208" y="541"/>
                    </a:lnTo>
                    <a:lnTo>
                      <a:pt x="208" y="539"/>
                    </a:lnTo>
                    <a:lnTo>
                      <a:pt x="208" y="541"/>
                    </a:lnTo>
                    <a:lnTo>
                      <a:pt x="211" y="541"/>
                    </a:lnTo>
                    <a:lnTo>
                      <a:pt x="208" y="541"/>
                    </a:lnTo>
                    <a:lnTo>
                      <a:pt x="211" y="541"/>
                    </a:lnTo>
                    <a:lnTo>
                      <a:pt x="211" y="544"/>
                    </a:lnTo>
                    <a:lnTo>
                      <a:pt x="211" y="546"/>
                    </a:lnTo>
                    <a:lnTo>
                      <a:pt x="213" y="546"/>
                    </a:lnTo>
                    <a:lnTo>
                      <a:pt x="213" y="548"/>
                    </a:lnTo>
                    <a:lnTo>
                      <a:pt x="213" y="546"/>
                    </a:lnTo>
                    <a:lnTo>
                      <a:pt x="213" y="548"/>
                    </a:lnTo>
                    <a:lnTo>
                      <a:pt x="211" y="548"/>
                    </a:lnTo>
                    <a:lnTo>
                      <a:pt x="211" y="546"/>
                    </a:lnTo>
                    <a:lnTo>
                      <a:pt x="211" y="548"/>
                    </a:lnTo>
                    <a:lnTo>
                      <a:pt x="211" y="546"/>
                    </a:lnTo>
                    <a:lnTo>
                      <a:pt x="208" y="546"/>
                    </a:lnTo>
                    <a:lnTo>
                      <a:pt x="206" y="546"/>
                    </a:lnTo>
                    <a:lnTo>
                      <a:pt x="206" y="544"/>
                    </a:lnTo>
                    <a:lnTo>
                      <a:pt x="206" y="546"/>
                    </a:lnTo>
                    <a:lnTo>
                      <a:pt x="208" y="546"/>
                    </a:lnTo>
                    <a:lnTo>
                      <a:pt x="208" y="548"/>
                    </a:lnTo>
                    <a:lnTo>
                      <a:pt x="206" y="548"/>
                    </a:lnTo>
                    <a:lnTo>
                      <a:pt x="206" y="551"/>
                    </a:lnTo>
                    <a:lnTo>
                      <a:pt x="208" y="551"/>
                    </a:lnTo>
                    <a:lnTo>
                      <a:pt x="206" y="551"/>
                    </a:lnTo>
                    <a:lnTo>
                      <a:pt x="208" y="551"/>
                    </a:lnTo>
                    <a:lnTo>
                      <a:pt x="208" y="553"/>
                    </a:lnTo>
                    <a:lnTo>
                      <a:pt x="206" y="553"/>
                    </a:lnTo>
                    <a:lnTo>
                      <a:pt x="206" y="551"/>
                    </a:lnTo>
                    <a:lnTo>
                      <a:pt x="204" y="551"/>
                    </a:lnTo>
                    <a:lnTo>
                      <a:pt x="204" y="548"/>
                    </a:lnTo>
                    <a:lnTo>
                      <a:pt x="201" y="548"/>
                    </a:lnTo>
                    <a:lnTo>
                      <a:pt x="204" y="548"/>
                    </a:lnTo>
                    <a:lnTo>
                      <a:pt x="204" y="551"/>
                    </a:lnTo>
                    <a:lnTo>
                      <a:pt x="206" y="551"/>
                    </a:lnTo>
                    <a:lnTo>
                      <a:pt x="204" y="551"/>
                    </a:lnTo>
                    <a:lnTo>
                      <a:pt x="204" y="553"/>
                    </a:lnTo>
                    <a:lnTo>
                      <a:pt x="201" y="551"/>
                    </a:lnTo>
                    <a:lnTo>
                      <a:pt x="201" y="553"/>
                    </a:lnTo>
                    <a:lnTo>
                      <a:pt x="204" y="553"/>
                    </a:lnTo>
                    <a:lnTo>
                      <a:pt x="201" y="553"/>
                    </a:lnTo>
                    <a:lnTo>
                      <a:pt x="201" y="551"/>
                    </a:lnTo>
                    <a:lnTo>
                      <a:pt x="199" y="551"/>
                    </a:lnTo>
                    <a:lnTo>
                      <a:pt x="199" y="548"/>
                    </a:lnTo>
                    <a:lnTo>
                      <a:pt x="201" y="548"/>
                    </a:lnTo>
                    <a:lnTo>
                      <a:pt x="199" y="548"/>
                    </a:lnTo>
                    <a:lnTo>
                      <a:pt x="199" y="546"/>
                    </a:lnTo>
                    <a:lnTo>
                      <a:pt x="201" y="546"/>
                    </a:lnTo>
                    <a:lnTo>
                      <a:pt x="201" y="548"/>
                    </a:lnTo>
                    <a:lnTo>
                      <a:pt x="201" y="546"/>
                    </a:lnTo>
                    <a:lnTo>
                      <a:pt x="199" y="546"/>
                    </a:lnTo>
                    <a:lnTo>
                      <a:pt x="201" y="546"/>
                    </a:lnTo>
                    <a:lnTo>
                      <a:pt x="199" y="546"/>
                    </a:lnTo>
                    <a:lnTo>
                      <a:pt x="199" y="544"/>
                    </a:lnTo>
                    <a:lnTo>
                      <a:pt x="199" y="546"/>
                    </a:lnTo>
                    <a:lnTo>
                      <a:pt x="199" y="548"/>
                    </a:lnTo>
                    <a:lnTo>
                      <a:pt x="197" y="548"/>
                    </a:lnTo>
                    <a:lnTo>
                      <a:pt x="197" y="546"/>
                    </a:lnTo>
                    <a:lnTo>
                      <a:pt x="197" y="548"/>
                    </a:lnTo>
                    <a:lnTo>
                      <a:pt x="197" y="546"/>
                    </a:lnTo>
                    <a:lnTo>
                      <a:pt x="197" y="548"/>
                    </a:lnTo>
                    <a:lnTo>
                      <a:pt x="197" y="546"/>
                    </a:lnTo>
                    <a:lnTo>
                      <a:pt x="197" y="548"/>
                    </a:lnTo>
                    <a:lnTo>
                      <a:pt x="194" y="548"/>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57" name="Freeform 50316">
                <a:extLst>
                  <a:ext uri="{FF2B5EF4-FFF2-40B4-BE49-F238E27FC236}">
                    <a16:creationId xmlns:a16="http://schemas.microsoft.com/office/drawing/2014/main" id="{F45EBC48-51E6-4962-9FFA-CB974161BC99}"/>
                  </a:ext>
                </a:extLst>
              </p:cNvPr>
              <p:cNvSpPr>
                <a:spLocks noEditPoints="1"/>
              </p:cNvSpPr>
              <p:nvPr/>
            </p:nvSpPr>
            <p:spPr bwMode="auto">
              <a:xfrm>
                <a:off x="4562740" y="2898794"/>
                <a:ext cx="518941" cy="714262"/>
              </a:xfrm>
              <a:custGeom>
                <a:avLst/>
                <a:gdLst>
                  <a:gd name="T0" fmla="*/ 52 w 271"/>
                  <a:gd name="T1" fmla="*/ 371 h 373"/>
                  <a:gd name="T2" fmla="*/ 138 w 271"/>
                  <a:gd name="T3" fmla="*/ 368 h 373"/>
                  <a:gd name="T4" fmla="*/ 107 w 271"/>
                  <a:gd name="T5" fmla="*/ 366 h 373"/>
                  <a:gd name="T6" fmla="*/ 78 w 271"/>
                  <a:gd name="T7" fmla="*/ 366 h 373"/>
                  <a:gd name="T8" fmla="*/ 135 w 271"/>
                  <a:gd name="T9" fmla="*/ 366 h 373"/>
                  <a:gd name="T10" fmla="*/ 100 w 271"/>
                  <a:gd name="T11" fmla="*/ 363 h 373"/>
                  <a:gd name="T12" fmla="*/ 55 w 271"/>
                  <a:gd name="T13" fmla="*/ 366 h 373"/>
                  <a:gd name="T14" fmla="*/ 36 w 271"/>
                  <a:gd name="T15" fmla="*/ 363 h 373"/>
                  <a:gd name="T16" fmla="*/ 40 w 271"/>
                  <a:gd name="T17" fmla="*/ 361 h 373"/>
                  <a:gd name="T18" fmla="*/ 26 w 271"/>
                  <a:gd name="T19" fmla="*/ 361 h 373"/>
                  <a:gd name="T20" fmla="*/ 100 w 271"/>
                  <a:gd name="T21" fmla="*/ 361 h 373"/>
                  <a:gd name="T22" fmla="*/ 21 w 271"/>
                  <a:gd name="T23" fmla="*/ 359 h 373"/>
                  <a:gd name="T24" fmla="*/ 45 w 271"/>
                  <a:gd name="T25" fmla="*/ 356 h 373"/>
                  <a:gd name="T26" fmla="*/ 64 w 271"/>
                  <a:gd name="T27" fmla="*/ 359 h 373"/>
                  <a:gd name="T28" fmla="*/ 40 w 271"/>
                  <a:gd name="T29" fmla="*/ 356 h 373"/>
                  <a:gd name="T30" fmla="*/ 90 w 271"/>
                  <a:gd name="T31" fmla="*/ 354 h 373"/>
                  <a:gd name="T32" fmla="*/ 86 w 271"/>
                  <a:gd name="T33" fmla="*/ 354 h 373"/>
                  <a:gd name="T34" fmla="*/ 199 w 271"/>
                  <a:gd name="T35" fmla="*/ 352 h 373"/>
                  <a:gd name="T36" fmla="*/ 76 w 271"/>
                  <a:gd name="T37" fmla="*/ 354 h 373"/>
                  <a:gd name="T38" fmla="*/ 102 w 271"/>
                  <a:gd name="T39" fmla="*/ 349 h 373"/>
                  <a:gd name="T40" fmla="*/ 78 w 271"/>
                  <a:gd name="T41" fmla="*/ 354 h 373"/>
                  <a:gd name="T42" fmla="*/ 197 w 271"/>
                  <a:gd name="T43" fmla="*/ 349 h 373"/>
                  <a:gd name="T44" fmla="*/ 214 w 271"/>
                  <a:gd name="T45" fmla="*/ 349 h 373"/>
                  <a:gd name="T46" fmla="*/ 48 w 271"/>
                  <a:gd name="T47" fmla="*/ 349 h 373"/>
                  <a:gd name="T48" fmla="*/ 71 w 271"/>
                  <a:gd name="T49" fmla="*/ 347 h 373"/>
                  <a:gd name="T50" fmla="*/ 36 w 271"/>
                  <a:gd name="T51" fmla="*/ 349 h 373"/>
                  <a:gd name="T52" fmla="*/ 78 w 271"/>
                  <a:gd name="T53" fmla="*/ 344 h 373"/>
                  <a:gd name="T54" fmla="*/ 12 w 271"/>
                  <a:gd name="T55" fmla="*/ 347 h 373"/>
                  <a:gd name="T56" fmla="*/ 209 w 271"/>
                  <a:gd name="T57" fmla="*/ 349 h 373"/>
                  <a:gd name="T58" fmla="*/ 88 w 271"/>
                  <a:gd name="T59" fmla="*/ 344 h 373"/>
                  <a:gd name="T60" fmla="*/ 14 w 271"/>
                  <a:gd name="T61" fmla="*/ 344 h 373"/>
                  <a:gd name="T62" fmla="*/ 218 w 271"/>
                  <a:gd name="T63" fmla="*/ 344 h 373"/>
                  <a:gd name="T64" fmla="*/ 59 w 271"/>
                  <a:gd name="T65" fmla="*/ 344 h 373"/>
                  <a:gd name="T66" fmla="*/ 100 w 271"/>
                  <a:gd name="T67" fmla="*/ 347 h 373"/>
                  <a:gd name="T68" fmla="*/ 59 w 271"/>
                  <a:gd name="T69" fmla="*/ 340 h 373"/>
                  <a:gd name="T70" fmla="*/ 12 w 271"/>
                  <a:gd name="T71" fmla="*/ 342 h 373"/>
                  <a:gd name="T72" fmla="*/ 74 w 271"/>
                  <a:gd name="T73" fmla="*/ 340 h 373"/>
                  <a:gd name="T74" fmla="*/ 263 w 271"/>
                  <a:gd name="T75" fmla="*/ 340 h 373"/>
                  <a:gd name="T76" fmla="*/ 62 w 271"/>
                  <a:gd name="T77" fmla="*/ 340 h 373"/>
                  <a:gd name="T78" fmla="*/ 78 w 271"/>
                  <a:gd name="T79" fmla="*/ 337 h 373"/>
                  <a:gd name="T80" fmla="*/ 244 w 271"/>
                  <a:gd name="T81" fmla="*/ 337 h 373"/>
                  <a:gd name="T82" fmla="*/ 55 w 271"/>
                  <a:gd name="T83" fmla="*/ 337 h 373"/>
                  <a:gd name="T84" fmla="*/ 71 w 271"/>
                  <a:gd name="T85" fmla="*/ 335 h 373"/>
                  <a:gd name="T86" fmla="*/ 55 w 271"/>
                  <a:gd name="T87" fmla="*/ 333 h 373"/>
                  <a:gd name="T88" fmla="*/ 81 w 271"/>
                  <a:gd name="T89" fmla="*/ 330 h 373"/>
                  <a:gd name="T90" fmla="*/ 69 w 271"/>
                  <a:gd name="T91" fmla="*/ 333 h 373"/>
                  <a:gd name="T92" fmla="*/ 64 w 271"/>
                  <a:gd name="T93" fmla="*/ 318 h 373"/>
                  <a:gd name="T94" fmla="*/ 67 w 271"/>
                  <a:gd name="T95" fmla="*/ 318 h 373"/>
                  <a:gd name="T96" fmla="*/ 71 w 271"/>
                  <a:gd name="T97" fmla="*/ 287 h 373"/>
                  <a:gd name="T98" fmla="*/ 71 w 271"/>
                  <a:gd name="T99" fmla="*/ 276 h 373"/>
                  <a:gd name="T100" fmla="*/ 62 w 271"/>
                  <a:gd name="T101" fmla="*/ 230 h 373"/>
                  <a:gd name="T102" fmla="*/ 64 w 271"/>
                  <a:gd name="T103" fmla="*/ 204 h 373"/>
                  <a:gd name="T104" fmla="*/ 59 w 271"/>
                  <a:gd name="T105" fmla="*/ 202 h 373"/>
                  <a:gd name="T106" fmla="*/ 48 w 271"/>
                  <a:gd name="T107" fmla="*/ 195 h 373"/>
                  <a:gd name="T108" fmla="*/ 83 w 271"/>
                  <a:gd name="T109" fmla="*/ 183 h 373"/>
                  <a:gd name="T110" fmla="*/ 59 w 271"/>
                  <a:gd name="T111" fmla="*/ 181 h 373"/>
                  <a:gd name="T112" fmla="*/ 83 w 271"/>
                  <a:gd name="T113" fmla="*/ 176 h 373"/>
                  <a:gd name="T114" fmla="*/ 100 w 271"/>
                  <a:gd name="T115" fmla="*/ 164 h 373"/>
                  <a:gd name="T116" fmla="*/ 109 w 271"/>
                  <a:gd name="T117" fmla="*/ 154 h 373"/>
                  <a:gd name="T118" fmla="*/ 138 w 271"/>
                  <a:gd name="T119" fmla="*/ 140 h 373"/>
                  <a:gd name="T120" fmla="*/ 183 w 271"/>
                  <a:gd name="T121" fmla="*/ 83 h 373"/>
                  <a:gd name="T122" fmla="*/ 173 w 271"/>
                  <a:gd name="T123" fmla="*/ 50 h 373"/>
                  <a:gd name="T124" fmla="*/ 142 w 271"/>
                  <a:gd name="T125" fmla="*/ 1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1" h="373">
                    <a:moveTo>
                      <a:pt x="62" y="373"/>
                    </a:moveTo>
                    <a:lnTo>
                      <a:pt x="59" y="373"/>
                    </a:lnTo>
                    <a:lnTo>
                      <a:pt x="62" y="373"/>
                    </a:lnTo>
                    <a:close/>
                    <a:moveTo>
                      <a:pt x="102" y="373"/>
                    </a:moveTo>
                    <a:lnTo>
                      <a:pt x="100" y="373"/>
                    </a:lnTo>
                    <a:lnTo>
                      <a:pt x="102" y="373"/>
                    </a:lnTo>
                    <a:close/>
                    <a:moveTo>
                      <a:pt x="67" y="373"/>
                    </a:moveTo>
                    <a:lnTo>
                      <a:pt x="69" y="373"/>
                    </a:lnTo>
                    <a:lnTo>
                      <a:pt x="67" y="373"/>
                    </a:lnTo>
                    <a:close/>
                    <a:moveTo>
                      <a:pt x="69" y="373"/>
                    </a:moveTo>
                    <a:lnTo>
                      <a:pt x="67" y="373"/>
                    </a:lnTo>
                    <a:lnTo>
                      <a:pt x="69" y="373"/>
                    </a:lnTo>
                    <a:close/>
                    <a:moveTo>
                      <a:pt x="102" y="373"/>
                    </a:moveTo>
                    <a:lnTo>
                      <a:pt x="100" y="373"/>
                    </a:lnTo>
                    <a:lnTo>
                      <a:pt x="102" y="373"/>
                    </a:lnTo>
                    <a:lnTo>
                      <a:pt x="100" y="373"/>
                    </a:lnTo>
                    <a:lnTo>
                      <a:pt x="102" y="373"/>
                    </a:lnTo>
                    <a:close/>
                    <a:moveTo>
                      <a:pt x="128" y="371"/>
                    </a:moveTo>
                    <a:lnTo>
                      <a:pt x="131" y="371"/>
                    </a:lnTo>
                    <a:lnTo>
                      <a:pt x="128" y="371"/>
                    </a:lnTo>
                    <a:close/>
                    <a:moveTo>
                      <a:pt x="100" y="371"/>
                    </a:moveTo>
                    <a:lnTo>
                      <a:pt x="100" y="373"/>
                    </a:lnTo>
                    <a:lnTo>
                      <a:pt x="100" y="371"/>
                    </a:lnTo>
                    <a:lnTo>
                      <a:pt x="100" y="373"/>
                    </a:lnTo>
                    <a:lnTo>
                      <a:pt x="100" y="371"/>
                    </a:lnTo>
                    <a:close/>
                    <a:moveTo>
                      <a:pt x="102" y="371"/>
                    </a:moveTo>
                    <a:lnTo>
                      <a:pt x="100" y="371"/>
                    </a:lnTo>
                    <a:lnTo>
                      <a:pt x="102" y="371"/>
                    </a:lnTo>
                    <a:lnTo>
                      <a:pt x="102" y="373"/>
                    </a:lnTo>
                    <a:lnTo>
                      <a:pt x="102" y="371"/>
                    </a:lnTo>
                    <a:lnTo>
                      <a:pt x="102" y="373"/>
                    </a:lnTo>
                    <a:lnTo>
                      <a:pt x="102" y="371"/>
                    </a:lnTo>
                    <a:lnTo>
                      <a:pt x="100" y="373"/>
                    </a:lnTo>
                    <a:lnTo>
                      <a:pt x="100" y="371"/>
                    </a:lnTo>
                    <a:lnTo>
                      <a:pt x="102" y="371"/>
                    </a:lnTo>
                    <a:close/>
                    <a:moveTo>
                      <a:pt x="76" y="371"/>
                    </a:moveTo>
                    <a:lnTo>
                      <a:pt x="74" y="371"/>
                    </a:lnTo>
                    <a:lnTo>
                      <a:pt x="76" y="371"/>
                    </a:lnTo>
                    <a:close/>
                    <a:moveTo>
                      <a:pt x="19" y="371"/>
                    </a:moveTo>
                    <a:lnTo>
                      <a:pt x="21" y="371"/>
                    </a:lnTo>
                    <a:lnTo>
                      <a:pt x="19" y="371"/>
                    </a:lnTo>
                    <a:close/>
                    <a:moveTo>
                      <a:pt x="95" y="371"/>
                    </a:moveTo>
                    <a:lnTo>
                      <a:pt x="93" y="371"/>
                    </a:lnTo>
                    <a:lnTo>
                      <a:pt x="95" y="371"/>
                    </a:lnTo>
                    <a:close/>
                    <a:moveTo>
                      <a:pt x="135" y="371"/>
                    </a:moveTo>
                    <a:lnTo>
                      <a:pt x="138" y="371"/>
                    </a:lnTo>
                    <a:lnTo>
                      <a:pt x="135" y="371"/>
                    </a:lnTo>
                    <a:close/>
                    <a:moveTo>
                      <a:pt x="133" y="371"/>
                    </a:moveTo>
                    <a:lnTo>
                      <a:pt x="133" y="368"/>
                    </a:lnTo>
                    <a:lnTo>
                      <a:pt x="133" y="371"/>
                    </a:lnTo>
                    <a:close/>
                    <a:moveTo>
                      <a:pt x="52" y="371"/>
                    </a:moveTo>
                    <a:lnTo>
                      <a:pt x="52" y="368"/>
                    </a:lnTo>
                    <a:lnTo>
                      <a:pt x="52" y="371"/>
                    </a:lnTo>
                    <a:close/>
                    <a:moveTo>
                      <a:pt x="88" y="371"/>
                    </a:moveTo>
                    <a:lnTo>
                      <a:pt x="88" y="368"/>
                    </a:lnTo>
                    <a:lnTo>
                      <a:pt x="88" y="371"/>
                    </a:lnTo>
                    <a:close/>
                    <a:moveTo>
                      <a:pt x="116" y="371"/>
                    </a:moveTo>
                    <a:lnTo>
                      <a:pt x="116" y="368"/>
                    </a:lnTo>
                    <a:lnTo>
                      <a:pt x="116" y="371"/>
                    </a:lnTo>
                    <a:close/>
                    <a:moveTo>
                      <a:pt x="90" y="368"/>
                    </a:moveTo>
                    <a:lnTo>
                      <a:pt x="90" y="371"/>
                    </a:lnTo>
                    <a:lnTo>
                      <a:pt x="90" y="368"/>
                    </a:lnTo>
                    <a:close/>
                    <a:moveTo>
                      <a:pt x="93" y="368"/>
                    </a:moveTo>
                    <a:lnTo>
                      <a:pt x="93" y="371"/>
                    </a:lnTo>
                    <a:lnTo>
                      <a:pt x="93" y="368"/>
                    </a:lnTo>
                    <a:close/>
                    <a:moveTo>
                      <a:pt x="138" y="368"/>
                    </a:moveTo>
                    <a:lnTo>
                      <a:pt x="138" y="371"/>
                    </a:lnTo>
                    <a:lnTo>
                      <a:pt x="138" y="368"/>
                    </a:lnTo>
                    <a:close/>
                    <a:moveTo>
                      <a:pt x="88" y="368"/>
                    </a:moveTo>
                    <a:lnTo>
                      <a:pt x="88" y="371"/>
                    </a:lnTo>
                    <a:lnTo>
                      <a:pt x="88" y="368"/>
                    </a:lnTo>
                    <a:lnTo>
                      <a:pt x="88" y="371"/>
                    </a:lnTo>
                    <a:lnTo>
                      <a:pt x="88" y="368"/>
                    </a:lnTo>
                    <a:close/>
                    <a:moveTo>
                      <a:pt x="140" y="368"/>
                    </a:moveTo>
                    <a:lnTo>
                      <a:pt x="138" y="368"/>
                    </a:lnTo>
                    <a:lnTo>
                      <a:pt x="140" y="368"/>
                    </a:lnTo>
                    <a:close/>
                    <a:moveTo>
                      <a:pt x="135" y="368"/>
                    </a:moveTo>
                    <a:lnTo>
                      <a:pt x="133" y="368"/>
                    </a:lnTo>
                    <a:lnTo>
                      <a:pt x="135" y="368"/>
                    </a:lnTo>
                    <a:close/>
                    <a:moveTo>
                      <a:pt x="95" y="368"/>
                    </a:moveTo>
                    <a:lnTo>
                      <a:pt x="95" y="371"/>
                    </a:lnTo>
                    <a:lnTo>
                      <a:pt x="95" y="368"/>
                    </a:lnTo>
                    <a:close/>
                    <a:moveTo>
                      <a:pt x="100" y="368"/>
                    </a:moveTo>
                    <a:lnTo>
                      <a:pt x="100" y="371"/>
                    </a:lnTo>
                    <a:lnTo>
                      <a:pt x="100" y="368"/>
                    </a:lnTo>
                    <a:lnTo>
                      <a:pt x="100" y="371"/>
                    </a:lnTo>
                    <a:lnTo>
                      <a:pt x="100" y="368"/>
                    </a:lnTo>
                    <a:lnTo>
                      <a:pt x="97" y="368"/>
                    </a:lnTo>
                    <a:lnTo>
                      <a:pt x="100" y="368"/>
                    </a:lnTo>
                    <a:close/>
                    <a:moveTo>
                      <a:pt x="93" y="368"/>
                    </a:moveTo>
                    <a:lnTo>
                      <a:pt x="90" y="368"/>
                    </a:lnTo>
                    <a:lnTo>
                      <a:pt x="93" y="368"/>
                    </a:lnTo>
                    <a:close/>
                    <a:moveTo>
                      <a:pt x="142" y="368"/>
                    </a:moveTo>
                    <a:lnTo>
                      <a:pt x="140" y="368"/>
                    </a:lnTo>
                    <a:lnTo>
                      <a:pt x="142" y="368"/>
                    </a:lnTo>
                    <a:close/>
                    <a:moveTo>
                      <a:pt x="138" y="368"/>
                    </a:moveTo>
                    <a:lnTo>
                      <a:pt x="135" y="368"/>
                    </a:lnTo>
                    <a:lnTo>
                      <a:pt x="138" y="368"/>
                    </a:lnTo>
                    <a:close/>
                    <a:moveTo>
                      <a:pt x="102" y="368"/>
                    </a:moveTo>
                    <a:lnTo>
                      <a:pt x="100" y="368"/>
                    </a:lnTo>
                    <a:lnTo>
                      <a:pt x="102" y="368"/>
                    </a:lnTo>
                    <a:close/>
                    <a:moveTo>
                      <a:pt x="135" y="368"/>
                    </a:moveTo>
                    <a:lnTo>
                      <a:pt x="133" y="368"/>
                    </a:lnTo>
                    <a:lnTo>
                      <a:pt x="135" y="368"/>
                    </a:lnTo>
                    <a:close/>
                    <a:moveTo>
                      <a:pt x="140" y="368"/>
                    </a:moveTo>
                    <a:lnTo>
                      <a:pt x="138" y="368"/>
                    </a:lnTo>
                    <a:lnTo>
                      <a:pt x="140" y="368"/>
                    </a:lnTo>
                    <a:lnTo>
                      <a:pt x="138" y="368"/>
                    </a:lnTo>
                    <a:lnTo>
                      <a:pt x="140" y="368"/>
                    </a:lnTo>
                    <a:close/>
                    <a:moveTo>
                      <a:pt x="133" y="368"/>
                    </a:moveTo>
                    <a:lnTo>
                      <a:pt x="131" y="368"/>
                    </a:lnTo>
                    <a:lnTo>
                      <a:pt x="133" y="368"/>
                    </a:lnTo>
                    <a:close/>
                    <a:moveTo>
                      <a:pt x="78" y="368"/>
                    </a:moveTo>
                    <a:lnTo>
                      <a:pt x="76" y="368"/>
                    </a:lnTo>
                    <a:lnTo>
                      <a:pt x="78" y="368"/>
                    </a:lnTo>
                    <a:close/>
                    <a:moveTo>
                      <a:pt x="102" y="366"/>
                    </a:moveTo>
                    <a:lnTo>
                      <a:pt x="102" y="368"/>
                    </a:lnTo>
                    <a:lnTo>
                      <a:pt x="102" y="366"/>
                    </a:lnTo>
                    <a:lnTo>
                      <a:pt x="102" y="368"/>
                    </a:lnTo>
                    <a:lnTo>
                      <a:pt x="102" y="366"/>
                    </a:lnTo>
                    <a:close/>
                    <a:moveTo>
                      <a:pt x="119" y="368"/>
                    </a:moveTo>
                    <a:lnTo>
                      <a:pt x="116" y="368"/>
                    </a:lnTo>
                    <a:lnTo>
                      <a:pt x="116" y="366"/>
                    </a:lnTo>
                    <a:lnTo>
                      <a:pt x="119" y="368"/>
                    </a:lnTo>
                    <a:close/>
                    <a:moveTo>
                      <a:pt x="107" y="366"/>
                    </a:moveTo>
                    <a:lnTo>
                      <a:pt x="107" y="368"/>
                    </a:lnTo>
                    <a:lnTo>
                      <a:pt x="107" y="366"/>
                    </a:lnTo>
                    <a:close/>
                    <a:moveTo>
                      <a:pt x="109" y="368"/>
                    </a:moveTo>
                    <a:lnTo>
                      <a:pt x="109" y="366"/>
                    </a:lnTo>
                    <a:lnTo>
                      <a:pt x="109" y="368"/>
                    </a:lnTo>
                    <a:close/>
                    <a:moveTo>
                      <a:pt x="131" y="366"/>
                    </a:moveTo>
                    <a:lnTo>
                      <a:pt x="131" y="368"/>
                    </a:lnTo>
                    <a:lnTo>
                      <a:pt x="131" y="366"/>
                    </a:lnTo>
                    <a:close/>
                    <a:moveTo>
                      <a:pt x="107" y="366"/>
                    </a:moveTo>
                    <a:lnTo>
                      <a:pt x="107" y="368"/>
                    </a:lnTo>
                    <a:lnTo>
                      <a:pt x="104" y="368"/>
                    </a:lnTo>
                    <a:lnTo>
                      <a:pt x="107" y="368"/>
                    </a:lnTo>
                    <a:lnTo>
                      <a:pt x="104" y="368"/>
                    </a:lnTo>
                    <a:lnTo>
                      <a:pt x="104" y="371"/>
                    </a:lnTo>
                    <a:lnTo>
                      <a:pt x="104" y="368"/>
                    </a:lnTo>
                    <a:lnTo>
                      <a:pt x="104" y="371"/>
                    </a:lnTo>
                    <a:lnTo>
                      <a:pt x="102" y="371"/>
                    </a:lnTo>
                    <a:lnTo>
                      <a:pt x="104" y="371"/>
                    </a:lnTo>
                    <a:lnTo>
                      <a:pt x="104" y="368"/>
                    </a:lnTo>
                    <a:lnTo>
                      <a:pt x="102" y="371"/>
                    </a:lnTo>
                    <a:lnTo>
                      <a:pt x="102" y="368"/>
                    </a:lnTo>
                    <a:lnTo>
                      <a:pt x="102" y="371"/>
                    </a:lnTo>
                    <a:lnTo>
                      <a:pt x="100" y="371"/>
                    </a:lnTo>
                    <a:lnTo>
                      <a:pt x="100" y="368"/>
                    </a:lnTo>
                    <a:lnTo>
                      <a:pt x="102" y="368"/>
                    </a:lnTo>
                    <a:lnTo>
                      <a:pt x="100" y="368"/>
                    </a:lnTo>
                    <a:lnTo>
                      <a:pt x="102" y="368"/>
                    </a:lnTo>
                    <a:lnTo>
                      <a:pt x="100" y="368"/>
                    </a:lnTo>
                    <a:lnTo>
                      <a:pt x="102" y="368"/>
                    </a:lnTo>
                    <a:lnTo>
                      <a:pt x="100" y="368"/>
                    </a:lnTo>
                    <a:lnTo>
                      <a:pt x="102" y="368"/>
                    </a:lnTo>
                    <a:lnTo>
                      <a:pt x="104" y="368"/>
                    </a:lnTo>
                    <a:lnTo>
                      <a:pt x="104" y="366"/>
                    </a:lnTo>
                    <a:lnTo>
                      <a:pt x="107" y="366"/>
                    </a:lnTo>
                    <a:close/>
                    <a:moveTo>
                      <a:pt x="121" y="366"/>
                    </a:moveTo>
                    <a:lnTo>
                      <a:pt x="121" y="368"/>
                    </a:lnTo>
                    <a:lnTo>
                      <a:pt x="119" y="368"/>
                    </a:lnTo>
                    <a:lnTo>
                      <a:pt x="119" y="366"/>
                    </a:lnTo>
                    <a:lnTo>
                      <a:pt x="121" y="368"/>
                    </a:lnTo>
                    <a:lnTo>
                      <a:pt x="121" y="366"/>
                    </a:lnTo>
                    <a:close/>
                    <a:moveTo>
                      <a:pt x="119" y="368"/>
                    </a:moveTo>
                    <a:lnTo>
                      <a:pt x="119" y="366"/>
                    </a:lnTo>
                    <a:lnTo>
                      <a:pt x="119" y="368"/>
                    </a:lnTo>
                    <a:close/>
                    <a:moveTo>
                      <a:pt x="121" y="366"/>
                    </a:moveTo>
                    <a:lnTo>
                      <a:pt x="121" y="368"/>
                    </a:lnTo>
                    <a:lnTo>
                      <a:pt x="121" y="366"/>
                    </a:lnTo>
                    <a:close/>
                    <a:moveTo>
                      <a:pt x="100" y="366"/>
                    </a:moveTo>
                    <a:lnTo>
                      <a:pt x="102" y="366"/>
                    </a:lnTo>
                    <a:lnTo>
                      <a:pt x="102" y="368"/>
                    </a:lnTo>
                    <a:lnTo>
                      <a:pt x="102" y="366"/>
                    </a:lnTo>
                    <a:lnTo>
                      <a:pt x="102" y="368"/>
                    </a:lnTo>
                    <a:lnTo>
                      <a:pt x="100" y="368"/>
                    </a:lnTo>
                    <a:lnTo>
                      <a:pt x="100" y="366"/>
                    </a:lnTo>
                    <a:close/>
                    <a:moveTo>
                      <a:pt x="83" y="366"/>
                    </a:moveTo>
                    <a:lnTo>
                      <a:pt x="81" y="366"/>
                    </a:lnTo>
                    <a:lnTo>
                      <a:pt x="83" y="366"/>
                    </a:lnTo>
                    <a:close/>
                    <a:moveTo>
                      <a:pt x="123" y="366"/>
                    </a:moveTo>
                    <a:lnTo>
                      <a:pt x="123" y="368"/>
                    </a:lnTo>
                    <a:lnTo>
                      <a:pt x="123" y="366"/>
                    </a:lnTo>
                    <a:lnTo>
                      <a:pt x="123" y="368"/>
                    </a:lnTo>
                    <a:lnTo>
                      <a:pt x="123" y="366"/>
                    </a:lnTo>
                    <a:close/>
                    <a:moveTo>
                      <a:pt x="145" y="366"/>
                    </a:moveTo>
                    <a:lnTo>
                      <a:pt x="142" y="366"/>
                    </a:lnTo>
                    <a:lnTo>
                      <a:pt x="142" y="368"/>
                    </a:lnTo>
                    <a:lnTo>
                      <a:pt x="142" y="366"/>
                    </a:lnTo>
                    <a:lnTo>
                      <a:pt x="145" y="366"/>
                    </a:lnTo>
                    <a:close/>
                    <a:moveTo>
                      <a:pt x="107" y="366"/>
                    </a:moveTo>
                    <a:lnTo>
                      <a:pt x="109" y="366"/>
                    </a:lnTo>
                    <a:lnTo>
                      <a:pt x="107" y="366"/>
                    </a:lnTo>
                    <a:lnTo>
                      <a:pt x="109" y="366"/>
                    </a:lnTo>
                    <a:lnTo>
                      <a:pt x="109" y="368"/>
                    </a:lnTo>
                    <a:lnTo>
                      <a:pt x="107" y="368"/>
                    </a:lnTo>
                    <a:lnTo>
                      <a:pt x="107" y="366"/>
                    </a:lnTo>
                    <a:close/>
                    <a:moveTo>
                      <a:pt x="133" y="366"/>
                    </a:moveTo>
                    <a:lnTo>
                      <a:pt x="135" y="368"/>
                    </a:lnTo>
                    <a:lnTo>
                      <a:pt x="135" y="366"/>
                    </a:lnTo>
                    <a:lnTo>
                      <a:pt x="135" y="368"/>
                    </a:lnTo>
                    <a:lnTo>
                      <a:pt x="133" y="368"/>
                    </a:lnTo>
                    <a:lnTo>
                      <a:pt x="133" y="366"/>
                    </a:lnTo>
                    <a:close/>
                    <a:moveTo>
                      <a:pt x="107" y="366"/>
                    </a:moveTo>
                    <a:lnTo>
                      <a:pt x="107" y="368"/>
                    </a:lnTo>
                    <a:lnTo>
                      <a:pt x="107" y="366"/>
                    </a:lnTo>
                    <a:close/>
                    <a:moveTo>
                      <a:pt x="133" y="366"/>
                    </a:moveTo>
                    <a:lnTo>
                      <a:pt x="131" y="366"/>
                    </a:lnTo>
                    <a:lnTo>
                      <a:pt x="133" y="366"/>
                    </a:lnTo>
                    <a:close/>
                    <a:moveTo>
                      <a:pt x="81" y="366"/>
                    </a:moveTo>
                    <a:lnTo>
                      <a:pt x="78" y="366"/>
                    </a:lnTo>
                    <a:lnTo>
                      <a:pt x="81" y="366"/>
                    </a:lnTo>
                    <a:close/>
                    <a:moveTo>
                      <a:pt x="86" y="366"/>
                    </a:moveTo>
                    <a:lnTo>
                      <a:pt x="83" y="366"/>
                    </a:lnTo>
                    <a:lnTo>
                      <a:pt x="86" y="366"/>
                    </a:lnTo>
                    <a:close/>
                    <a:moveTo>
                      <a:pt x="81" y="366"/>
                    </a:moveTo>
                    <a:lnTo>
                      <a:pt x="78" y="366"/>
                    </a:lnTo>
                    <a:lnTo>
                      <a:pt x="81" y="366"/>
                    </a:lnTo>
                    <a:lnTo>
                      <a:pt x="78" y="366"/>
                    </a:lnTo>
                    <a:lnTo>
                      <a:pt x="81" y="366"/>
                    </a:lnTo>
                    <a:close/>
                    <a:moveTo>
                      <a:pt x="102" y="366"/>
                    </a:moveTo>
                    <a:lnTo>
                      <a:pt x="100" y="366"/>
                    </a:lnTo>
                    <a:lnTo>
                      <a:pt x="102" y="366"/>
                    </a:lnTo>
                    <a:close/>
                    <a:moveTo>
                      <a:pt x="150" y="366"/>
                    </a:moveTo>
                    <a:lnTo>
                      <a:pt x="147" y="366"/>
                    </a:lnTo>
                    <a:lnTo>
                      <a:pt x="150" y="366"/>
                    </a:lnTo>
                    <a:close/>
                    <a:moveTo>
                      <a:pt x="126" y="366"/>
                    </a:moveTo>
                    <a:lnTo>
                      <a:pt x="126" y="368"/>
                    </a:lnTo>
                    <a:lnTo>
                      <a:pt x="126" y="366"/>
                    </a:lnTo>
                    <a:lnTo>
                      <a:pt x="126" y="368"/>
                    </a:lnTo>
                    <a:lnTo>
                      <a:pt x="126" y="366"/>
                    </a:lnTo>
                    <a:lnTo>
                      <a:pt x="123" y="366"/>
                    </a:lnTo>
                    <a:lnTo>
                      <a:pt x="126" y="366"/>
                    </a:lnTo>
                    <a:lnTo>
                      <a:pt x="123" y="366"/>
                    </a:lnTo>
                    <a:lnTo>
                      <a:pt x="126" y="366"/>
                    </a:lnTo>
                    <a:close/>
                    <a:moveTo>
                      <a:pt x="150" y="366"/>
                    </a:moveTo>
                    <a:lnTo>
                      <a:pt x="152" y="366"/>
                    </a:lnTo>
                    <a:lnTo>
                      <a:pt x="150" y="366"/>
                    </a:lnTo>
                    <a:lnTo>
                      <a:pt x="152" y="366"/>
                    </a:lnTo>
                    <a:lnTo>
                      <a:pt x="150" y="366"/>
                    </a:lnTo>
                    <a:lnTo>
                      <a:pt x="152" y="366"/>
                    </a:lnTo>
                    <a:lnTo>
                      <a:pt x="150" y="366"/>
                    </a:lnTo>
                    <a:close/>
                    <a:moveTo>
                      <a:pt x="154" y="366"/>
                    </a:moveTo>
                    <a:lnTo>
                      <a:pt x="152" y="366"/>
                    </a:lnTo>
                    <a:lnTo>
                      <a:pt x="154" y="366"/>
                    </a:lnTo>
                    <a:close/>
                    <a:moveTo>
                      <a:pt x="142" y="366"/>
                    </a:moveTo>
                    <a:lnTo>
                      <a:pt x="145" y="366"/>
                    </a:lnTo>
                    <a:lnTo>
                      <a:pt x="142" y="366"/>
                    </a:lnTo>
                    <a:lnTo>
                      <a:pt x="140" y="366"/>
                    </a:lnTo>
                    <a:lnTo>
                      <a:pt x="142" y="366"/>
                    </a:lnTo>
                    <a:lnTo>
                      <a:pt x="140" y="366"/>
                    </a:lnTo>
                    <a:lnTo>
                      <a:pt x="138" y="366"/>
                    </a:lnTo>
                    <a:lnTo>
                      <a:pt x="140" y="366"/>
                    </a:lnTo>
                    <a:lnTo>
                      <a:pt x="138" y="366"/>
                    </a:lnTo>
                    <a:lnTo>
                      <a:pt x="140" y="366"/>
                    </a:lnTo>
                    <a:lnTo>
                      <a:pt x="140" y="368"/>
                    </a:lnTo>
                    <a:lnTo>
                      <a:pt x="138" y="368"/>
                    </a:lnTo>
                    <a:lnTo>
                      <a:pt x="138" y="366"/>
                    </a:lnTo>
                    <a:lnTo>
                      <a:pt x="138" y="368"/>
                    </a:lnTo>
                    <a:lnTo>
                      <a:pt x="135" y="368"/>
                    </a:lnTo>
                    <a:lnTo>
                      <a:pt x="135" y="366"/>
                    </a:lnTo>
                    <a:lnTo>
                      <a:pt x="138" y="368"/>
                    </a:lnTo>
                    <a:lnTo>
                      <a:pt x="138" y="366"/>
                    </a:lnTo>
                    <a:lnTo>
                      <a:pt x="135" y="366"/>
                    </a:lnTo>
                    <a:lnTo>
                      <a:pt x="135" y="368"/>
                    </a:lnTo>
                    <a:lnTo>
                      <a:pt x="135" y="366"/>
                    </a:lnTo>
                    <a:lnTo>
                      <a:pt x="135" y="368"/>
                    </a:lnTo>
                    <a:lnTo>
                      <a:pt x="135" y="366"/>
                    </a:lnTo>
                    <a:lnTo>
                      <a:pt x="133" y="366"/>
                    </a:lnTo>
                    <a:lnTo>
                      <a:pt x="135" y="366"/>
                    </a:lnTo>
                    <a:lnTo>
                      <a:pt x="138" y="366"/>
                    </a:lnTo>
                    <a:lnTo>
                      <a:pt x="140" y="366"/>
                    </a:lnTo>
                    <a:lnTo>
                      <a:pt x="142" y="366"/>
                    </a:lnTo>
                    <a:close/>
                    <a:moveTo>
                      <a:pt x="166" y="366"/>
                    </a:moveTo>
                    <a:lnTo>
                      <a:pt x="169" y="366"/>
                    </a:lnTo>
                    <a:lnTo>
                      <a:pt x="166" y="366"/>
                    </a:lnTo>
                    <a:close/>
                    <a:moveTo>
                      <a:pt x="31" y="366"/>
                    </a:moveTo>
                    <a:lnTo>
                      <a:pt x="29" y="366"/>
                    </a:lnTo>
                    <a:lnTo>
                      <a:pt x="29" y="363"/>
                    </a:lnTo>
                    <a:lnTo>
                      <a:pt x="31" y="363"/>
                    </a:lnTo>
                    <a:lnTo>
                      <a:pt x="31" y="366"/>
                    </a:lnTo>
                    <a:close/>
                    <a:moveTo>
                      <a:pt x="152" y="366"/>
                    </a:moveTo>
                    <a:lnTo>
                      <a:pt x="152" y="363"/>
                    </a:lnTo>
                    <a:lnTo>
                      <a:pt x="152" y="366"/>
                    </a:lnTo>
                    <a:close/>
                    <a:moveTo>
                      <a:pt x="40" y="366"/>
                    </a:moveTo>
                    <a:lnTo>
                      <a:pt x="40" y="363"/>
                    </a:lnTo>
                    <a:lnTo>
                      <a:pt x="40" y="366"/>
                    </a:lnTo>
                    <a:close/>
                    <a:moveTo>
                      <a:pt x="81" y="363"/>
                    </a:moveTo>
                    <a:lnTo>
                      <a:pt x="78" y="366"/>
                    </a:lnTo>
                    <a:lnTo>
                      <a:pt x="78" y="363"/>
                    </a:lnTo>
                    <a:lnTo>
                      <a:pt x="81" y="363"/>
                    </a:lnTo>
                    <a:close/>
                    <a:moveTo>
                      <a:pt x="76" y="363"/>
                    </a:moveTo>
                    <a:lnTo>
                      <a:pt x="76" y="366"/>
                    </a:lnTo>
                    <a:lnTo>
                      <a:pt x="76" y="363"/>
                    </a:lnTo>
                    <a:close/>
                    <a:moveTo>
                      <a:pt x="86" y="363"/>
                    </a:moveTo>
                    <a:lnTo>
                      <a:pt x="86" y="366"/>
                    </a:lnTo>
                    <a:lnTo>
                      <a:pt x="86" y="363"/>
                    </a:lnTo>
                    <a:close/>
                    <a:moveTo>
                      <a:pt x="29" y="363"/>
                    </a:moveTo>
                    <a:lnTo>
                      <a:pt x="29" y="366"/>
                    </a:lnTo>
                    <a:lnTo>
                      <a:pt x="29" y="363"/>
                    </a:lnTo>
                    <a:close/>
                    <a:moveTo>
                      <a:pt x="154" y="363"/>
                    </a:moveTo>
                    <a:lnTo>
                      <a:pt x="154" y="366"/>
                    </a:lnTo>
                    <a:lnTo>
                      <a:pt x="152" y="366"/>
                    </a:lnTo>
                    <a:lnTo>
                      <a:pt x="152" y="363"/>
                    </a:lnTo>
                    <a:lnTo>
                      <a:pt x="154" y="363"/>
                    </a:lnTo>
                    <a:close/>
                    <a:moveTo>
                      <a:pt x="83" y="366"/>
                    </a:moveTo>
                    <a:lnTo>
                      <a:pt x="81" y="366"/>
                    </a:lnTo>
                    <a:lnTo>
                      <a:pt x="83" y="366"/>
                    </a:lnTo>
                    <a:lnTo>
                      <a:pt x="81" y="363"/>
                    </a:lnTo>
                    <a:lnTo>
                      <a:pt x="83" y="363"/>
                    </a:lnTo>
                    <a:lnTo>
                      <a:pt x="83" y="366"/>
                    </a:lnTo>
                    <a:close/>
                    <a:moveTo>
                      <a:pt x="102" y="363"/>
                    </a:moveTo>
                    <a:lnTo>
                      <a:pt x="100" y="363"/>
                    </a:lnTo>
                    <a:lnTo>
                      <a:pt x="102" y="363"/>
                    </a:lnTo>
                    <a:lnTo>
                      <a:pt x="102" y="366"/>
                    </a:lnTo>
                    <a:lnTo>
                      <a:pt x="100" y="366"/>
                    </a:lnTo>
                    <a:lnTo>
                      <a:pt x="100" y="363"/>
                    </a:lnTo>
                    <a:lnTo>
                      <a:pt x="102" y="363"/>
                    </a:lnTo>
                    <a:close/>
                    <a:moveTo>
                      <a:pt x="57" y="363"/>
                    </a:moveTo>
                    <a:lnTo>
                      <a:pt x="57" y="366"/>
                    </a:lnTo>
                    <a:lnTo>
                      <a:pt x="57" y="363"/>
                    </a:lnTo>
                    <a:close/>
                    <a:moveTo>
                      <a:pt x="112" y="366"/>
                    </a:moveTo>
                    <a:lnTo>
                      <a:pt x="112" y="363"/>
                    </a:lnTo>
                    <a:lnTo>
                      <a:pt x="112" y="366"/>
                    </a:lnTo>
                    <a:close/>
                    <a:moveTo>
                      <a:pt x="57" y="363"/>
                    </a:moveTo>
                    <a:lnTo>
                      <a:pt x="55" y="363"/>
                    </a:lnTo>
                    <a:lnTo>
                      <a:pt x="57" y="363"/>
                    </a:lnTo>
                    <a:close/>
                    <a:moveTo>
                      <a:pt x="147" y="363"/>
                    </a:moveTo>
                    <a:lnTo>
                      <a:pt x="147" y="366"/>
                    </a:lnTo>
                    <a:lnTo>
                      <a:pt x="145" y="366"/>
                    </a:lnTo>
                    <a:lnTo>
                      <a:pt x="147" y="366"/>
                    </a:lnTo>
                    <a:lnTo>
                      <a:pt x="145" y="366"/>
                    </a:lnTo>
                    <a:lnTo>
                      <a:pt x="147" y="366"/>
                    </a:lnTo>
                    <a:lnTo>
                      <a:pt x="145" y="366"/>
                    </a:lnTo>
                    <a:lnTo>
                      <a:pt x="147" y="366"/>
                    </a:lnTo>
                    <a:lnTo>
                      <a:pt x="147" y="363"/>
                    </a:lnTo>
                    <a:lnTo>
                      <a:pt x="147" y="366"/>
                    </a:lnTo>
                    <a:lnTo>
                      <a:pt x="147" y="363"/>
                    </a:lnTo>
                    <a:close/>
                    <a:moveTo>
                      <a:pt x="57" y="363"/>
                    </a:moveTo>
                    <a:lnTo>
                      <a:pt x="59" y="363"/>
                    </a:lnTo>
                    <a:lnTo>
                      <a:pt x="57" y="363"/>
                    </a:lnTo>
                    <a:close/>
                    <a:moveTo>
                      <a:pt x="57" y="363"/>
                    </a:moveTo>
                    <a:lnTo>
                      <a:pt x="57" y="366"/>
                    </a:lnTo>
                    <a:lnTo>
                      <a:pt x="57" y="363"/>
                    </a:lnTo>
                    <a:lnTo>
                      <a:pt x="57" y="366"/>
                    </a:lnTo>
                    <a:lnTo>
                      <a:pt x="57" y="363"/>
                    </a:lnTo>
                    <a:close/>
                    <a:moveTo>
                      <a:pt x="104" y="363"/>
                    </a:moveTo>
                    <a:lnTo>
                      <a:pt x="104" y="366"/>
                    </a:lnTo>
                    <a:lnTo>
                      <a:pt x="104" y="363"/>
                    </a:lnTo>
                    <a:close/>
                    <a:moveTo>
                      <a:pt x="57" y="363"/>
                    </a:moveTo>
                    <a:lnTo>
                      <a:pt x="55" y="363"/>
                    </a:lnTo>
                    <a:lnTo>
                      <a:pt x="57" y="363"/>
                    </a:lnTo>
                    <a:close/>
                    <a:moveTo>
                      <a:pt x="104" y="363"/>
                    </a:moveTo>
                    <a:lnTo>
                      <a:pt x="104" y="366"/>
                    </a:lnTo>
                    <a:lnTo>
                      <a:pt x="104" y="363"/>
                    </a:lnTo>
                    <a:lnTo>
                      <a:pt x="104" y="366"/>
                    </a:lnTo>
                    <a:lnTo>
                      <a:pt x="104" y="363"/>
                    </a:lnTo>
                    <a:lnTo>
                      <a:pt x="104" y="366"/>
                    </a:lnTo>
                    <a:lnTo>
                      <a:pt x="102" y="366"/>
                    </a:lnTo>
                    <a:lnTo>
                      <a:pt x="104" y="366"/>
                    </a:lnTo>
                    <a:lnTo>
                      <a:pt x="104" y="363"/>
                    </a:lnTo>
                    <a:lnTo>
                      <a:pt x="102" y="363"/>
                    </a:lnTo>
                    <a:lnTo>
                      <a:pt x="104" y="363"/>
                    </a:lnTo>
                    <a:lnTo>
                      <a:pt x="102" y="363"/>
                    </a:lnTo>
                    <a:lnTo>
                      <a:pt x="104" y="363"/>
                    </a:lnTo>
                    <a:close/>
                    <a:moveTo>
                      <a:pt x="152" y="363"/>
                    </a:moveTo>
                    <a:lnTo>
                      <a:pt x="154" y="363"/>
                    </a:lnTo>
                    <a:lnTo>
                      <a:pt x="152" y="363"/>
                    </a:lnTo>
                    <a:close/>
                    <a:moveTo>
                      <a:pt x="55" y="363"/>
                    </a:moveTo>
                    <a:lnTo>
                      <a:pt x="55" y="366"/>
                    </a:lnTo>
                    <a:lnTo>
                      <a:pt x="55" y="363"/>
                    </a:lnTo>
                    <a:lnTo>
                      <a:pt x="55" y="366"/>
                    </a:lnTo>
                    <a:lnTo>
                      <a:pt x="55" y="363"/>
                    </a:lnTo>
                    <a:lnTo>
                      <a:pt x="55" y="366"/>
                    </a:lnTo>
                    <a:lnTo>
                      <a:pt x="52" y="366"/>
                    </a:lnTo>
                    <a:lnTo>
                      <a:pt x="55" y="366"/>
                    </a:lnTo>
                    <a:lnTo>
                      <a:pt x="52" y="366"/>
                    </a:lnTo>
                    <a:lnTo>
                      <a:pt x="50" y="366"/>
                    </a:lnTo>
                    <a:lnTo>
                      <a:pt x="52" y="366"/>
                    </a:lnTo>
                    <a:lnTo>
                      <a:pt x="52" y="363"/>
                    </a:lnTo>
                    <a:lnTo>
                      <a:pt x="50" y="363"/>
                    </a:lnTo>
                    <a:lnTo>
                      <a:pt x="52" y="363"/>
                    </a:lnTo>
                    <a:lnTo>
                      <a:pt x="52" y="366"/>
                    </a:lnTo>
                    <a:lnTo>
                      <a:pt x="52" y="363"/>
                    </a:lnTo>
                    <a:lnTo>
                      <a:pt x="52" y="366"/>
                    </a:lnTo>
                    <a:lnTo>
                      <a:pt x="52" y="363"/>
                    </a:lnTo>
                    <a:lnTo>
                      <a:pt x="55" y="363"/>
                    </a:lnTo>
                    <a:close/>
                    <a:moveTo>
                      <a:pt x="67" y="363"/>
                    </a:moveTo>
                    <a:lnTo>
                      <a:pt x="64" y="363"/>
                    </a:lnTo>
                    <a:lnTo>
                      <a:pt x="67" y="363"/>
                    </a:lnTo>
                    <a:close/>
                    <a:moveTo>
                      <a:pt x="81" y="363"/>
                    </a:moveTo>
                    <a:lnTo>
                      <a:pt x="81" y="366"/>
                    </a:lnTo>
                    <a:lnTo>
                      <a:pt x="81" y="363"/>
                    </a:lnTo>
                    <a:close/>
                    <a:moveTo>
                      <a:pt x="112" y="363"/>
                    </a:moveTo>
                    <a:lnTo>
                      <a:pt x="114" y="363"/>
                    </a:lnTo>
                    <a:lnTo>
                      <a:pt x="112" y="363"/>
                    </a:lnTo>
                    <a:close/>
                    <a:moveTo>
                      <a:pt x="104" y="363"/>
                    </a:moveTo>
                    <a:lnTo>
                      <a:pt x="102" y="363"/>
                    </a:lnTo>
                    <a:lnTo>
                      <a:pt x="104" y="363"/>
                    </a:lnTo>
                    <a:lnTo>
                      <a:pt x="102" y="363"/>
                    </a:lnTo>
                    <a:lnTo>
                      <a:pt x="102" y="366"/>
                    </a:lnTo>
                    <a:lnTo>
                      <a:pt x="102" y="363"/>
                    </a:lnTo>
                    <a:lnTo>
                      <a:pt x="102" y="361"/>
                    </a:lnTo>
                    <a:lnTo>
                      <a:pt x="104" y="363"/>
                    </a:lnTo>
                    <a:close/>
                    <a:moveTo>
                      <a:pt x="40" y="361"/>
                    </a:moveTo>
                    <a:lnTo>
                      <a:pt x="40" y="363"/>
                    </a:lnTo>
                    <a:lnTo>
                      <a:pt x="40" y="361"/>
                    </a:lnTo>
                    <a:lnTo>
                      <a:pt x="40" y="363"/>
                    </a:lnTo>
                    <a:lnTo>
                      <a:pt x="38" y="363"/>
                    </a:lnTo>
                    <a:lnTo>
                      <a:pt x="40" y="361"/>
                    </a:lnTo>
                    <a:close/>
                    <a:moveTo>
                      <a:pt x="159" y="363"/>
                    </a:moveTo>
                    <a:lnTo>
                      <a:pt x="159" y="361"/>
                    </a:lnTo>
                    <a:lnTo>
                      <a:pt x="159" y="363"/>
                    </a:lnTo>
                    <a:lnTo>
                      <a:pt x="159" y="361"/>
                    </a:lnTo>
                    <a:lnTo>
                      <a:pt x="161" y="361"/>
                    </a:lnTo>
                    <a:lnTo>
                      <a:pt x="159" y="363"/>
                    </a:lnTo>
                    <a:close/>
                    <a:moveTo>
                      <a:pt x="36" y="361"/>
                    </a:moveTo>
                    <a:lnTo>
                      <a:pt x="38" y="363"/>
                    </a:lnTo>
                    <a:lnTo>
                      <a:pt x="36" y="363"/>
                    </a:lnTo>
                    <a:lnTo>
                      <a:pt x="36" y="361"/>
                    </a:lnTo>
                    <a:lnTo>
                      <a:pt x="36" y="363"/>
                    </a:lnTo>
                    <a:lnTo>
                      <a:pt x="36" y="361"/>
                    </a:lnTo>
                    <a:lnTo>
                      <a:pt x="36" y="363"/>
                    </a:lnTo>
                    <a:lnTo>
                      <a:pt x="36" y="361"/>
                    </a:lnTo>
                    <a:lnTo>
                      <a:pt x="36" y="363"/>
                    </a:lnTo>
                    <a:lnTo>
                      <a:pt x="36" y="361"/>
                    </a:lnTo>
                    <a:close/>
                    <a:moveTo>
                      <a:pt x="161" y="361"/>
                    </a:moveTo>
                    <a:lnTo>
                      <a:pt x="161" y="363"/>
                    </a:lnTo>
                    <a:lnTo>
                      <a:pt x="161" y="361"/>
                    </a:lnTo>
                    <a:close/>
                    <a:moveTo>
                      <a:pt x="76" y="363"/>
                    </a:moveTo>
                    <a:lnTo>
                      <a:pt x="78" y="363"/>
                    </a:lnTo>
                    <a:lnTo>
                      <a:pt x="76" y="363"/>
                    </a:lnTo>
                    <a:lnTo>
                      <a:pt x="76" y="361"/>
                    </a:lnTo>
                    <a:lnTo>
                      <a:pt x="76" y="363"/>
                    </a:lnTo>
                    <a:close/>
                    <a:moveTo>
                      <a:pt x="21" y="361"/>
                    </a:moveTo>
                    <a:lnTo>
                      <a:pt x="21" y="363"/>
                    </a:lnTo>
                    <a:lnTo>
                      <a:pt x="21" y="361"/>
                    </a:lnTo>
                    <a:close/>
                    <a:moveTo>
                      <a:pt x="38" y="363"/>
                    </a:moveTo>
                    <a:lnTo>
                      <a:pt x="38" y="361"/>
                    </a:lnTo>
                    <a:lnTo>
                      <a:pt x="38" y="363"/>
                    </a:lnTo>
                    <a:close/>
                    <a:moveTo>
                      <a:pt x="26" y="361"/>
                    </a:moveTo>
                    <a:lnTo>
                      <a:pt x="26" y="363"/>
                    </a:lnTo>
                    <a:lnTo>
                      <a:pt x="26" y="361"/>
                    </a:lnTo>
                    <a:lnTo>
                      <a:pt x="26" y="363"/>
                    </a:lnTo>
                    <a:lnTo>
                      <a:pt x="26" y="361"/>
                    </a:lnTo>
                    <a:close/>
                    <a:moveTo>
                      <a:pt x="64" y="361"/>
                    </a:moveTo>
                    <a:lnTo>
                      <a:pt x="64" y="363"/>
                    </a:lnTo>
                    <a:lnTo>
                      <a:pt x="64" y="361"/>
                    </a:lnTo>
                    <a:close/>
                    <a:moveTo>
                      <a:pt x="76" y="361"/>
                    </a:moveTo>
                    <a:lnTo>
                      <a:pt x="76" y="363"/>
                    </a:lnTo>
                    <a:lnTo>
                      <a:pt x="76" y="361"/>
                    </a:lnTo>
                    <a:close/>
                    <a:moveTo>
                      <a:pt x="107" y="361"/>
                    </a:moveTo>
                    <a:lnTo>
                      <a:pt x="107" y="363"/>
                    </a:lnTo>
                    <a:lnTo>
                      <a:pt x="107" y="361"/>
                    </a:lnTo>
                    <a:lnTo>
                      <a:pt x="107" y="363"/>
                    </a:lnTo>
                    <a:lnTo>
                      <a:pt x="104" y="363"/>
                    </a:lnTo>
                    <a:lnTo>
                      <a:pt x="107" y="363"/>
                    </a:lnTo>
                    <a:lnTo>
                      <a:pt x="104" y="363"/>
                    </a:lnTo>
                    <a:lnTo>
                      <a:pt x="104" y="361"/>
                    </a:lnTo>
                    <a:lnTo>
                      <a:pt x="107" y="361"/>
                    </a:lnTo>
                    <a:close/>
                    <a:moveTo>
                      <a:pt x="21" y="361"/>
                    </a:moveTo>
                    <a:lnTo>
                      <a:pt x="21" y="363"/>
                    </a:lnTo>
                    <a:lnTo>
                      <a:pt x="21" y="361"/>
                    </a:lnTo>
                    <a:lnTo>
                      <a:pt x="21" y="363"/>
                    </a:lnTo>
                    <a:lnTo>
                      <a:pt x="21" y="361"/>
                    </a:lnTo>
                    <a:close/>
                    <a:moveTo>
                      <a:pt x="157" y="361"/>
                    </a:moveTo>
                    <a:lnTo>
                      <a:pt x="159" y="361"/>
                    </a:lnTo>
                    <a:lnTo>
                      <a:pt x="159" y="363"/>
                    </a:lnTo>
                    <a:lnTo>
                      <a:pt x="159" y="361"/>
                    </a:lnTo>
                    <a:lnTo>
                      <a:pt x="157" y="361"/>
                    </a:lnTo>
                    <a:close/>
                    <a:moveTo>
                      <a:pt x="64" y="361"/>
                    </a:moveTo>
                    <a:lnTo>
                      <a:pt x="64" y="363"/>
                    </a:lnTo>
                    <a:lnTo>
                      <a:pt x="64" y="361"/>
                    </a:lnTo>
                    <a:close/>
                    <a:moveTo>
                      <a:pt x="40" y="361"/>
                    </a:moveTo>
                    <a:lnTo>
                      <a:pt x="40" y="363"/>
                    </a:lnTo>
                    <a:lnTo>
                      <a:pt x="40" y="361"/>
                    </a:lnTo>
                    <a:close/>
                    <a:moveTo>
                      <a:pt x="109" y="361"/>
                    </a:moveTo>
                    <a:lnTo>
                      <a:pt x="109" y="363"/>
                    </a:lnTo>
                    <a:lnTo>
                      <a:pt x="112" y="363"/>
                    </a:lnTo>
                    <a:lnTo>
                      <a:pt x="112" y="366"/>
                    </a:lnTo>
                    <a:lnTo>
                      <a:pt x="109" y="366"/>
                    </a:lnTo>
                    <a:lnTo>
                      <a:pt x="109" y="363"/>
                    </a:lnTo>
                    <a:lnTo>
                      <a:pt x="109" y="366"/>
                    </a:lnTo>
                    <a:lnTo>
                      <a:pt x="109" y="363"/>
                    </a:lnTo>
                    <a:lnTo>
                      <a:pt x="107" y="363"/>
                    </a:lnTo>
                    <a:lnTo>
                      <a:pt x="109" y="363"/>
                    </a:lnTo>
                    <a:lnTo>
                      <a:pt x="107" y="363"/>
                    </a:lnTo>
                    <a:lnTo>
                      <a:pt x="109" y="363"/>
                    </a:lnTo>
                    <a:lnTo>
                      <a:pt x="109" y="361"/>
                    </a:lnTo>
                    <a:close/>
                    <a:moveTo>
                      <a:pt x="104" y="361"/>
                    </a:moveTo>
                    <a:lnTo>
                      <a:pt x="104" y="363"/>
                    </a:lnTo>
                    <a:lnTo>
                      <a:pt x="102" y="361"/>
                    </a:lnTo>
                    <a:lnTo>
                      <a:pt x="104" y="361"/>
                    </a:lnTo>
                    <a:close/>
                    <a:moveTo>
                      <a:pt x="26" y="361"/>
                    </a:moveTo>
                    <a:lnTo>
                      <a:pt x="26" y="363"/>
                    </a:lnTo>
                    <a:lnTo>
                      <a:pt x="26" y="361"/>
                    </a:lnTo>
                    <a:lnTo>
                      <a:pt x="26" y="363"/>
                    </a:lnTo>
                    <a:lnTo>
                      <a:pt x="26" y="361"/>
                    </a:lnTo>
                    <a:lnTo>
                      <a:pt x="26" y="363"/>
                    </a:lnTo>
                    <a:lnTo>
                      <a:pt x="26" y="361"/>
                    </a:lnTo>
                    <a:close/>
                    <a:moveTo>
                      <a:pt x="38" y="361"/>
                    </a:moveTo>
                    <a:lnTo>
                      <a:pt x="38" y="363"/>
                    </a:lnTo>
                    <a:lnTo>
                      <a:pt x="38" y="361"/>
                    </a:lnTo>
                    <a:close/>
                    <a:moveTo>
                      <a:pt x="157" y="363"/>
                    </a:moveTo>
                    <a:lnTo>
                      <a:pt x="157" y="361"/>
                    </a:lnTo>
                    <a:lnTo>
                      <a:pt x="157" y="363"/>
                    </a:lnTo>
                    <a:close/>
                    <a:moveTo>
                      <a:pt x="78" y="361"/>
                    </a:moveTo>
                    <a:lnTo>
                      <a:pt x="76" y="361"/>
                    </a:lnTo>
                    <a:lnTo>
                      <a:pt x="78" y="361"/>
                    </a:lnTo>
                    <a:close/>
                    <a:moveTo>
                      <a:pt x="100" y="361"/>
                    </a:moveTo>
                    <a:lnTo>
                      <a:pt x="100" y="363"/>
                    </a:lnTo>
                    <a:lnTo>
                      <a:pt x="100" y="366"/>
                    </a:lnTo>
                    <a:lnTo>
                      <a:pt x="100" y="363"/>
                    </a:lnTo>
                    <a:lnTo>
                      <a:pt x="100" y="361"/>
                    </a:lnTo>
                    <a:close/>
                    <a:moveTo>
                      <a:pt x="107" y="361"/>
                    </a:moveTo>
                    <a:lnTo>
                      <a:pt x="104" y="361"/>
                    </a:lnTo>
                    <a:lnTo>
                      <a:pt x="107" y="361"/>
                    </a:lnTo>
                    <a:close/>
                    <a:moveTo>
                      <a:pt x="171" y="363"/>
                    </a:moveTo>
                    <a:lnTo>
                      <a:pt x="171" y="361"/>
                    </a:lnTo>
                    <a:lnTo>
                      <a:pt x="171" y="363"/>
                    </a:lnTo>
                    <a:close/>
                    <a:moveTo>
                      <a:pt x="38" y="361"/>
                    </a:moveTo>
                    <a:lnTo>
                      <a:pt x="40" y="361"/>
                    </a:lnTo>
                    <a:lnTo>
                      <a:pt x="38" y="361"/>
                    </a:lnTo>
                    <a:lnTo>
                      <a:pt x="40" y="361"/>
                    </a:lnTo>
                    <a:lnTo>
                      <a:pt x="38" y="361"/>
                    </a:lnTo>
                    <a:close/>
                    <a:moveTo>
                      <a:pt x="102" y="361"/>
                    </a:moveTo>
                    <a:lnTo>
                      <a:pt x="102" y="363"/>
                    </a:lnTo>
                    <a:lnTo>
                      <a:pt x="102" y="361"/>
                    </a:lnTo>
                    <a:close/>
                    <a:moveTo>
                      <a:pt x="26" y="361"/>
                    </a:moveTo>
                    <a:lnTo>
                      <a:pt x="24" y="361"/>
                    </a:lnTo>
                    <a:lnTo>
                      <a:pt x="26" y="361"/>
                    </a:lnTo>
                    <a:close/>
                    <a:moveTo>
                      <a:pt x="154" y="361"/>
                    </a:moveTo>
                    <a:lnTo>
                      <a:pt x="152" y="361"/>
                    </a:lnTo>
                    <a:lnTo>
                      <a:pt x="154" y="361"/>
                    </a:lnTo>
                    <a:lnTo>
                      <a:pt x="152" y="361"/>
                    </a:lnTo>
                    <a:lnTo>
                      <a:pt x="154" y="361"/>
                    </a:lnTo>
                    <a:close/>
                    <a:moveTo>
                      <a:pt x="112" y="361"/>
                    </a:moveTo>
                    <a:lnTo>
                      <a:pt x="114" y="361"/>
                    </a:lnTo>
                    <a:lnTo>
                      <a:pt x="112" y="361"/>
                    </a:lnTo>
                    <a:close/>
                    <a:moveTo>
                      <a:pt x="86" y="361"/>
                    </a:moveTo>
                    <a:lnTo>
                      <a:pt x="83" y="361"/>
                    </a:lnTo>
                    <a:lnTo>
                      <a:pt x="86" y="361"/>
                    </a:lnTo>
                    <a:close/>
                    <a:moveTo>
                      <a:pt x="169" y="361"/>
                    </a:moveTo>
                    <a:lnTo>
                      <a:pt x="166" y="361"/>
                    </a:lnTo>
                    <a:lnTo>
                      <a:pt x="169" y="361"/>
                    </a:lnTo>
                    <a:lnTo>
                      <a:pt x="166" y="361"/>
                    </a:lnTo>
                    <a:lnTo>
                      <a:pt x="169" y="361"/>
                    </a:lnTo>
                    <a:close/>
                    <a:moveTo>
                      <a:pt x="36" y="361"/>
                    </a:moveTo>
                    <a:lnTo>
                      <a:pt x="38" y="361"/>
                    </a:lnTo>
                    <a:lnTo>
                      <a:pt x="36" y="361"/>
                    </a:lnTo>
                    <a:lnTo>
                      <a:pt x="36" y="363"/>
                    </a:lnTo>
                    <a:lnTo>
                      <a:pt x="33" y="363"/>
                    </a:lnTo>
                    <a:lnTo>
                      <a:pt x="33" y="361"/>
                    </a:lnTo>
                    <a:lnTo>
                      <a:pt x="33" y="363"/>
                    </a:lnTo>
                    <a:lnTo>
                      <a:pt x="33" y="361"/>
                    </a:lnTo>
                    <a:lnTo>
                      <a:pt x="33" y="363"/>
                    </a:lnTo>
                    <a:lnTo>
                      <a:pt x="33" y="361"/>
                    </a:lnTo>
                    <a:lnTo>
                      <a:pt x="33" y="363"/>
                    </a:lnTo>
                    <a:lnTo>
                      <a:pt x="31" y="363"/>
                    </a:lnTo>
                    <a:lnTo>
                      <a:pt x="33" y="363"/>
                    </a:lnTo>
                    <a:lnTo>
                      <a:pt x="31" y="363"/>
                    </a:lnTo>
                    <a:lnTo>
                      <a:pt x="33" y="363"/>
                    </a:lnTo>
                    <a:lnTo>
                      <a:pt x="31" y="363"/>
                    </a:lnTo>
                    <a:lnTo>
                      <a:pt x="33" y="363"/>
                    </a:lnTo>
                    <a:lnTo>
                      <a:pt x="31" y="361"/>
                    </a:lnTo>
                    <a:lnTo>
                      <a:pt x="33" y="361"/>
                    </a:lnTo>
                    <a:lnTo>
                      <a:pt x="36" y="361"/>
                    </a:lnTo>
                    <a:close/>
                    <a:moveTo>
                      <a:pt x="171" y="361"/>
                    </a:moveTo>
                    <a:lnTo>
                      <a:pt x="173" y="361"/>
                    </a:lnTo>
                    <a:lnTo>
                      <a:pt x="171" y="361"/>
                    </a:lnTo>
                    <a:close/>
                    <a:moveTo>
                      <a:pt x="154" y="361"/>
                    </a:moveTo>
                    <a:lnTo>
                      <a:pt x="157" y="361"/>
                    </a:lnTo>
                    <a:lnTo>
                      <a:pt x="154" y="361"/>
                    </a:lnTo>
                    <a:close/>
                    <a:moveTo>
                      <a:pt x="157" y="361"/>
                    </a:moveTo>
                    <a:lnTo>
                      <a:pt x="159" y="361"/>
                    </a:lnTo>
                    <a:lnTo>
                      <a:pt x="157" y="361"/>
                    </a:lnTo>
                    <a:close/>
                    <a:moveTo>
                      <a:pt x="169" y="361"/>
                    </a:moveTo>
                    <a:lnTo>
                      <a:pt x="169" y="359"/>
                    </a:lnTo>
                    <a:lnTo>
                      <a:pt x="169" y="361"/>
                    </a:lnTo>
                    <a:close/>
                    <a:moveTo>
                      <a:pt x="100" y="361"/>
                    </a:moveTo>
                    <a:lnTo>
                      <a:pt x="100" y="359"/>
                    </a:lnTo>
                    <a:lnTo>
                      <a:pt x="100" y="361"/>
                    </a:lnTo>
                    <a:close/>
                    <a:moveTo>
                      <a:pt x="71" y="361"/>
                    </a:moveTo>
                    <a:lnTo>
                      <a:pt x="71" y="359"/>
                    </a:lnTo>
                    <a:lnTo>
                      <a:pt x="71" y="361"/>
                    </a:lnTo>
                    <a:close/>
                    <a:moveTo>
                      <a:pt x="52" y="361"/>
                    </a:moveTo>
                    <a:lnTo>
                      <a:pt x="52" y="359"/>
                    </a:lnTo>
                    <a:lnTo>
                      <a:pt x="52" y="361"/>
                    </a:lnTo>
                    <a:lnTo>
                      <a:pt x="52" y="359"/>
                    </a:lnTo>
                    <a:lnTo>
                      <a:pt x="52" y="361"/>
                    </a:lnTo>
                    <a:lnTo>
                      <a:pt x="52" y="359"/>
                    </a:lnTo>
                    <a:lnTo>
                      <a:pt x="52" y="361"/>
                    </a:lnTo>
                    <a:close/>
                    <a:moveTo>
                      <a:pt x="112" y="359"/>
                    </a:moveTo>
                    <a:lnTo>
                      <a:pt x="112" y="361"/>
                    </a:lnTo>
                    <a:lnTo>
                      <a:pt x="109" y="361"/>
                    </a:lnTo>
                    <a:lnTo>
                      <a:pt x="112" y="361"/>
                    </a:lnTo>
                    <a:lnTo>
                      <a:pt x="109" y="361"/>
                    </a:lnTo>
                    <a:lnTo>
                      <a:pt x="109" y="359"/>
                    </a:lnTo>
                    <a:lnTo>
                      <a:pt x="109" y="361"/>
                    </a:lnTo>
                    <a:lnTo>
                      <a:pt x="109" y="359"/>
                    </a:lnTo>
                    <a:lnTo>
                      <a:pt x="112" y="359"/>
                    </a:lnTo>
                    <a:close/>
                    <a:moveTo>
                      <a:pt x="19" y="359"/>
                    </a:moveTo>
                    <a:lnTo>
                      <a:pt x="19" y="361"/>
                    </a:lnTo>
                    <a:lnTo>
                      <a:pt x="19" y="359"/>
                    </a:lnTo>
                    <a:lnTo>
                      <a:pt x="21" y="359"/>
                    </a:lnTo>
                    <a:lnTo>
                      <a:pt x="21" y="361"/>
                    </a:lnTo>
                    <a:lnTo>
                      <a:pt x="19" y="359"/>
                    </a:lnTo>
                    <a:lnTo>
                      <a:pt x="19" y="361"/>
                    </a:lnTo>
                    <a:lnTo>
                      <a:pt x="21" y="361"/>
                    </a:lnTo>
                    <a:lnTo>
                      <a:pt x="19" y="361"/>
                    </a:lnTo>
                    <a:lnTo>
                      <a:pt x="19" y="359"/>
                    </a:lnTo>
                    <a:close/>
                    <a:moveTo>
                      <a:pt x="100" y="359"/>
                    </a:moveTo>
                    <a:lnTo>
                      <a:pt x="100" y="361"/>
                    </a:lnTo>
                    <a:lnTo>
                      <a:pt x="100" y="359"/>
                    </a:lnTo>
                    <a:close/>
                    <a:moveTo>
                      <a:pt x="43" y="361"/>
                    </a:moveTo>
                    <a:lnTo>
                      <a:pt x="43" y="359"/>
                    </a:lnTo>
                    <a:lnTo>
                      <a:pt x="43" y="361"/>
                    </a:lnTo>
                    <a:close/>
                    <a:moveTo>
                      <a:pt x="81" y="359"/>
                    </a:moveTo>
                    <a:lnTo>
                      <a:pt x="81" y="361"/>
                    </a:lnTo>
                    <a:lnTo>
                      <a:pt x="81" y="359"/>
                    </a:lnTo>
                    <a:lnTo>
                      <a:pt x="81" y="361"/>
                    </a:lnTo>
                    <a:lnTo>
                      <a:pt x="81" y="359"/>
                    </a:lnTo>
                    <a:close/>
                    <a:moveTo>
                      <a:pt x="121" y="359"/>
                    </a:moveTo>
                    <a:lnTo>
                      <a:pt x="121" y="361"/>
                    </a:lnTo>
                    <a:lnTo>
                      <a:pt x="119" y="361"/>
                    </a:lnTo>
                    <a:lnTo>
                      <a:pt x="119" y="359"/>
                    </a:lnTo>
                    <a:lnTo>
                      <a:pt x="121" y="359"/>
                    </a:lnTo>
                    <a:close/>
                    <a:moveTo>
                      <a:pt x="116" y="359"/>
                    </a:moveTo>
                    <a:lnTo>
                      <a:pt x="114" y="359"/>
                    </a:lnTo>
                    <a:lnTo>
                      <a:pt x="116" y="359"/>
                    </a:lnTo>
                    <a:close/>
                    <a:moveTo>
                      <a:pt x="21" y="359"/>
                    </a:moveTo>
                    <a:lnTo>
                      <a:pt x="21" y="361"/>
                    </a:lnTo>
                    <a:lnTo>
                      <a:pt x="24" y="361"/>
                    </a:lnTo>
                    <a:lnTo>
                      <a:pt x="21" y="361"/>
                    </a:lnTo>
                    <a:lnTo>
                      <a:pt x="21" y="359"/>
                    </a:lnTo>
                    <a:close/>
                    <a:moveTo>
                      <a:pt x="164" y="359"/>
                    </a:moveTo>
                    <a:lnTo>
                      <a:pt x="166" y="359"/>
                    </a:lnTo>
                    <a:lnTo>
                      <a:pt x="164" y="359"/>
                    </a:lnTo>
                    <a:close/>
                    <a:moveTo>
                      <a:pt x="36" y="359"/>
                    </a:moveTo>
                    <a:lnTo>
                      <a:pt x="33" y="359"/>
                    </a:lnTo>
                    <a:lnTo>
                      <a:pt x="36" y="359"/>
                    </a:lnTo>
                    <a:close/>
                    <a:moveTo>
                      <a:pt x="83" y="359"/>
                    </a:moveTo>
                    <a:lnTo>
                      <a:pt x="81" y="359"/>
                    </a:lnTo>
                    <a:lnTo>
                      <a:pt x="83" y="359"/>
                    </a:lnTo>
                    <a:close/>
                    <a:moveTo>
                      <a:pt x="40" y="359"/>
                    </a:moveTo>
                    <a:lnTo>
                      <a:pt x="43" y="359"/>
                    </a:lnTo>
                    <a:lnTo>
                      <a:pt x="43" y="361"/>
                    </a:lnTo>
                    <a:lnTo>
                      <a:pt x="40" y="361"/>
                    </a:lnTo>
                    <a:lnTo>
                      <a:pt x="43" y="361"/>
                    </a:lnTo>
                    <a:lnTo>
                      <a:pt x="40" y="361"/>
                    </a:lnTo>
                    <a:lnTo>
                      <a:pt x="38" y="361"/>
                    </a:lnTo>
                    <a:lnTo>
                      <a:pt x="40" y="361"/>
                    </a:lnTo>
                    <a:lnTo>
                      <a:pt x="38" y="361"/>
                    </a:lnTo>
                    <a:lnTo>
                      <a:pt x="40" y="359"/>
                    </a:lnTo>
                    <a:lnTo>
                      <a:pt x="43" y="359"/>
                    </a:lnTo>
                    <a:lnTo>
                      <a:pt x="40" y="359"/>
                    </a:lnTo>
                    <a:close/>
                    <a:moveTo>
                      <a:pt x="40" y="359"/>
                    </a:moveTo>
                    <a:lnTo>
                      <a:pt x="38" y="359"/>
                    </a:lnTo>
                    <a:lnTo>
                      <a:pt x="38" y="361"/>
                    </a:lnTo>
                    <a:lnTo>
                      <a:pt x="38" y="359"/>
                    </a:lnTo>
                    <a:lnTo>
                      <a:pt x="38" y="361"/>
                    </a:lnTo>
                    <a:lnTo>
                      <a:pt x="38" y="359"/>
                    </a:lnTo>
                    <a:lnTo>
                      <a:pt x="40" y="359"/>
                    </a:lnTo>
                    <a:close/>
                    <a:moveTo>
                      <a:pt x="166" y="359"/>
                    </a:moveTo>
                    <a:lnTo>
                      <a:pt x="164" y="359"/>
                    </a:lnTo>
                    <a:lnTo>
                      <a:pt x="166" y="359"/>
                    </a:lnTo>
                    <a:close/>
                    <a:moveTo>
                      <a:pt x="38" y="359"/>
                    </a:moveTo>
                    <a:lnTo>
                      <a:pt x="38" y="361"/>
                    </a:lnTo>
                    <a:lnTo>
                      <a:pt x="36" y="361"/>
                    </a:lnTo>
                    <a:lnTo>
                      <a:pt x="36" y="359"/>
                    </a:lnTo>
                    <a:lnTo>
                      <a:pt x="38" y="359"/>
                    </a:lnTo>
                    <a:close/>
                    <a:moveTo>
                      <a:pt x="119" y="359"/>
                    </a:moveTo>
                    <a:lnTo>
                      <a:pt x="116" y="359"/>
                    </a:lnTo>
                    <a:lnTo>
                      <a:pt x="119" y="361"/>
                    </a:lnTo>
                    <a:lnTo>
                      <a:pt x="116" y="361"/>
                    </a:lnTo>
                    <a:lnTo>
                      <a:pt x="119" y="361"/>
                    </a:lnTo>
                    <a:lnTo>
                      <a:pt x="116" y="361"/>
                    </a:lnTo>
                    <a:lnTo>
                      <a:pt x="116" y="359"/>
                    </a:lnTo>
                    <a:lnTo>
                      <a:pt x="119" y="359"/>
                    </a:lnTo>
                    <a:lnTo>
                      <a:pt x="116" y="359"/>
                    </a:lnTo>
                    <a:lnTo>
                      <a:pt x="119" y="359"/>
                    </a:lnTo>
                    <a:lnTo>
                      <a:pt x="116" y="359"/>
                    </a:lnTo>
                    <a:lnTo>
                      <a:pt x="119" y="359"/>
                    </a:lnTo>
                    <a:close/>
                    <a:moveTo>
                      <a:pt x="116" y="359"/>
                    </a:moveTo>
                    <a:lnTo>
                      <a:pt x="114" y="359"/>
                    </a:lnTo>
                    <a:lnTo>
                      <a:pt x="116" y="359"/>
                    </a:lnTo>
                    <a:close/>
                    <a:moveTo>
                      <a:pt x="45" y="359"/>
                    </a:moveTo>
                    <a:lnTo>
                      <a:pt x="45" y="356"/>
                    </a:lnTo>
                    <a:lnTo>
                      <a:pt x="45" y="359"/>
                    </a:lnTo>
                    <a:close/>
                    <a:moveTo>
                      <a:pt x="67" y="359"/>
                    </a:moveTo>
                    <a:lnTo>
                      <a:pt x="67" y="356"/>
                    </a:lnTo>
                    <a:lnTo>
                      <a:pt x="67" y="359"/>
                    </a:lnTo>
                    <a:close/>
                    <a:moveTo>
                      <a:pt x="40" y="356"/>
                    </a:moveTo>
                    <a:lnTo>
                      <a:pt x="40" y="359"/>
                    </a:lnTo>
                    <a:lnTo>
                      <a:pt x="38" y="359"/>
                    </a:lnTo>
                    <a:lnTo>
                      <a:pt x="40" y="359"/>
                    </a:lnTo>
                    <a:lnTo>
                      <a:pt x="38" y="359"/>
                    </a:lnTo>
                    <a:lnTo>
                      <a:pt x="38" y="356"/>
                    </a:lnTo>
                    <a:lnTo>
                      <a:pt x="38" y="359"/>
                    </a:lnTo>
                    <a:lnTo>
                      <a:pt x="40" y="359"/>
                    </a:lnTo>
                    <a:lnTo>
                      <a:pt x="40" y="356"/>
                    </a:lnTo>
                    <a:lnTo>
                      <a:pt x="40" y="359"/>
                    </a:lnTo>
                    <a:lnTo>
                      <a:pt x="40" y="356"/>
                    </a:lnTo>
                    <a:close/>
                    <a:moveTo>
                      <a:pt x="48" y="359"/>
                    </a:moveTo>
                    <a:lnTo>
                      <a:pt x="48" y="356"/>
                    </a:lnTo>
                    <a:lnTo>
                      <a:pt x="48" y="359"/>
                    </a:lnTo>
                    <a:close/>
                    <a:moveTo>
                      <a:pt x="45" y="356"/>
                    </a:moveTo>
                    <a:lnTo>
                      <a:pt x="48" y="356"/>
                    </a:lnTo>
                    <a:lnTo>
                      <a:pt x="48" y="359"/>
                    </a:lnTo>
                    <a:lnTo>
                      <a:pt x="45" y="359"/>
                    </a:lnTo>
                    <a:lnTo>
                      <a:pt x="45" y="356"/>
                    </a:lnTo>
                    <a:close/>
                    <a:moveTo>
                      <a:pt x="50" y="359"/>
                    </a:moveTo>
                    <a:lnTo>
                      <a:pt x="48" y="359"/>
                    </a:lnTo>
                    <a:lnTo>
                      <a:pt x="50" y="359"/>
                    </a:lnTo>
                    <a:lnTo>
                      <a:pt x="50" y="356"/>
                    </a:lnTo>
                    <a:lnTo>
                      <a:pt x="50" y="359"/>
                    </a:lnTo>
                    <a:close/>
                    <a:moveTo>
                      <a:pt x="36" y="359"/>
                    </a:moveTo>
                    <a:lnTo>
                      <a:pt x="36" y="356"/>
                    </a:lnTo>
                    <a:lnTo>
                      <a:pt x="36" y="359"/>
                    </a:lnTo>
                    <a:close/>
                    <a:moveTo>
                      <a:pt x="116" y="356"/>
                    </a:moveTo>
                    <a:lnTo>
                      <a:pt x="116" y="359"/>
                    </a:lnTo>
                    <a:lnTo>
                      <a:pt x="116" y="356"/>
                    </a:lnTo>
                    <a:close/>
                    <a:moveTo>
                      <a:pt x="38" y="359"/>
                    </a:moveTo>
                    <a:lnTo>
                      <a:pt x="36" y="359"/>
                    </a:lnTo>
                    <a:lnTo>
                      <a:pt x="36" y="356"/>
                    </a:lnTo>
                    <a:lnTo>
                      <a:pt x="38" y="356"/>
                    </a:lnTo>
                    <a:lnTo>
                      <a:pt x="38" y="359"/>
                    </a:lnTo>
                    <a:close/>
                    <a:moveTo>
                      <a:pt x="67" y="359"/>
                    </a:moveTo>
                    <a:lnTo>
                      <a:pt x="67" y="356"/>
                    </a:lnTo>
                    <a:lnTo>
                      <a:pt x="67" y="359"/>
                    </a:lnTo>
                    <a:lnTo>
                      <a:pt x="67" y="356"/>
                    </a:lnTo>
                    <a:lnTo>
                      <a:pt x="67" y="359"/>
                    </a:lnTo>
                    <a:close/>
                    <a:moveTo>
                      <a:pt x="67" y="356"/>
                    </a:moveTo>
                    <a:lnTo>
                      <a:pt x="69" y="356"/>
                    </a:lnTo>
                    <a:lnTo>
                      <a:pt x="67" y="356"/>
                    </a:lnTo>
                    <a:lnTo>
                      <a:pt x="69" y="356"/>
                    </a:lnTo>
                    <a:lnTo>
                      <a:pt x="69" y="359"/>
                    </a:lnTo>
                    <a:lnTo>
                      <a:pt x="67" y="359"/>
                    </a:lnTo>
                    <a:lnTo>
                      <a:pt x="67" y="356"/>
                    </a:lnTo>
                    <a:close/>
                    <a:moveTo>
                      <a:pt x="64" y="356"/>
                    </a:moveTo>
                    <a:lnTo>
                      <a:pt x="64" y="359"/>
                    </a:lnTo>
                    <a:lnTo>
                      <a:pt x="64" y="356"/>
                    </a:lnTo>
                    <a:close/>
                    <a:moveTo>
                      <a:pt x="33" y="356"/>
                    </a:moveTo>
                    <a:lnTo>
                      <a:pt x="33" y="359"/>
                    </a:lnTo>
                    <a:lnTo>
                      <a:pt x="33" y="356"/>
                    </a:lnTo>
                    <a:close/>
                    <a:moveTo>
                      <a:pt x="19" y="356"/>
                    </a:moveTo>
                    <a:lnTo>
                      <a:pt x="19" y="359"/>
                    </a:lnTo>
                    <a:lnTo>
                      <a:pt x="19" y="356"/>
                    </a:lnTo>
                    <a:close/>
                    <a:moveTo>
                      <a:pt x="90" y="356"/>
                    </a:moveTo>
                    <a:lnTo>
                      <a:pt x="93" y="356"/>
                    </a:lnTo>
                    <a:lnTo>
                      <a:pt x="90" y="356"/>
                    </a:lnTo>
                    <a:close/>
                    <a:moveTo>
                      <a:pt x="78" y="356"/>
                    </a:moveTo>
                    <a:lnTo>
                      <a:pt x="76" y="356"/>
                    </a:lnTo>
                    <a:lnTo>
                      <a:pt x="78" y="356"/>
                    </a:lnTo>
                    <a:close/>
                    <a:moveTo>
                      <a:pt x="48" y="356"/>
                    </a:moveTo>
                    <a:lnTo>
                      <a:pt x="45" y="356"/>
                    </a:lnTo>
                    <a:lnTo>
                      <a:pt x="48" y="356"/>
                    </a:lnTo>
                    <a:lnTo>
                      <a:pt x="45" y="356"/>
                    </a:lnTo>
                    <a:lnTo>
                      <a:pt x="48" y="356"/>
                    </a:lnTo>
                    <a:lnTo>
                      <a:pt x="45" y="356"/>
                    </a:lnTo>
                    <a:lnTo>
                      <a:pt x="48" y="356"/>
                    </a:lnTo>
                    <a:close/>
                    <a:moveTo>
                      <a:pt x="33" y="356"/>
                    </a:moveTo>
                    <a:lnTo>
                      <a:pt x="31" y="356"/>
                    </a:lnTo>
                    <a:lnTo>
                      <a:pt x="33" y="356"/>
                    </a:lnTo>
                    <a:close/>
                    <a:moveTo>
                      <a:pt x="38" y="356"/>
                    </a:moveTo>
                    <a:lnTo>
                      <a:pt x="40" y="356"/>
                    </a:lnTo>
                    <a:lnTo>
                      <a:pt x="38" y="356"/>
                    </a:lnTo>
                    <a:close/>
                    <a:moveTo>
                      <a:pt x="86" y="356"/>
                    </a:moveTo>
                    <a:lnTo>
                      <a:pt x="83" y="356"/>
                    </a:lnTo>
                    <a:lnTo>
                      <a:pt x="86" y="356"/>
                    </a:lnTo>
                    <a:close/>
                    <a:moveTo>
                      <a:pt x="81" y="356"/>
                    </a:moveTo>
                    <a:lnTo>
                      <a:pt x="83" y="356"/>
                    </a:lnTo>
                    <a:lnTo>
                      <a:pt x="81" y="356"/>
                    </a:lnTo>
                    <a:close/>
                    <a:moveTo>
                      <a:pt x="43" y="356"/>
                    </a:moveTo>
                    <a:lnTo>
                      <a:pt x="40" y="356"/>
                    </a:lnTo>
                    <a:lnTo>
                      <a:pt x="43" y="356"/>
                    </a:lnTo>
                    <a:close/>
                    <a:moveTo>
                      <a:pt x="81" y="356"/>
                    </a:moveTo>
                    <a:lnTo>
                      <a:pt x="78" y="356"/>
                    </a:lnTo>
                    <a:lnTo>
                      <a:pt x="81" y="356"/>
                    </a:lnTo>
                    <a:close/>
                    <a:moveTo>
                      <a:pt x="180" y="356"/>
                    </a:moveTo>
                    <a:lnTo>
                      <a:pt x="178" y="356"/>
                    </a:lnTo>
                    <a:lnTo>
                      <a:pt x="180" y="356"/>
                    </a:lnTo>
                    <a:close/>
                    <a:moveTo>
                      <a:pt x="76" y="356"/>
                    </a:moveTo>
                    <a:lnTo>
                      <a:pt x="78" y="356"/>
                    </a:lnTo>
                    <a:lnTo>
                      <a:pt x="76" y="356"/>
                    </a:lnTo>
                    <a:close/>
                    <a:moveTo>
                      <a:pt x="83" y="356"/>
                    </a:moveTo>
                    <a:lnTo>
                      <a:pt x="81" y="356"/>
                    </a:lnTo>
                    <a:lnTo>
                      <a:pt x="83" y="356"/>
                    </a:lnTo>
                    <a:close/>
                    <a:moveTo>
                      <a:pt x="33" y="356"/>
                    </a:moveTo>
                    <a:lnTo>
                      <a:pt x="36" y="356"/>
                    </a:lnTo>
                    <a:lnTo>
                      <a:pt x="33" y="356"/>
                    </a:lnTo>
                    <a:close/>
                    <a:moveTo>
                      <a:pt x="40" y="356"/>
                    </a:moveTo>
                    <a:lnTo>
                      <a:pt x="43" y="356"/>
                    </a:lnTo>
                    <a:lnTo>
                      <a:pt x="40" y="356"/>
                    </a:lnTo>
                    <a:lnTo>
                      <a:pt x="38" y="356"/>
                    </a:lnTo>
                    <a:lnTo>
                      <a:pt x="40" y="356"/>
                    </a:lnTo>
                    <a:lnTo>
                      <a:pt x="38" y="356"/>
                    </a:lnTo>
                    <a:lnTo>
                      <a:pt x="40" y="356"/>
                    </a:lnTo>
                    <a:close/>
                    <a:moveTo>
                      <a:pt x="71" y="356"/>
                    </a:moveTo>
                    <a:lnTo>
                      <a:pt x="74" y="356"/>
                    </a:lnTo>
                    <a:lnTo>
                      <a:pt x="71" y="356"/>
                    </a:lnTo>
                    <a:lnTo>
                      <a:pt x="71" y="354"/>
                    </a:lnTo>
                    <a:lnTo>
                      <a:pt x="71" y="356"/>
                    </a:lnTo>
                    <a:close/>
                    <a:moveTo>
                      <a:pt x="81" y="354"/>
                    </a:moveTo>
                    <a:lnTo>
                      <a:pt x="81" y="356"/>
                    </a:lnTo>
                    <a:lnTo>
                      <a:pt x="81" y="354"/>
                    </a:lnTo>
                    <a:lnTo>
                      <a:pt x="81" y="356"/>
                    </a:lnTo>
                    <a:lnTo>
                      <a:pt x="78" y="356"/>
                    </a:lnTo>
                    <a:lnTo>
                      <a:pt x="81" y="356"/>
                    </a:lnTo>
                    <a:lnTo>
                      <a:pt x="81" y="354"/>
                    </a:lnTo>
                    <a:close/>
                    <a:moveTo>
                      <a:pt x="119" y="354"/>
                    </a:moveTo>
                    <a:lnTo>
                      <a:pt x="121" y="354"/>
                    </a:lnTo>
                    <a:lnTo>
                      <a:pt x="121" y="356"/>
                    </a:lnTo>
                    <a:lnTo>
                      <a:pt x="119" y="356"/>
                    </a:lnTo>
                    <a:lnTo>
                      <a:pt x="116" y="356"/>
                    </a:lnTo>
                    <a:lnTo>
                      <a:pt x="119" y="356"/>
                    </a:lnTo>
                    <a:lnTo>
                      <a:pt x="119" y="354"/>
                    </a:lnTo>
                    <a:close/>
                    <a:moveTo>
                      <a:pt x="83" y="354"/>
                    </a:moveTo>
                    <a:lnTo>
                      <a:pt x="81" y="354"/>
                    </a:lnTo>
                    <a:lnTo>
                      <a:pt x="83" y="354"/>
                    </a:lnTo>
                    <a:close/>
                    <a:moveTo>
                      <a:pt x="102" y="354"/>
                    </a:moveTo>
                    <a:lnTo>
                      <a:pt x="102" y="356"/>
                    </a:lnTo>
                    <a:lnTo>
                      <a:pt x="100" y="354"/>
                    </a:lnTo>
                    <a:lnTo>
                      <a:pt x="102" y="354"/>
                    </a:lnTo>
                    <a:close/>
                    <a:moveTo>
                      <a:pt x="78" y="354"/>
                    </a:moveTo>
                    <a:lnTo>
                      <a:pt x="78" y="356"/>
                    </a:lnTo>
                    <a:lnTo>
                      <a:pt x="78" y="354"/>
                    </a:lnTo>
                    <a:close/>
                    <a:moveTo>
                      <a:pt x="83" y="354"/>
                    </a:moveTo>
                    <a:lnTo>
                      <a:pt x="86" y="354"/>
                    </a:lnTo>
                    <a:lnTo>
                      <a:pt x="83" y="354"/>
                    </a:lnTo>
                    <a:lnTo>
                      <a:pt x="86" y="354"/>
                    </a:lnTo>
                    <a:lnTo>
                      <a:pt x="86" y="356"/>
                    </a:lnTo>
                    <a:lnTo>
                      <a:pt x="86" y="354"/>
                    </a:lnTo>
                    <a:lnTo>
                      <a:pt x="86" y="356"/>
                    </a:lnTo>
                    <a:lnTo>
                      <a:pt x="86" y="354"/>
                    </a:lnTo>
                    <a:lnTo>
                      <a:pt x="83" y="354"/>
                    </a:lnTo>
                    <a:lnTo>
                      <a:pt x="83" y="356"/>
                    </a:lnTo>
                    <a:lnTo>
                      <a:pt x="83" y="354"/>
                    </a:lnTo>
                    <a:lnTo>
                      <a:pt x="83" y="356"/>
                    </a:lnTo>
                    <a:lnTo>
                      <a:pt x="83" y="354"/>
                    </a:lnTo>
                    <a:close/>
                    <a:moveTo>
                      <a:pt x="93" y="354"/>
                    </a:moveTo>
                    <a:lnTo>
                      <a:pt x="90" y="354"/>
                    </a:lnTo>
                    <a:lnTo>
                      <a:pt x="93" y="354"/>
                    </a:lnTo>
                    <a:lnTo>
                      <a:pt x="90" y="354"/>
                    </a:lnTo>
                    <a:lnTo>
                      <a:pt x="93" y="354"/>
                    </a:lnTo>
                    <a:close/>
                    <a:moveTo>
                      <a:pt x="88" y="354"/>
                    </a:moveTo>
                    <a:lnTo>
                      <a:pt x="90" y="354"/>
                    </a:lnTo>
                    <a:lnTo>
                      <a:pt x="88" y="356"/>
                    </a:lnTo>
                    <a:lnTo>
                      <a:pt x="86" y="356"/>
                    </a:lnTo>
                    <a:lnTo>
                      <a:pt x="86" y="354"/>
                    </a:lnTo>
                    <a:lnTo>
                      <a:pt x="86" y="356"/>
                    </a:lnTo>
                    <a:lnTo>
                      <a:pt x="86" y="354"/>
                    </a:lnTo>
                    <a:lnTo>
                      <a:pt x="88" y="354"/>
                    </a:lnTo>
                    <a:close/>
                    <a:moveTo>
                      <a:pt x="180" y="354"/>
                    </a:moveTo>
                    <a:lnTo>
                      <a:pt x="178" y="354"/>
                    </a:lnTo>
                    <a:lnTo>
                      <a:pt x="180" y="354"/>
                    </a:lnTo>
                    <a:close/>
                    <a:moveTo>
                      <a:pt x="97" y="354"/>
                    </a:moveTo>
                    <a:lnTo>
                      <a:pt x="95" y="354"/>
                    </a:lnTo>
                    <a:lnTo>
                      <a:pt x="97" y="354"/>
                    </a:lnTo>
                    <a:lnTo>
                      <a:pt x="95" y="354"/>
                    </a:lnTo>
                    <a:lnTo>
                      <a:pt x="97" y="354"/>
                    </a:lnTo>
                    <a:close/>
                    <a:moveTo>
                      <a:pt x="100" y="354"/>
                    </a:moveTo>
                    <a:lnTo>
                      <a:pt x="97" y="354"/>
                    </a:lnTo>
                    <a:lnTo>
                      <a:pt x="100" y="354"/>
                    </a:lnTo>
                    <a:close/>
                    <a:moveTo>
                      <a:pt x="90" y="354"/>
                    </a:moveTo>
                    <a:lnTo>
                      <a:pt x="93" y="354"/>
                    </a:lnTo>
                    <a:lnTo>
                      <a:pt x="90" y="354"/>
                    </a:lnTo>
                    <a:close/>
                    <a:moveTo>
                      <a:pt x="90" y="354"/>
                    </a:moveTo>
                    <a:lnTo>
                      <a:pt x="88" y="354"/>
                    </a:lnTo>
                    <a:lnTo>
                      <a:pt x="90" y="354"/>
                    </a:lnTo>
                    <a:lnTo>
                      <a:pt x="88" y="354"/>
                    </a:lnTo>
                    <a:lnTo>
                      <a:pt x="90" y="354"/>
                    </a:lnTo>
                    <a:close/>
                    <a:moveTo>
                      <a:pt x="57" y="354"/>
                    </a:moveTo>
                    <a:lnTo>
                      <a:pt x="59" y="354"/>
                    </a:lnTo>
                    <a:lnTo>
                      <a:pt x="57" y="354"/>
                    </a:lnTo>
                    <a:lnTo>
                      <a:pt x="59" y="354"/>
                    </a:lnTo>
                    <a:lnTo>
                      <a:pt x="57" y="354"/>
                    </a:lnTo>
                    <a:close/>
                    <a:moveTo>
                      <a:pt x="88" y="354"/>
                    </a:moveTo>
                    <a:lnTo>
                      <a:pt x="86" y="354"/>
                    </a:lnTo>
                    <a:lnTo>
                      <a:pt x="88" y="354"/>
                    </a:lnTo>
                    <a:close/>
                    <a:moveTo>
                      <a:pt x="45" y="354"/>
                    </a:moveTo>
                    <a:lnTo>
                      <a:pt x="45" y="356"/>
                    </a:lnTo>
                    <a:lnTo>
                      <a:pt x="45" y="354"/>
                    </a:lnTo>
                    <a:lnTo>
                      <a:pt x="43" y="354"/>
                    </a:lnTo>
                    <a:lnTo>
                      <a:pt x="45" y="354"/>
                    </a:lnTo>
                    <a:close/>
                    <a:moveTo>
                      <a:pt x="95" y="354"/>
                    </a:moveTo>
                    <a:lnTo>
                      <a:pt x="93" y="354"/>
                    </a:lnTo>
                    <a:lnTo>
                      <a:pt x="95" y="354"/>
                    </a:lnTo>
                    <a:close/>
                    <a:moveTo>
                      <a:pt x="40" y="354"/>
                    </a:moveTo>
                    <a:lnTo>
                      <a:pt x="38" y="354"/>
                    </a:lnTo>
                    <a:lnTo>
                      <a:pt x="40" y="354"/>
                    </a:lnTo>
                    <a:lnTo>
                      <a:pt x="38" y="354"/>
                    </a:lnTo>
                    <a:lnTo>
                      <a:pt x="40" y="354"/>
                    </a:lnTo>
                    <a:close/>
                    <a:moveTo>
                      <a:pt x="93" y="354"/>
                    </a:moveTo>
                    <a:lnTo>
                      <a:pt x="90" y="354"/>
                    </a:lnTo>
                    <a:lnTo>
                      <a:pt x="93" y="354"/>
                    </a:lnTo>
                    <a:close/>
                    <a:moveTo>
                      <a:pt x="83" y="354"/>
                    </a:moveTo>
                    <a:lnTo>
                      <a:pt x="86" y="354"/>
                    </a:lnTo>
                    <a:lnTo>
                      <a:pt x="83" y="354"/>
                    </a:lnTo>
                    <a:lnTo>
                      <a:pt x="86" y="354"/>
                    </a:lnTo>
                    <a:lnTo>
                      <a:pt x="83" y="354"/>
                    </a:lnTo>
                    <a:close/>
                    <a:moveTo>
                      <a:pt x="192" y="354"/>
                    </a:moveTo>
                    <a:lnTo>
                      <a:pt x="190" y="354"/>
                    </a:lnTo>
                    <a:lnTo>
                      <a:pt x="192" y="354"/>
                    </a:lnTo>
                    <a:close/>
                    <a:moveTo>
                      <a:pt x="38" y="354"/>
                    </a:moveTo>
                    <a:lnTo>
                      <a:pt x="38" y="352"/>
                    </a:lnTo>
                    <a:lnTo>
                      <a:pt x="38" y="354"/>
                    </a:lnTo>
                    <a:close/>
                    <a:moveTo>
                      <a:pt x="33" y="352"/>
                    </a:moveTo>
                    <a:lnTo>
                      <a:pt x="33" y="354"/>
                    </a:lnTo>
                    <a:lnTo>
                      <a:pt x="31" y="354"/>
                    </a:lnTo>
                    <a:lnTo>
                      <a:pt x="31" y="352"/>
                    </a:lnTo>
                    <a:lnTo>
                      <a:pt x="31" y="354"/>
                    </a:lnTo>
                    <a:lnTo>
                      <a:pt x="31" y="352"/>
                    </a:lnTo>
                    <a:lnTo>
                      <a:pt x="33" y="352"/>
                    </a:lnTo>
                    <a:close/>
                    <a:moveTo>
                      <a:pt x="86" y="352"/>
                    </a:moveTo>
                    <a:lnTo>
                      <a:pt x="86" y="354"/>
                    </a:lnTo>
                    <a:lnTo>
                      <a:pt x="86" y="352"/>
                    </a:lnTo>
                    <a:close/>
                    <a:moveTo>
                      <a:pt x="67" y="352"/>
                    </a:moveTo>
                    <a:lnTo>
                      <a:pt x="67" y="354"/>
                    </a:lnTo>
                    <a:lnTo>
                      <a:pt x="64" y="354"/>
                    </a:lnTo>
                    <a:lnTo>
                      <a:pt x="67" y="354"/>
                    </a:lnTo>
                    <a:lnTo>
                      <a:pt x="64" y="352"/>
                    </a:lnTo>
                    <a:lnTo>
                      <a:pt x="67" y="352"/>
                    </a:lnTo>
                    <a:close/>
                    <a:moveTo>
                      <a:pt x="64" y="352"/>
                    </a:moveTo>
                    <a:lnTo>
                      <a:pt x="64" y="354"/>
                    </a:lnTo>
                    <a:lnTo>
                      <a:pt x="64" y="352"/>
                    </a:lnTo>
                    <a:lnTo>
                      <a:pt x="62" y="352"/>
                    </a:lnTo>
                    <a:lnTo>
                      <a:pt x="64" y="352"/>
                    </a:lnTo>
                    <a:close/>
                    <a:moveTo>
                      <a:pt x="97" y="354"/>
                    </a:moveTo>
                    <a:lnTo>
                      <a:pt x="97" y="352"/>
                    </a:lnTo>
                    <a:lnTo>
                      <a:pt x="97" y="354"/>
                    </a:lnTo>
                    <a:close/>
                    <a:moveTo>
                      <a:pt x="183" y="352"/>
                    </a:moveTo>
                    <a:lnTo>
                      <a:pt x="183" y="354"/>
                    </a:lnTo>
                    <a:lnTo>
                      <a:pt x="183" y="352"/>
                    </a:lnTo>
                    <a:lnTo>
                      <a:pt x="183" y="354"/>
                    </a:lnTo>
                    <a:lnTo>
                      <a:pt x="183" y="352"/>
                    </a:lnTo>
                    <a:lnTo>
                      <a:pt x="183" y="354"/>
                    </a:lnTo>
                    <a:lnTo>
                      <a:pt x="183" y="352"/>
                    </a:lnTo>
                    <a:close/>
                    <a:moveTo>
                      <a:pt x="10" y="354"/>
                    </a:moveTo>
                    <a:lnTo>
                      <a:pt x="10" y="352"/>
                    </a:lnTo>
                    <a:lnTo>
                      <a:pt x="10" y="354"/>
                    </a:lnTo>
                    <a:close/>
                    <a:moveTo>
                      <a:pt x="43" y="352"/>
                    </a:moveTo>
                    <a:lnTo>
                      <a:pt x="43" y="354"/>
                    </a:lnTo>
                    <a:lnTo>
                      <a:pt x="40" y="354"/>
                    </a:lnTo>
                    <a:lnTo>
                      <a:pt x="40" y="352"/>
                    </a:lnTo>
                    <a:lnTo>
                      <a:pt x="43" y="352"/>
                    </a:lnTo>
                    <a:close/>
                    <a:moveTo>
                      <a:pt x="202" y="352"/>
                    </a:moveTo>
                    <a:lnTo>
                      <a:pt x="202" y="354"/>
                    </a:lnTo>
                    <a:lnTo>
                      <a:pt x="202" y="352"/>
                    </a:lnTo>
                    <a:lnTo>
                      <a:pt x="202" y="354"/>
                    </a:lnTo>
                    <a:lnTo>
                      <a:pt x="202" y="352"/>
                    </a:lnTo>
                    <a:close/>
                    <a:moveTo>
                      <a:pt x="197" y="352"/>
                    </a:moveTo>
                    <a:lnTo>
                      <a:pt x="199" y="352"/>
                    </a:lnTo>
                    <a:lnTo>
                      <a:pt x="197" y="352"/>
                    </a:lnTo>
                    <a:close/>
                    <a:moveTo>
                      <a:pt x="48" y="352"/>
                    </a:moveTo>
                    <a:lnTo>
                      <a:pt x="48" y="354"/>
                    </a:lnTo>
                    <a:lnTo>
                      <a:pt x="48" y="352"/>
                    </a:lnTo>
                    <a:lnTo>
                      <a:pt x="45" y="352"/>
                    </a:lnTo>
                    <a:lnTo>
                      <a:pt x="48" y="352"/>
                    </a:lnTo>
                    <a:close/>
                    <a:moveTo>
                      <a:pt x="33" y="352"/>
                    </a:moveTo>
                    <a:lnTo>
                      <a:pt x="33" y="354"/>
                    </a:lnTo>
                    <a:lnTo>
                      <a:pt x="33" y="352"/>
                    </a:lnTo>
                    <a:lnTo>
                      <a:pt x="33" y="354"/>
                    </a:lnTo>
                    <a:lnTo>
                      <a:pt x="33" y="352"/>
                    </a:lnTo>
                    <a:close/>
                    <a:moveTo>
                      <a:pt x="38" y="352"/>
                    </a:moveTo>
                    <a:lnTo>
                      <a:pt x="38" y="354"/>
                    </a:lnTo>
                    <a:lnTo>
                      <a:pt x="38" y="352"/>
                    </a:lnTo>
                    <a:close/>
                    <a:moveTo>
                      <a:pt x="97" y="352"/>
                    </a:moveTo>
                    <a:lnTo>
                      <a:pt x="95" y="354"/>
                    </a:lnTo>
                    <a:lnTo>
                      <a:pt x="95" y="352"/>
                    </a:lnTo>
                    <a:lnTo>
                      <a:pt x="95" y="354"/>
                    </a:lnTo>
                    <a:lnTo>
                      <a:pt x="95" y="352"/>
                    </a:lnTo>
                    <a:lnTo>
                      <a:pt x="95" y="354"/>
                    </a:lnTo>
                    <a:lnTo>
                      <a:pt x="95" y="352"/>
                    </a:lnTo>
                    <a:lnTo>
                      <a:pt x="97" y="352"/>
                    </a:lnTo>
                    <a:close/>
                    <a:moveTo>
                      <a:pt x="86" y="352"/>
                    </a:moveTo>
                    <a:lnTo>
                      <a:pt x="86" y="354"/>
                    </a:lnTo>
                    <a:lnTo>
                      <a:pt x="86" y="352"/>
                    </a:lnTo>
                    <a:close/>
                    <a:moveTo>
                      <a:pt x="36" y="352"/>
                    </a:moveTo>
                    <a:lnTo>
                      <a:pt x="38" y="352"/>
                    </a:lnTo>
                    <a:lnTo>
                      <a:pt x="36" y="354"/>
                    </a:lnTo>
                    <a:lnTo>
                      <a:pt x="36" y="352"/>
                    </a:lnTo>
                    <a:close/>
                    <a:moveTo>
                      <a:pt x="12" y="352"/>
                    </a:moveTo>
                    <a:lnTo>
                      <a:pt x="12" y="354"/>
                    </a:lnTo>
                    <a:lnTo>
                      <a:pt x="12" y="352"/>
                    </a:lnTo>
                    <a:close/>
                    <a:moveTo>
                      <a:pt x="202" y="352"/>
                    </a:moveTo>
                    <a:lnTo>
                      <a:pt x="204" y="352"/>
                    </a:lnTo>
                    <a:lnTo>
                      <a:pt x="202" y="352"/>
                    </a:lnTo>
                    <a:close/>
                    <a:moveTo>
                      <a:pt x="90" y="352"/>
                    </a:moveTo>
                    <a:lnTo>
                      <a:pt x="93" y="352"/>
                    </a:lnTo>
                    <a:lnTo>
                      <a:pt x="90" y="352"/>
                    </a:lnTo>
                    <a:close/>
                    <a:moveTo>
                      <a:pt x="71" y="352"/>
                    </a:moveTo>
                    <a:lnTo>
                      <a:pt x="71" y="354"/>
                    </a:lnTo>
                    <a:lnTo>
                      <a:pt x="71" y="352"/>
                    </a:lnTo>
                    <a:lnTo>
                      <a:pt x="71" y="354"/>
                    </a:lnTo>
                    <a:lnTo>
                      <a:pt x="71" y="352"/>
                    </a:lnTo>
                    <a:lnTo>
                      <a:pt x="71" y="354"/>
                    </a:lnTo>
                    <a:lnTo>
                      <a:pt x="71" y="352"/>
                    </a:lnTo>
                    <a:close/>
                    <a:moveTo>
                      <a:pt x="33" y="352"/>
                    </a:moveTo>
                    <a:lnTo>
                      <a:pt x="31" y="352"/>
                    </a:lnTo>
                    <a:lnTo>
                      <a:pt x="33" y="352"/>
                    </a:lnTo>
                    <a:close/>
                    <a:moveTo>
                      <a:pt x="74" y="352"/>
                    </a:moveTo>
                    <a:lnTo>
                      <a:pt x="76" y="352"/>
                    </a:lnTo>
                    <a:lnTo>
                      <a:pt x="78" y="352"/>
                    </a:lnTo>
                    <a:lnTo>
                      <a:pt x="78" y="354"/>
                    </a:lnTo>
                    <a:lnTo>
                      <a:pt x="76" y="354"/>
                    </a:lnTo>
                    <a:lnTo>
                      <a:pt x="78" y="354"/>
                    </a:lnTo>
                    <a:lnTo>
                      <a:pt x="78" y="356"/>
                    </a:lnTo>
                    <a:lnTo>
                      <a:pt x="76" y="356"/>
                    </a:lnTo>
                    <a:lnTo>
                      <a:pt x="74" y="356"/>
                    </a:lnTo>
                    <a:lnTo>
                      <a:pt x="71" y="356"/>
                    </a:lnTo>
                    <a:lnTo>
                      <a:pt x="74" y="356"/>
                    </a:lnTo>
                    <a:lnTo>
                      <a:pt x="74" y="354"/>
                    </a:lnTo>
                    <a:lnTo>
                      <a:pt x="71" y="356"/>
                    </a:lnTo>
                    <a:lnTo>
                      <a:pt x="74" y="354"/>
                    </a:lnTo>
                    <a:lnTo>
                      <a:pt x="71" y="354"/>
                    </a:lnTo>
                    <a:lnTo>
                      <a:pt x="74" y="354"/>
                    </a:lnTo>
                    <a:lnTo>
                      <a:pt x="71" y="354"/>
                    </a:lnTo>
                    <a:lnTo>
                      <a:pt x="74" y="354"/>
                    </a:lnTo>
                    <a:lnTo>
                      <a:pt x="76" y="354"/>
                    </a:lnTo>
                    <a:lnTo>
                      <a:pt x="74" y="354"/>
                    </a:lnTo>
                    <a:lnTo>
                      <a:pt x="71" y="354"/>
                    </a:lnTo>
                    <a:lnTo>
                      <a:pt x="74" y="354"/>
                    </a:lnTo>
                    <a:lnTo>
                      <a:pt x="74" y="352"/>
                    </a:lnTo>
                    <a:close/>
                    <a:moveTo>
                      <a:pt x="33" y="352"/>
                    </a:moveTo>
                    <a:lnTo>
                      <a:pt x="36" y="352"/>
                    </a:lnTo>
                    <a:lnTo>
                      <a:pt x="33" y="352"/>
                    </a:lnTo>
                    <a:close/>
                    <a:moveTo>
                      <a:pt x="45" y="352"/>
                    </a:moveTo>
                    <a:lnTo>
                      <a:pt x="48" y="352"/>
                    </a:lnTo>
                    <a:lnTo>
                      <a:pt x="45" y="352"/>
                    </a:lnTo>
                    <a:close/>
                    <a:moveTo>
                      <a:pt x="64" y="352"/>
                    </a:moveTo>
                    <a:lnTo>
                      <a:pt x="67" y="352"/>
                    </a:lnTo>
                    <a:lnTo>
                      <a:pt x="64" y="352"/>
                    </a:lnTo>
                    <a:close/>
                    <a:moveTo>
                      <a:pt x="64" y="352"/>
                    </a:moveTo>
                    <a:lnTo>
                      <a:pt x="62" y="352"/>
                    </a:lnTo>
                    <a:lnTo>
                      <a:pt x="64" y="352"/>
                    </a:lnTo>
                    <a:close/>
                    <a:moveTo>
                      <a:pt x="76" y="352"/>
                    </a:moveTo>
                    <a:lnTo>
                      <a:pt x="78" y="352"/>
                    </a:lnTo>
                    <a:lnTo>
                      <a:pt x="76" y="352"/>
                    </a:lnTo>
                    <a:lnTo>
                      <a:pt x="78" y="352"/>
                    </a:lnTo>
                    <a:lnTo>
                      <a:pt x="76" y="352"/>
                    </a:lnTo>
                    <a:close/>
                    <a:moveTo>
                      <a:pt x="218" y="352"/>
                    </a:moveTo>
                    <a:lnTo>
                      <a:pt x="216" y="352"/>
                    </a:lnTo>
                    <a:lnTo>
                      <a:pt x="218" y="352"/>
                    </a:lnTo>
                    <a:close/>
                    <a:moveTo>
                      <a:pt x="102" y="352"/>
                    </a:moveTo>
                    <a:lnTo>
                      <a:pt x="100" y="352"/>
                    </a:lnTo>
                    <a:lnTo>
                      <a:pt x="102" y="352"/>
                    </a:lnTo>
                    <a:lnTo>
                      <a:pt x="100" y="352"/>
                    </a:lnTo>
                    <a:lnTo>
                      <a:pt x="97" y="354"/>
                    </a:lnTo>
                    <a:lnTo>
                      <a:pt x="100" y="354"/>
                    </a:lnTo>
                    <a:lnTo>
                      <a:pt x="100" y="352"/>
                    </a:lnTo>
                    <a:lnTo>
                      <a:pt x="100" y="354"/>
                    </a:lnTo>
                    <a:lnTo>
                      <a:pt x="97" y="354"/>
                    </a:lnTo>
                    <a:lnTo>
                      <a:pt x="97" y="352"/>
                    </a:lnTo>
                    <a:lnTo>
                      <a:pt x="100" y="352"/>
                    </a:lnTo>
                    <a:lnTo>
                      <a:pt x="97" y="352"/>
                    </a:lnTo>
                    <a:lnTo>
                      <a:pt x="100" y="352"/>
                    </a:lnTo>
                    <a:lnTo>
                      <a:pt x="100" y="349"/>
                    </a:lnTo>
                    <a:lnTo>
                      <a:pt x="102" y="349"/>
                    </a:lnTo>
                    <a:lnTo>
                      <a:pt x="102" y="352"/>
                    </a:lnTo>
                    <a:close/>
                    <a:moveTo>
                      <a:pt x="204" y="349"/>
                    </a:moveTo>
                    <a:lnTo>
                      <a:pt x="204" y="352"/>
                    </a:lnTo>
                    <a:lnTo>
                      <a:pt x="204" y="349"/>
                    </a:lnTo>
                    <a:lnTo>
                      <a:pt x="204" y="352"/>
                    </a:lnTo>
                    <a:lnTo>
                      <a:pt x="204" y="349"/>
                    </a:lnTo>
                    <a:close/>
                    <a:moveTo>
                      <a:pt x="88" y="349"/>
                    </a:moveTo>
                    <a:lnTo>
                      <a:pt x="88" y="352"/>
                    </a:lnTo>
                    <a:lnTo>
                      <a:pt x="86" y="352"/>
                    </a:lnTo>
                    <a:lnTo>
                      <a:pt x="86" y="349"/>
                    </a:lnTo>
                    <a:lnTo>
                      <a:pt x="88" y="349"/>
                    </a:lnTo>
                    <a:close/>
                    <a:moveTo>
                      <a:pt x="207" y="349"/>
                    </a:moveTo>
                    <a:lnTo>
                      <a:pt x="207" y="352"/>
                    </a:lnTo>
                    <a:lnTo>
                      <a:pt x="204" y="352"/>
                    </a:lnTo>
                    <a:lnTo>
                      <a:pt x="207" y="352"/>
                    </a:lnTo>
                    <a:lnTo>
                      <a:pt x="204" y="352"/>
                    </a:lnTo>
                    <a:lnTo>
                      <a:pt x="204" y="349"/>
                    </a:lnTo>
                    <a:lnTo>
                      <a:pt x="207" y="349"/>
                    </a:lnTo>
                    <a:close/>
                    <a:moveTo>
                      <a:pt x="88" y="349"/>
                    </a:moveTo>
                    <a:lnTo>
                      <a:pt x="88" y="352"/>
                    </a:lnTo>
                    <a:lnTo>
                      <a:pt x="88" y="349"/>
                    </a:lnTo>
                    <a:lnTo>
                      <a:pt x="88" y="352"/>
                    </a:lnTo>
                    <a:lnTo>
                      <a:pt x="88" y="349"/>
                    </a:lnTo>
                    <a:close/>
                    <a:moveTo>
                      <a:pt x="78" y="349"/>
                    </a:moveTo>
                    <a:lnTo>
                      <a:pt x="81" y="349"/>
                    </a:lnTo>
                    <a:lnTo>
                      <a:pt x="81" y="352"/>
                    </a:lnTo>
                    <a:lnTo>
                      <a:pt x="78" y="352"/>
                    </a:lnTo>
                    <a:lnTo>
                      <a:pt x="78" y="349"/>
                    </a:lnTo>
                    <a:close/>
                    <a:moveTo>
                      <a:pt x="100" y="349"/>
                    </a:moveTo>
                    <a:lnTo>
                      <a:pt x="102" y="349"/>
                    </a:lnTo>
                    <a:lnTo>
                      <a:pt x="100" y="349"/>
                    </a:lnTo>
                    <a:close/>
                    <a:moveTo>
                      <a:pt x="0" y="349"/>
                    </a:moveTo>
                    <a:lnTo>
                      <a:pt x="0" y="352"/>
                    </a:lnTo>
                    <a:lnTo>
                      <a:pt x="0" y="349"/>
                    </a:lnTo>
                    <a:lnTo>
                      <a:pt x="0" y="352"/>
                    </a:lnTo>
                    <a:lnTo>
                      <a:pt x="0" y="349"/>
                    </a:lnTo>
                    <a:close/>
                    <a:moveTo>
                      <a:pt x="83" y="349"/>
                    </a:moveTo>
                    <a:lnTo>
                      <a:pt x="86" y="349"/>
                    </a:lnTo>
                    <a:lnTo>
                      <a:pt x="86" y="352"/>
                    </a:lnTo>
                    <a:lnTo>
                      <a:pt x="88" y="352"/>
                    </a:lnTo>
                    <a:lnTo>
                      <a:pt x="86" y="352"/>
                    </a:lnTo>
                    <a:lnTo>
                      <a:pt x="83" y="352"/>
                    </a:lnTo>
                    <a:lnTo>
                      <a:pt x="86" y="352"/>
                    </a:lnTo>
                    <a:lnTo>
                      <a:pt x="83" y="352"/>
                    </a:lnTo>
                    <a:lnTo>
                      <a:pt x="83" y="354"/>
                    </a:lnTo>
                    <a:lnTo>
                      <a:pt x="81" y="354"/>
                    </a:lnTo>
                    <a:lnTo>
                      <a:pt x="83" y="354"/>
                    </a:lnTo>
                    <a:lnTo>
                      <a:pt x="81" y="354"/>
                    </a:lnTo>
                    <a:lnTo>
                      <a:pt x="83" y="354"/>
                    </a:lnTo>
                    <a:lnTo>
                      <a:pt x="81" y="354"/>
                    </a:lnTo>
                    <a:lnTo>
                      <a:pt x="78" y="354"/>
                    </a:lnTo>
                    <a:lnTo>
                      <a:pt x="78" y="352"/>
                    </a:lnTo>
                    <a:lnTo>
                      <a:pt x="78" y="354"/>
                    </a:lnTo>
                    <a:lnTo>
                      <a:pt x="78" y="352"/>
                    </a:lnTo>
                    <a:lnTo>
                      <a:pt x="81" y="352"/>
                    </a:lnTo>
                    <a:lnTo>
                      <a:pt x="78" y="352"/>
                    </a:lnTo>
                    <a:lnTo>
                      <a:pt x="81" y="352"/>
                    </a:lnTo>
                    <a:lnTo>
                      <a:pt x="81" y="349"/>
                    </a:lnTo>
                    <a:lnTo>
                      <a:pt x="81" y="352"/>
                    </a:lnTo>
                    <a:lnTo>
                      <a:pt x="81" y="349"/>
                    </a:lnTo>
                    <a:lnTo>
                      <a:pt x="83" y="349"/>
                    </a:lnTo>
                    <a:close/>
                    <a:moveTo>
                      <a:pt x="93" y="349"/>
                    </a:moveTo>
                    <a:lnTo>
                      <a:pt x="90" y="349"/>
                    </a:lnTo>
                    <a:lnTo>
                      <a:pt x="90" y="352"/>
                    </a:lnTo>
                    <a:lnTo>
                      <a:pt x="93" y="349"/>
                    </a:lnTo>
                    <a:lnTo>
                      <a:pt x="93" y="352"/>
                    </a:lnTo>
                    <a:lnTo>
                      <a:pt x="90" y="352"/>
                    </a:lnTo>
                    <a:lnTo>
                      <a:pt x="90" y="354"/>
                    </a:lnTo>
                    <a:lnTo>
                      <a:pt x="90" y="352"/>
                    </a:lnTo>
                    <a:lnTo>
                      <a:pt x="90" y="354"/>
                    </a:lnTo>
                    <a:lnTo>
                      <a:pt x="90" y="352"/>
                    </a:lnTo>
                    <a:lnTo>
                      <a:pt x="90" y="354"/>
                    </a:lnTo>
                    <a:lnTo>
                      <a:pt x="88" y="354"/>
                    </a:lnTo>
                    <a:lnTo>
                      <a:pt x="88" y="352"/>
                    </a:lnTo>
                    <a:lnTo>
                      <a:pt x="88" y="354"/>
                    </a:lnTo>
                    <a:lnTo>
                      <a:pt x="86" y="352"/>
                    </a:lnTo>
                    <a:lnTo>
                      <a:pt x="88" y="352"/>
                    </a:lnTo>
                    <a:lnTo>
                      <a:pt x="90" y="352"/>
                    </a:lnTo>
                    <a:lnTo>
                      <a:pt x="90" y="349"/>
                    </a:lnTo>
                    <a:lnTo>
                      <a:pt x="90" y="352"/>
                    </a:lnTo>
                    <a:lnTo>
                      <a:pt x="90" y="349"/>
                    </a:lnTo>
                    <a:lnTo>
                      <a:pt x="93" y="349"/>
                    </a:lnTo>
                    <a:close/>
                    <a:moveTo>
                      <a:pt x="195" y="349"/>
                    </a:moveTo>
                    <a:lnTo>
                      <a:pt x="197" y="349"/>
                    </a:lnTo>
                    <a:lnTo>
                      <a:pt x="195" y="349"/>
                    </a:lnTo>
                    <a:lnTo>
                      <a:pt x="195" y="352"/>
                    </a:lnTo>
                    <a:lnTo>
                      <a:pt x="195" y="349"/>
                    </a:lnTo>
                    <a:close/>
                    <a:moveTo>
                      <a:pt x="88" y="349"/>
                    </a:moveTo>
                    <a:lnTo>
                      <a:pt x="86" y="349"/>
                    </a:lnTo>
                    <a:lnTo>
                      <a:pt x="88" y="349"/>
                    </a:lnTo>
                    <a:close/>
                    <a:moveTo>
                      <a:pt x="31" y="349"/>
                    </a:moveTo>
                    <a:lnTo>
                      <a:pt x="31" y="352"/>
                    </a:lnTo>
                    <a:lnTo>
                      <a:pt x="31" y="349"/>
                    </a:lnTo>
                    <a:close/>
                    <a:moveTo>
                      <a:pt x="74" y="349"/>
                    </a:moveTo>
                    <a:lnTo>
                      <a:pt x="71" y="349"/>
                    </a:lnTo>
                    <a:lnTo>
                      <a:pt x="74" y="349"/>
                    </a:lnTo>
                    <a:lnTo>
                      <a:pt x="71" y="349"/>
                    </a:lnTo>
                    <a:lnTo>
                      <a:pt x="74" y="349"/>
                    </a:lnTo>
                    <a:close/>
                    <a:moveTo>
                      <a:pt x="33" y="349"/>
                    </a:moveTo>
                    <a:lnTo>
                      <a:pt x="33" y="352"/>
                    </a:lnTo>
                    <a:lnTo>
                      <a:pt x="31" y="352"/>
                    </a:lnTo>
                    <a:lnTo>
                      <a:pt x="31" y="349"/>
                    </a:lnTo>
                    <a:lnTo>
                      <a:pt x="33" y="349"/>
                    </a:lnTo>
                    <a:close/>
                    <a:moveTo>
                      <a:pt x="197" y="349"/>
                    </a:moveTo>
                    <a:lnTo>
                      <a:pt x="199" y="349"/>
                    </a:lnTo>
                    <a:lnTo>
                      <a:pt x="197" y="349"/>
                    </a:lnTo>
                    <a:close/>
                    <a:moveTo>
                      <a:pt x="218" y="349"/>
                    </a:moveTo>
                    <a:lnTo>
                      <a:pt x="221" y="349"/>
                    </a:lnTo>
                    <a:lnTo>
                      <a:pt x="218" y="349"/>
                    </a:lnTo>
                    <a:lnTo>
                      <a:pt x="221" y="349"/>
                    </a:lnTo>
                    <a:lnTo>
                      <a:pt x="218" y="349"/>
                    </a:lnTo>
                    <a:close/>
                    <a:moveTo>
                      <a:pt x="102" y="349"/>
                    </a:moveTo>
                    <a:lnTo>
                      <a:pt x="100" y="349"/>
                    </a:lnTo>
                    <a:lnTo>
                      <a:pt x="102" y="349"/>
                    </a:lnTo>
                    <a:close/>
                    <a:moveTo>
                      <a:pt x="100" y="349"/>
                    </a:moveTo>
                    <a:lnTo>
                      <a:pt x="100" y="352"/>
                    </a:lnTo>
                    <a:lnTo>
                      <a:pt x="97" y="352"/>
                    </a:lnTo>
                    <a:lnTo>
                      <a:pt x="97" y="349"/>
                    </a:lnTo>
                    <a:lnTo>
                      <a:pt x="100" y="349"/>
                    </a:lnTo>
                    <a:close/>
                    <a:moveTo>
                      <a:pt x="209" y="349"/>
                    </a:moveTo>
                    <a:lnTo>
                      <a:pt x="211" y="349"/>
                    </a:lnTo>
                    <a:lnTo>
                      <a:pt x="209" y="352"/>
                    </a:lnTo>
                    <a:lnTo>
                      <a:pt x="209" y="349"/>
                    </a:lnTo>
                    <a:close/>
                    <a:moveTo>
                      <a:pt x="55" y="349"/>
                    </a:moveTo>
                    <a:lnTo>
                      <a:pt x="57" y="349"/>
                    </a:lnTo>
                    <a:lnTo>
                      <a:pt x="55" y="349"/>
                    </a:lnTo>
                    <a:lnTo>
                      <a:pt x="57" y="349"/>
                    </a:lnTo>
                    <a:lnTo>
                      <a:pt x="55" y="349"/>
                    </a:lnTo>
                    <a:close/>
                    <a:moveTo>
                      <a:pt x="69" y="349"/>
                    </a:moveTo>
                    <a:lnTo>
                      <a:pt x="67" y="349"/>
                    </a:lnTo>
                    <a:lnTo>
                      <a:pt x="69" y="349"/>
                    </a:lnTo>
                    <a:lnTo>
                      <a:pt x="67" y="349"/>
                    </a:lnTo>
                    <a:lnTo>
                      <a:pt x="69" y="349"/>
                    </a:lnTo>
                    <a:lnTo>
                      <a:pt x="67" y="349"/>
                    </a:lnTo>
                    <a:lnTo>
                      <a:pt x="69" y="352"/>
                    </a:lnTo>
                    <a:lnTo>
                      <a:pt x="67" y="352"/>
                    </a:lnTo>
                    <a:lnTo>
                      <a:pt x="69" y="352"/>
                    </a:lnTo>
                    <a:lnTo>
                      <a:pt x="71" y="349"/>
                    </a:lnTo>
                    <a:lnTo>
                      <a:pt x="71" y="352"/>
                    </a:lnTo>
                    <a:lnTo>
                      <a:pt x="69" y="352"/>
                    </a:lnTo>
                    <a:lnTo>
                      <a:pt x="67" y="352"/>
                    </a:lnTo>
                    <a:lnTo>
                      <a:pt x="64" y="352"/>
                    </a:lnTo>
                    <a:lnTo>
                      <a:pt x="64" y="349"/>
                    </a:lnTo>
                    <a:lnTo>
                      <a:pt x="64" y="352"/>
                    </a:lnTo>
                    <a:lnTo>
                      <a:pt x="64" y="349"/>
                    </a:lnTo>
                    <a:lnTo>
                      <a:pt x="67" y="349"/>
                    </a:lnTo>
                    <a:lnTo>
                      <a:pt x="64" y="349"/>
                    </a:lnTo>
                    <a:lnTo>
                      <a:pt x="67" y="349"/>
                    </a:lnTo>
                    <a:lnTo>
                      <a:pt x="69" y="349"/>
                    </a:lnTo>
                    <a:close/>
                    <a:moveTo>
                      <a:pt x="216" y="349"/>
                    </a:moveTo>
                    <a:lnTo>
                      <a:pt x="218" y="349"/>
                    </a:lnTo>
                    <a:lnTo>
                      <a:pt x="218" y="352"/>
                    </a:lnTo>
                    <a:lnTo>
                      <a:pt x="216" y="352"/>
                    </a:lnTo>
                    <a:lnTo>
                      <a:pt x="216" y="349"/>
                    </a:lnTo>
                    <a:lnTo>
                      <a:pt x="216" y="352"/>
                    </a:lnTo>
                    <a:lnTo>
                      <a:pt x="214" y="352"/>
                    </a:lnTo>
                    <a:lnTo>
                      <a:pt x="216" y="352"/>
                    </a:lnTo>
                    <a:lnTo>
                      <a:pt x="214" y="352"/>
                    </a:lnTo>
                    <a:lnTo>
                      <a:pt x="214" y="349"/>
                    </a:lnTo>
                    <a:lnTo>
                      <a:pt x="216" y="349"/>
                    </a:lnTo>
                    <a:close/>
                    <a:moveTo>
                      <a:pt x="218" y="349"/>
                    </a:moveTo>
                    <a:lnTo>
                      <a:pt x="216" y="349"/>
                    </a:lnTo>
                    <a:lnTo>
                      <a:pt x="218" y="349"/>
                    </a:lnTo>
                    <a:close/>
                    <a:moveTo>
                      <a:pt x="45" y="349"/>
                    </a:moveTo>
                    <a:lnTo>
                      <a:pt x="45" y="352"/>
                    </a:lnTo>
                    <a:lnTo>
                      <a:pt x="45" y="349"/>
                    </a:lnTo>
                    <a:lnTo>
                      <a:pt x="45" y="352"/>
                    </a:lnTo>
                    <a:lnTo>
                      <a:pt x="45" y="349"/>
                    </a:lnTo>
                    <a:lnTo>
                      <a:pt x="45" y="352"/>
                    </a:lnTo>
                    <a:lnTo>
                      <a:pt x="45" y="349"/>
                    </a:lnTo>
                    <a:close/>
                    <a:moveTo>
                      <a:pt x="102" y="349"/>
                    </a:moveTo>
                    <a:lnTo>
                      <a:pt x="100" y="349"/>
                    </a:lnTo>
                    <a:lnTo>
                      <a:pt x="102" y="349"/>
                    </a:lnTo>
                    <a:close/>
                    <a:moveTo>
                      <a:pt x="71" y="349"/>
                    </a:moveTo>
                    <a:lnTo>
                      <a:pt x="69" y="349"/>
                    </a:lnTo>
                    <a:lnTo>
                      <a:pt x="71" y="349"/>
                    </a:lnTo>
                    <a:lnTo>
                      <a:pt x="69" y="349"/>
                    </a:lnTo>
                    <a:lnTo>
                      <a:pt x="69" y="352"/>
                    </a:lnTo>
                    <a:lnTo>
                      <a:pt x="69" y="349"/>
                    </a:lnTo>
                    <a:lnTo>
                      <a:pt x="71" y="349"/>
                    </a:lnTo>
                    <a:close/>
                    <a:moveTo>
                      <a:pt x="33" y="349"/>
                    </a:moveTo>
                    <a:lnTo>
                      <a:pt x="31" y="349"/>
                    </a:lnTo>
                    <a:lnTo>
                      <a:pt x="33" y="349"/>
                    </a:lnTo>
                    <a:close/>
                    <a:moveTo>
                      <a:pt x="218" y="349"/>
                    </a:moveTo>
                    <a:lnTo>
                      <a:pt x="216" y="349"/>
                    </a:lnTo>
                    <a:lnTo>
                      <a:pt x="218" y="349"/>
                    </a:lnTo>
                    <a:close/>
                    <a:moveTo>
                      <a:pt x="90" y="349"/>
                    </a:moveTo>
                    <a:lnTo>
                      <a:pt x="88" y="349"/>
                    </a:lnTo>
                    <a:lnTo>
                      <a:pt x="90" y="349"/>
                    </a:lnTo>
                    <a:close/>
                    <a:moveTo>
                      <a:pt x="197" y="349"/>
                    </a:moveTo>
                    <a:lnTo>
                      <a:pt x="199" y="349"/>
                    </a:lnTo>
                    <a:lnTo>
                      <a:pt x="197" y="349"/>
                    </a:lnTo>
                    <a:close/>
                    <a:moveTo>
                      <a:pt x="64" y="349"/>
                    </a:moveTo>
                    <a:lnTo>
                      <a:pt x="62" y="349"/>
                    </a:lnTo>
                    <a:lnTo>
                      <a:pt x="64" y="349"/>
                    </a:lnTo>
                    <a:close/>
                    <a:moveTo>
                      <a:pt x="107" y="349"/>
                    </a:moveTo>
                    <a:lnTo>
                      <a:pt x="104" y="349"/>
                    </a:lnTo>
                    <a:lnTo>
                      <a:pt x="107" y="349"/>
                    </a:lnTo>
                    <a:close/>
                    <a:moveTo>
                      <a:pt x="81" y="349"/>
                    </a:moveTo>
                    <a:lnTo>
                      <a:pt x="78" y="349"/>
                    </a:lnTo>
                    <a:lnTo>
                      <a:pt x="81" y="349"/>
                    </a:lnTo>
                    <a:close/>
                    <a:moveTo>
                      <a:pt x="90" y="349"/>
                    </a:moveTo>
                    <a:lnTo>
                      <a:pt x="93" y="349"/>
                    </a:lnTo>
                    <a:lnTo>
                      <a:pt x="90" y="349"/>
                    </a:lnTo>
                    <a:close/>
                    <a:moveTo>
                      <a:pt x="2" y="349"/>
                    </a:moveTo>
                    <a:lnTo>
                      <a:pt x="2" y="347"/>
                    </a:lnTo>
                    <a:lnTo>
                      <a:pt x="2" y="349"/>
                    </a:lnTo>
                    <a:close/>
                    <a:moveTo>
                      <a:pt x="48" y="349"/>
                    </a:moveTo>
                    <a:lnTo>
                      <a:pt x="45" y="349"/>
                    </a:lnTo>
                    <a:lnTo>
                      <a:pt x="48" y="349"/>
                    </a:lnTo>
                    <a:lnTo>
                      <a:pt x="48" y="347"/>
                    </a:lnTo>
                    <a:lnTo>
                      <a:pt x="48" y="349"/>
                    </a:lnTo>
                    <a:close/>
                    <a:moveTo>
                      <a:pt x="104" y="347"/>
                    </a:moveTo>
                    <a:lnTo>
                      <a:pt x="104" y="349"/>
                    </a:lnTo>
                    <a:lnTo>
                      <a:pt x="104" y="347"/>
                    </a:lnTo>
                    <a:lnTo>
                      <a:pt x="104" y="349"/>
                    </a:lnTo>
                    <a:lnTo>
                      <a:pt x="104" y="347"/>
                    </a:lnTo>
                    <a:close/>
                    <a:moveTo>
                      <a:pt x="74" y="349"/>
                    </a:moveTo>
                    <a:lnTo>
                      <a:pt x="74" y="347"/>
                    </a:lnTo>
                    <a:lnTo>
                      <a:pt x="74" y="349"/>
                    </a:lnTo>
                    <a:close/>
                    <a:moveTo>
                      <a:pt x="74" y="349"/>
                    </a:moveTo>
                    <a:lnTo>
                      <a:pt x="71" y="349"/>
                    </a:lnTo>
                    <a:lnTo>
                      <a:pt x="74" y="349"/>
                    </a:lnTo>
                    <a:lnTo>
                      <a:pt x="71" y="349"/>
                    </a:lnTo>
                    <a:lnTo>
                      <a:pt x="74" y="347"/>
                    </a:lnTo>
                    <a:lnTo>
                      <a:pt x="74" y="349"/>
                    </a:lnTo>
                    <a:close/>
                    <a:moveTo>
                      <a:pt x="204" y="347"/>
                    </a:moveTo>
                    <a:lnTo>
                      <a:pt x="204" y="349"/>
                    </a:lnTo>
                    <a:lnTo>
                      <a:pt x="204" y="347"/>
                    </a:lnTo>
                    <a:close/>
                    <a:moveTo>
                      <a:pt x="102" y="347"/>
                    </a:moveTo>
                    <a:lnTo>
                      <a:pt x="104" y="347"/>
                    </a:lnTo>
                    <a:lnTo>
                      <a:pt x="104" y="349"/>
                    </a:lnTo>
                    <a:lnTo>
                      <a:pt x="102" y="349"/>
                    </a:lnTo>
                    <a:lnTo>
                      <a:pt x="102" y="347"/>
                    </a:lnTo>
                    <a:close/>
                    <a:moveTo>
                      <a:pt x="55" y="349"/>
                    </a:moveTo>
                    <a:lnTo>
                      <a:pt x="55" y="347"/>
                    </a:lnTo>
                    <a:lnTo>
                      <a:pt x="55" y="349"/>
                    </a:lnTo>
                    <a:close/>
                    <a:moveTo>
                      <a:pt x="45" y="349"/>
                    </a:moveTo>
                    <a:lnTo>
                      <a:pt x="45" y="347"/>
                    </a:lnTo>
                    <a:lnTo>
                      <a:pt x="45" y="349"/>
                    </a:lnTo>
                    <a:close/>
                    <a:moveTo>
                      <a:pt x="116" y="347"/>
                    </a:moveTo>
                    <a:lnTo>
                      <a:pt x="116" y="349"/>
                    </a:lnTo>
                    <a:lnTo>
                      <a:pt x="116" y="347"/>
                    </a:lnTo>
                    <a:close/>
                    <a:moveTo>
                      <a:pt x="78" y="349"/>
                    </a:moveTo>
                    <a:lnTo>
                      <a:pt x="76" y="349"/>
                    </a:lnTo>
                    <a:lnTo>
                      <a:pt x="76" y="347"/>
                    </a:lnTo>
                    <a:lnTo>
                      <a:pt x="78" y="347"/>
                    </a:lnTo>
                    <a:lnTo>
                      <a:pt x="78" y="349"/>
                    </a:lnTo>
                    <a:close/>
                    <a:moveTo>
                      <a:pt x="71" y="347"/>
                    </a:moveTo>
                    <a:lnTo>
                      <a:pt x="71" y="349"/>
                    </a:lnTo>
                    <a:lnTo>
                      <a:pt x="71" y="347"/>
                    </a:lnTo>
                    <a:close/>
                    <a:moveTo>
                      <a:pt x="218" y="349"/>
                    </a:moveTo>
                    <a:lnTo>
                      <a:pt x="218" y="347"/>
                    </a:lnTo>
                    <a:lnTo>
                      <a:pt x="218" y="349"/>
                    </a:lnTo>
                    <a:close/>
                    <a:moveTo>
                      <a:pt x="81" y="347"/>
                    </a:moveTo>
                    <a:lnTo>
                      <a:pt x="81" y="349"/>
                    </a:lnTo>
                    <a:lnTo>
                      <a:pt x="81" y="347"/>
                    </a:lnTo>
                    <a:close/>
                    <a:moveTo>
                      <a:pt x="71" y="347"/>
                    </a:moveTo>
                    <a:lnTo>
                      <a:pt x="71" y="349"/>
                    </a:lnTo>
                    <a:lnTo>
                      <a:pt x="71" y="347"/>
                    </a:lnTo>
                    <a:lnTo>
                      <a:pt x="71" y="349"/>
                    </a:lnTo>
                    <a:lnTo>
                      <a:pt x="69" y="347"/>
                    </a:lnTo>
                    <a:lnTo>
                      <a:pt x="69" y="349"/>
                    </a:lnTo>
                    <a:lnTo>
                      <a:pt x="69" y="347"/>
                    </a:lnTo>
                    <a:lnTo>
                      <a:pt x="71" y="347"/>
                    </a:lnTo>
                    <a:close/>
                    <a:moveTo>
                      <a:pt x="116" y="347"/>
                    </a:moveTo>
                    <a:lnTo>
                      <a:pt x="116" y="349"/>
                    </a:lnTo>
                    <a:lnTo>
                      <a:pt x="116" y="347"/>
                    </a:lnTo>
                    <a:close/>
                    <a:moveTo>
                      <a:pt x="55" y="347"/>
                    </a:moveTo>
                    <a:lnTo>
                      <a:pt x="55" y="349"/>
                    </a:lnTo>
                    <a:lnTo>
                      <a:pt x="55" y="347"/>
                    </a:lnTo>
                    <a:close/>
                    <a:moveTo>
                      <a:pt x="216" y="349"/>
                    </a:moveTo>
                    <a:lnTo>
                      <a:pt x="216" y="347"/>
                    </a:lnTo>
                    <a:lnTo>
                      <a:pt x="216" y="349"/>
                    </a:lnTo>
                    <a:close/>
                    <a:moveTo>
                      <a:pt x="33" y="347"/>
                    </a:moveTo>
                    <a:lnTo>
                      <a:pt x="33" y="349"/>
                    </a:lnTo>
                    <a:lnTo>
                      <a:pt x="31" y="349"/>
                    </a:lnTo>
                    <a:lnTo>
                      <a:pt x="31" y="347"/>
                    </a:lnTo>
                    <a:lnTo>
                      <a:pt x="33" y="347"/>
                    </a:lnTo>
                    <a:close/>
                    <a:moveTo>
                      <a:pt x="50" y="347"/>
                    </a:moveTo>
                    <a:lnTo>
                      <a:pt x="50" y="349"/>
                    </a:lnTo>
                    <a:lnTo>
                      <a:pt x="50" y="347"/>
                    </a:lnTo>
                    <a:close/>
                    <a:moveTo>
                      <a:pt x="69" y="347"/>
                    </a:moveTo>
                    <a:lnTo>
                      <a:pt x="69" y="349"/>
                    </a:lnTo>
                    <a:lnTo>
                      <a:pt x="67" y="349"/>
                    </a:lnTo>
                    <a:lnTo>
                      <a:pt x="69" y="349"/>
                    </a:lnTo>
                    <a:lnTo>
                      <a:pt x="67" y="349"/>
                    </a:lnTo>
                    <a:lnTo>
                      <a:pt x="67" y="347"/>
                    </a:lnTo>
                    <a:lnTo>
                      <a:pt x="69" y="347"/>
                    </a:lnTo>
                    <a:lnTo>
                      <a:pt x="67" y="347"/>
                    </a:lnTo>
                    <a:lnTo>
                      <a:pt x="69" y="347"/>
                    </a:lnTo>
                    <a:close/>
                    <a:moveTo>
                      <a:pt x="221" y="347"/>
                    </a:moveTo>
                    <a:lnTo>
                      <a:pt x="218" y="347"/>
                    </a:lnTo>
                    <a:lnTo>
                      <a:pt x="221" y="347"/>
                    </a:lnTo>
                    <a:close/>
                    <a:moveTo>
                      <a:pt x="76" y="347"/>
                    </a:moveTo>
                    <a:lnTo>
                      <a:pt x="74" y="349"/>
                    </a:lnTo>
                    <a:lnTo>
                      <a:pt x="76" y="349"/>
                    </a:lnTo>
                    <a:lnTo>
                      <a:pt x="76" y="347"/>
                    </a:lnTo>
                    <a:lnTo>
                      <a:pt x="76" y="349"/>
                    </a:lnTo>
                    <a:lnTo>
                      <a:pt x="74" y="349"/>
                    </a:lnTo>
                    <a:lnTo>
                      <a:pt x="74" y="347"/>
                    </a:lnTo>
                    <a:lnTo>
                      <a:pt x="76" y="347"/>
                    </a:lnTo>
                    <a:close/>
                    <a:moveTo>
                      <a:pt x="40" y="347"/>
                    </a:moveTo>
                    <a:lnTo>
                      <a:pt x="38" y="347"/>
                    </a:lnTo>
                    <a:lnTo>
                      <a:pt x="40" y="347"/>
                    </a:lnTo>
                    <a:lnTo>
                      <a:pt x="38" y="347"/>
                    </a:lnTo>
                    <a:lnTo>
                      <a:pt x="40" y="347"/>
                    </a:lnTo>
                    <a:close/>
                    <a:moveTo>
                      <a:pt x="261" y="347"/>
                    </a:moveTo>
                    <a:lnTo>
                      <a:pt x="259" y="347"/>
                    </a:lnTo>
                    <a:lnTo>
                      <a:pt x="261" y="347"/>
                    </a:lnTo>
                    <a:close/>
                    <a:moveTo>
                      <a:pt x="69" y="347"/>
                    </a:moveTo>
                    <a:lnTo>
                      <a:pt x="71" y="347"/>
                    </a:lnTo>
                    <a:lnTo>
                      <a:pt x="69" y="347"/>
                    </a:lnTo>
                    <a:lnTo>
                      <a:pt x="71" y="347"/>
                    </a:lnTo>
                    <a:lnTo>
                      <a:pt x="69" y="347"/>
                    </a:lnTo>
                    <a:close/>
                    <a:moveTo>
                      <a:pt x="33" y="347"/>
                    </a:moveTo>
                    <a:lnTo>
                      <a:pt x="36" y="347"/>
                    </a:lnTo>
                    <a:lnTo>
                      <a:pt x="36" y="349"/>
                    </a:lnTo>
                    <a:lnTo>
                      <a:pt x="36" y="347"/>
                    </a:lnTo>
                    <a:lnTo>
                      <a:pt x="36" y="349"/>
                    </a:lnTo>
                    <a:lnTo>
                      <a:pt x="36" y="352"/>
                    </a:lnTo>
                    <a:lnTo>
                      <a:pt x="36" y="349"/>
                    </a:lnTo>
                    <a:lnTo>
                      <a:pt x="33" y="349"/>
                    </a:lnTo>
                    <a:lnTo>
                      <a:pt x="36" y="349"/>
                    </a:lnTo>
                    <a:lnTo>
                      <a:pt x="33" y="349"/>
                    </a:lnTo>
                    <a:lnTo>
                      <a:pt x="33" y="347"/>
                    </a:lnTo>
                    <a:close/>
                    <a:moveTo>
                      <a:pt x="48" y="347"/>
                    </a:moveTo>
                    <a:lnTo>
                      <a:pt x="50" y="347"/>
                    </a:lnTo>
                    <a:lnTo>
                      <a:pt x="50" y="349"/>
                    </a:lnTo>
                    <a:lnTo>
                      <a:pt x="48" y="349"/>
                    </a:lnTo>
                    <a:lnTo>
                      <a:pt x="50" y="349"/>
                    </a:lnTo>
                    <a:lnTo>
                      <a:pt x="48" y="349"/>
                    </a:lnTo>
                    <a:lnTo>
                      <a:pt x="48" y="347"/>
                    </a:lnTo>
                    <a:close/>
                    <a:moveTo>
                      <a:pt x="67" y="347"/>
                    </a:moveTo>
                    <a:lnTo>
                      <a:pt x="64" y="347"/>
                    </a:lnTo>
                    <a:lnTo>
                      <a:pt x="67" y="347"/>
                    </a:lnTo>
                    <a:lnTo>
                      <a:pt x="64" y="347"/>
                    </a:lnTo>
                    <a:lnTo>
                      <a:pt x="67" y="347"/>
                    </a:lnTo>
                    <a:close/>
                    <a:moveTo>
                      <a:pt x="71" y="344"/>
                    </a:moveTo>
                    <a:lnTo>
                      <a:pt x="71" y="347"/>
                    </a:lnTo>
                    <a:lnTo>
                      <a:pt x="71" y="344"/>
                    </a:lnTo>
                    <a:lnTo>
                      <a:pt x="71" y="347"/>
                    </a:lnTo>
                    <a:lnTo>
                      <a:pt x="71" y="344"/>
                    </a:lnTo>
                    <a:close/>
                    <a:moveTo>
                      <a:pt x="76" y="344"/>
                    </a:moveTo>
                    <a:lnTo>
                      <a:pt x="76" y="347"/>
                    </a:lnTo>
                    <a:lnTo>
                      <a:pt x="78" y="347"/>
                    </a:lnTo>
                    <a:lnTo>
                      <a:pt x="76" y="347"/>
                    </a:lnTo>
                    <a:lnTo>
                      <a:pt x="76" y="344"/>
                    </a:lnTo>
                    <a:close/>
                    <a:moveTo>
                      <a:pt x="83" y="344"/>
                    </a:moveTo>
                    <a:lnTo>
                      <a:pt x="83" y="347"/>
                    </a:lnTo>
                    <a:lnTo>
                      <a:pt x="83" y="344"/>
                    </a:lnTo>
                    <a:lnTo>
                      <a:pt x="83" y="347"/>
                    </a:lnTo>
                    <a:lnTo>
                      <a:pt x="83" y="344"/>
                    </a:lnTo>
                    <a:close/>
                    <a:moveTo>
                      <a:pt x="88" y="347"/>
                    </a:moveTo>
                    <a:lnTo>
                      <a:pt x="88" y="344"/>
                    </a:lnTo>
                    <a:lnTo>
                      <a:pt x="88" y="347"/>
                    </a:lnTo>
                    <a:close/>
                    <a:moveTo>
                      <a:pt x="33" y="347"/>
                    </a:moveTo>
                    <a:lnTo>
                      <a:pt x="33" y="344"/>
                    </a:lnTo>
                    <a:lnTo>
                      <a:pt x="33" y="347"/>
                    </a:lnTo>
                    <a:close/>
                    <a:moveTo>
                      <a:pt x="81" y="344"/>
                    </a:moveTo>
                    <a:lnTo>
                      <a:pt x="81" y="347"/>
                    </a:lnTo>
                    <a:lnTo>
                      <a:pt x="81" y="344"/>
                    </a:lnTo>
                    <a:close/>
                    <a:moveTo>
                      <a:pt x="40" y="347"/>
                    </a:moveTo>
                    <a:lnTo>
                      <a:pt x="38" y="347"/>
                    </a:lnTo>
                    <a:lnTo>
                      <a:pt x="38" y="344"/>
                    </a:lnTo>
                    <a:lnTo>
                      <a:pt x="40" y="347"/>
                    </a:lnTo>
                    <a:close/>
                    <a:moveTo>
                      <a:pt x="78" y="344"/>
                    </a:moveTo>
                    <a:lnTo>
                      <a:pt x="78" y="347"/>
                    </a:lnTo>
                    <a:lnTo>
                      <a:pt x="81" y="347"/>
                    </a:lnTo>
                    <a:lnTo>
                      <a:pt x="78" y="347"/>
                    </a:lnTo>
                    <a:lnTo>
                      <a:pt x="78" y="344"/>
                    </a:lnTo>
                    <a:close/>
                    <a:moveTo>
                      <a:pt x="242" y="347"/>
                    </a:moveTo>
                    <a:lnTo>
                      <a:pt x="242" y="344"/>
                    </a:lnTo>
                    <a:lnTo>
                      <a:pt x="242" y="347"/>
                    </a:lnTo>
                    <a:close/>
                    <a:moveTo>
                      <a:pt x="12" y="344"/>
                    </a:moveTo>
                    <a:lnTo>
                      <a:pt x="12" y="347"/>
                    </a:lnTo>
                    <a:lnTo>
                      <a:pt x="12" y="344"/>
                    </a:lnTo>
                    <a:close/>
                    <a:moveTo>
                      <a:pt x="74" y="347"/>
                    </a:moveTo>
                    <a:lnTo>
                      <a:pt x="74" y="344"/>
                    </a:lnTo>
                    <a:lnTo>
                      <a:pt x="74" y="347"/>
                    </a:lnTo>
                    <a:lnTo>
                      <a:pt x="74" y="344"/>
                    </a:lnTo>
                    <a:lnTo>
                      <a:pt x="74" y="347"/>
                    </a:lnTo>
                    <a:close/>
                    <a:moveTo>
                      <a:pt x="48" y="344"/>
                    </a:moveTo>
                    <a:lnTo>
                      <a:pt x="48" y="347"/>
                    </a:lnTo>
                    <a:lnTo>
                      <a:pt x="48" y="344"/>
                    </a:lnTo>
                    <a:close/>
                    <a:moveTo>
                      <a:pt x="59" y="344"/>
                    </a:moveTo>
                    <a:lnTo>
                      <a:pt x="59" y="347"/>
                    </a:lnTo>
                    <a:lnTo>
                      <a:pt x="59" y="344"/>
                    </a:lnTo>
                    <a:close/>
                    <a:moveTo>
                      <a:pt x="57" y="347"/>
                    </a:moveTo>
                    <a:lnTo>
                      <a:pt x="55" y="347"/>
                    </a:lnTo>
                    <a:lnTo>
                      <a:pt x="55" y="344"/>
                    </a:lnTo>
                    <a:lnTo>
                      <a:pt x="57" y="344"/>
                    </a:lnTo>
                    <a:lnTo>
                      <a:pt x="57" y="347"/>
                    </a:lnTo>
                    <a:close/>
                    <a:moveTo>
                      <a:pt x="12" y="344"/>
                    </a:moveTo>
                    <a:lnTo>
                      <a:pt x="12" y="347"/>
                    </a:lnTo>
                    <a:lnTo>
                      <a:pt x="12" y="344"/>
                    </a:lnTo>
                    <a:close/>
                    <a:moveTo>
                      <a:pt x="57" y="344"/>
                    </a:moveTo>
                    <a:lnTo>
                      <a:pt x="57" y="347"/>
                    </a:lnTo>
                    <a:lnTo>
                      <a:pt x="57" y="344"/>
                    </a:lnTo>
                    <a:close/>
                    <a:moveTo>
                      <a:pt x="67" y="344"/>
                    </a:moveTo>
                    <a:lnTo>
                      <a:pt x="64" y="344"/>
                    </a:lnTo>
                    <a:lnTo>
                      <a:pt x="67" y="344"/>
                    </a:lnTo>
                    <a:close/>
                    <a:moveTo>
                      <a:pt x="36" y="344"/>
                    </a:moveTo>
                    <a:lnTo>
                      <a:pt x="36" y="347"/>
                    </a:lnTo>
                    <a:lnTo>
                      <a:pt x="36" y="344"/>
                    </a:lnTo>
                    <a:close/>
                    <a:moveTo>
                      <a:pt x="223" y="344"/>
                    </a:moveTo>
                    <a:lnTo>
                      <a:pt x="225" y="344"/>
                    </a:lnTo>
                    <a:lnTo>
                      <a:pt x="225" y="347"/>
                    </a:lnTo>
                    <a:lnTo>
                      <a:pt x="223" y="347"/>
                    </a:lnTo>
                    <a:lnTo>
                      <a:pt x="225" y="347"/>
                    </a:lnTo>
                    <a:lnTo>
                      <a:pt x="223" y="347"/>
                    </a:lnTo>
                    <a:lnTo>
                      <a:pt x="225" y="347"/>
                    </a:lnTo>
                    <a:lnTo>
                      <a:pt x="223" y="347"/>
                    </a:lnTo>
                    <a:lnTo>
                      <a:pt x="221" y="347"/>
                    </a:lnTo>
                    <a:lnTo>
                      <a:pt x="221" y="344"/>
                    </a:lnTo>
                    <a:lnTo>
                      <a:pt x="223" y="347"/>
                    </a:lnTo>
                    <a:lnTo>
                      <a:pt x="223" y="344"/>
                    </a:lnTo>
                    <a:lnTo>
                      <a:pt x="223" y="347"/>
                    </a:lnTo>
                    <a:lnTo>
                      <a:pt x="223" y="344"/>
                    </a:lnTo>
                    <a:close/>
                    <a:moveTo>
                      <a:pt x="10" y="344"/>
                    </a:moveTo>
                    <a:lnTo>
                      <a:pt x="10" y="347"/>
                    </a:lnTo>
                    <a:lnTo>
                      <a:pt x="12" y="347"/>
                    </a:lnTo>
                    <a:lnTo>
                      <a:pt x="12" y="349"/>
                    </a:lnTo>
                    <a:lnTo>
                      <a:pt x="12" y="347"/>
                    </a:lnTo>
                    <a:lnTo>
                      <a:pt x="10" y="349"/>
                    </a:lnTo>
                    <a:lnTo>
                      <a:pt x="12" y="349"/>
                    </a:lnTo>
                    <a:lnTo>
                      <a:pt x="10" y="349"/>
                    </a:lnTo>
                    <a:lnTo>
                      <a:pt x="12" y="349"/>
                    </a:lnTo>
                    <a:lnTo>
                      <a:pt x="12" y="352"/>
                    </a:lnTo>
                    <a:lnTo>
                      <a:pt x="10" y="352"/>
                    </a:lnTo>
                    <a:lnTo>
                      <a:pt x="10" y="349"/>
                    </a:lnTo>
                    <a:lnTo>
                      <a:pt x="10" y="352"/>
                    </a:lnTo>
                    <a:lnTo>
                      <a:pt x="10" y="354"/>
                    </a:lnTo>
                    <a:lnTo>
                      <a:pt x="7" y="354"/>
                    </a:lnTo>
                    <a:lnTo>
                      <a:pt x="7" y="352"/>
                    </a:lnTo>
                    <a:lnTo>
                      <a:pt x="7" y="349"/>
                    </a:lnTo>
                    <a:lnTo>
                      <a:pt x="5" y="349"/>
                    </a:lnTo>
                    <a:lnTo>
                      <a:pt x="5" y="347"/>
                    </a:lnTo>
                    <a:lnTo>
                      <a:pt x="5" y="349"/>
                    </a:lnTo>
                    <a:lnTo>
                      <a:pt x="5" y="347"/>
                    </a:lnTo>
                    <a:lnTo>
                      <a:pt x="7" y="347"/>
                    </a:lnTo>
                    <a:lnTo>
                      <a:pt x="7" y="349"/>
                    </a:lnTo>
                    <a:lnTo>
                      <a:pt x="7" y="347"/>
                    </a:lnTo>
                    <a:lnTo>
                      <a:pt x="10" y="347"/>
                    </a:lnTo>
                    <a:lnTo>
                      <a:pt x="10" y="344"/>
                    </a:lnTo>
                    <a:close/>
                    <a:moveTo>
                      <a:pt x="12" y="344"/>
                    </a:moveTo>
                    <a:lnTo>
                      <a:pt x="10" y="344"/>
                    </a:lnTo>
                    <a:lnTo>
                      <a:pt x="12" y="344"/>
                    </a:lnTo>
                    <a:lnTo>
                      <a:pt x="10" y="344"/>
                    </a:lnTo>
                    <a:lnTo>
                      <a:pt x="12" y="344"/>
                    </a:lnTo>
                    <a:close/>
                    <a:moveTo>
                      <a:pt x="86" y="344"/>
                    </a:moveTo>
                    <a:lnTo>
                      <a:pt x="88" y="344"/>
                    </a:lnTo>
                    <a:lnTo>
                      <a:pt x="88" y="347"/>
                    </a:lnTo>
                    <a:lnTo>
                      <a:pt x="86" y="347"/>
                    </a:lnTo>
                    <a:lnTo>
                      <a:pt x="88" y="347"/>
                    </a:lnTo>
                    <a:lnTo>
                      <a:pt x="86" y="347"/>
                    </a:lnTo>
                    <a:lnTo>
                      <a:pt x="86" y="344"/>
                    </a:lnTo>
                    <a:lnTo>
                      <a:pt x="83" y="344"/>
                    </a:lnTo>
                    <a:lnTo>
                      <a:pt x="86" y="344"/>
                    </a:lnTo>
                    <a:close/>
                    <a:moveTo>
                      <a:pt x="81" y="344"/>
                    </a:moveTo>
                    <a:lnTo>
                      <a:pt x="78" y="344"/>
                    </a:lnTo>
                    <a:lnTo>
                      <a:pt x="81" y="344"/>
                    </a:lnTo>
                    <a:close/>
                    <a:moveTo>
                      <a:pt x="62" y="344"/>
                    </a:moveTo>
                    <a:lnTo>
                      <a:pt x="64" y="344"/>
                    </a:lnTo>
                    <a:lnTo>
                      <a:pt x="62" y="344"/>
                    </a:lnTo>
                    <a:close/>
                    <a:moveTo>
                      <a:pt x="207" y="344"/>
                    </a:moveTo>
                    <a:lnTo>
                      <a:pt x="209" y="344"/>
                    </a:lnTo>
                    <a:lnTo>
                      <a:pt x="207" y="344"/>
                    </a:lnTo>
                    <a:lnTo>
                      <a:pt x="207" y="347"/>
                    </a:lnTo>
                    <a:lnTo>
                      <a:pt x="209" y="347"/>
                    </a:lnTo>
                    <a:lnTo>
                      <a:pt x="209" y="349"/>
                    </a:lnTo>
                    <a:lnTo>
                      <a:pt x="209" y="352"/>
                    </a:lnTo>
                    <a:lnTo>
                      <a:pt x="209" y="349"/>
                    </a:lnTo>
                    <a:lnTo>
                      <a:pt x="207" y="349"/>
                    </a:lnTo>
                    <a:lnTo>
                      <a:pt x="209" y="349"/>
                    </a:lnTo>
                    <a:lnTo>
                      <a:pt x="207" y="349"/>
                    </a:lnTo>
                    <a:lnTo>
                      <a:pt x="209" y="349"/>
                    </a:lnTo>
                    <a:lnTo>
                      <a:pt x="207" y="349"/>
                    </a:lnTo>
                    <a:lnTo>
                      <a:pt x="207" y="347"/>
                    </a:lnTo>
                    <a:lnTo>
                      <a:pt x="207" y="344"/>
                    </a:lnTo>
                    <a:close/>
                    <a:moveTo>
                      <a:pt x="50" y="344"/>
                    </a:moveTo>
                    <a:lnTo>
                      <a:pt x="48" y="344"/>
                    </a:lnTo>
                    <a:lnTo>
                      <a:pt x="50" y="344"/>
                    </a:lnTo>
                    <a:close/>
                    <a:moveTo>
                      <a:pt x="38" y="344"/>
                    </a:moveTo>
                    <a:lnTo>
                      <a:pt x="36" y="344"/>
                    </a:lnTo>
                    <a:lnTo>
                      <a:pt x="38" y="344"/>
                    </a:lnTo>
                    <a:close/>
                    <a:moveTo>
                      <a:pt x="83" y="344"/>
                    </a:moveTo>
                    <a:lnTo>
                      <a:pt x="86" y="344"/>
                    </a:lnTo>
                    <a:lnTo>
                      <a:pt x="83" y="344"/>
                    </a:lnTo>
                    <a:close/>
                    <a:moveTo>
                      <a:pt x="230" y="344"/>
                    </a:moveTo>
                    <a:lnTo>
                      <a:pt x="228" y="344"/>
                    </a:lnTo>
                    <a:lnTo>
                      <a:pt x="230" y="344"/>
                    </a:lnTo>
                    <a:close/>
                    <a:moveTo>
                      <a:pt x="86" y="344"/>
                    </a:moveTo>
                    <a:lnTo>
                      <a:pt x="83" y="344"/>
                    </a:lnTo>
                    <a:lnTo>
                      <a:pt x="86" y="344"/>
                    </a:lnTo>
                    <a:lnTo>
                      <a:pt x="83" y="344"/>
                    </a:lnTo>
                    <a:lnTo>
                      <a:pt x="86" y="344"/>
                    </a:lnTo>
                    <a:close/>
                    <a:moveTo>
                      <a:pt x="81" y="344"/>
                    </a:moveTo>
                    <a:lnTo>
                      <a:pt x="83" y="344"/>
                    </a:lnTo>
                    <a:lnTo>
                      <a:pt x="81" y="344"/>
                    </a:lnTo>
                    <a:close/>
                    <a:moveTo>
                      <a:pt x="123" y="344"/>
                    </a:moveTo>
                    <a:lnTo>
                      <a:pt x="121" y="344"/>
                    </a:lnTo>
                    <a:lnTo>
                      <a:pt x="121" y="347"/>
                    </a:lnTo>
                    <a:lnTo>
                      <a:pt x="121" y="344"/>
                    </a:lnTo>
                    <a:lnTo>
                      <a:pt x="123" y="344"/>
                    </a:lnTo>
                    <a:close/>
                    <a:moveTo>
                      <a:pt x="10" y="344"/>
                    </a:moveTo>
                    <a:lnTo>
                      <a:pt x="7" y="344"/>
                    </a:lnTo>
                    <a:lnTo>
                      <a:pt x="10" y="344"/>
                    </a:lnTo>
                    <a:close/>
                    <a:moveTo>
                      <a:pt x="14" y="344"/>
                    </a:moveTo>
                    <a:lnTo>
                      <a:pt x="12" y="344"/>
                    </a:lnTo>
                    <a:lnTo>
                      <a:pt x="14" y="344"/>
                    </a:lnTo>
                    <a:close/>
                    <a:moveTo>
                      <a:pt x="62" y="344"/>
                    </a:moveTo>
                    <a:lnTo>
                      <a:pt x="59" y="344"/>
                    </a:lnTo>
                    <a:lnTo>
                      <a:pt x="62" y="344"/>
                    </a:lnTo>
                    <a:lnTo>
                      <a:pt x="59" y="344"/>
                    </a:lnTo>
                    <a:lnTo>
                      <a:pt x="62" y="344"/>
                    </a:lnTo>
                    <a:lnTo>
                      <a:pt x="59" y="344"/>
                    </a:lnTo>
                    <a:lnTo>
                      <a:pt x="62" y="344"/>
                    </a:lnTo>
                    <a:close/>
                    <a:moveTo>
                      <a:pt x="64" y="344"/>
                    </a:moveTo>
                    <a:lnTo>
                      <a:pt x="67" y="344"/>
                    </a:lnTo>
                    <a:lnTo>
                      <a:pt x="64" y="344"/>
                    </a:lnTo>
                    <a:close/>
                    <a:moveTo>
                      <a:pt x="86" y="344"/>
                    </a:moveTo>
                    <a:lnTo>
                      <a:pt x="83" y="344"/>
                    </a:lnTo>
                    <a:lnTo>
                      <a:pt x="86" y="344"/>
                    </a:lnTo>
                    <a:close/>
                    <a:moveTo>
                      <a:pt x="78" y="344"/>
                    </a:moveTo>
                    <a:lnTo>
                      <a:pt x="81" y="344"/>
                    </a:lnTo>
                    <a:lnTo>
                      <a:pt x="78" y="344"/>
                    </a:lnTo>
                    <a:close/>
                    <a:moveTo>
                      <a:pt x="88" y="344"/>
                    </a:moveTo>
                    <a:lnTo>
                      <a:pt x="90" y="344"/>
                    </a:lnTo>
                    <a:lnTo>
                      <a:pt x="88" y="344"/>
                    </a:lnTo>
                    <a:lnTo>
                      <a:pt x="86" y="344"/>
                    </a:lnTo>
                    <a:lnTo>
                      <a:pt x="88" y="344"/>
                    </a:lnTo>
                    <a:close/>
                    <a:moveTo>
                      <a:pt x="97" y="344"/>
                    </a:moveTo>
                    <a:lnTo>
                      <a:pt x="100" y="344"/>
                    </a:lnTo>
                    <a:lnTo>
                      <a:pt x="100" y="347"/>
                    </a:lnTo>
                    <a:lnTo>
                      <a:pt x="97" y="347"/>
                    </a:lnTo>
                    <a:lnTo>
                      <a:pt x="95" y="347"/>
                    </a:lnTo>
                    <a:lnTo>
                      <a:pt x="97" y="347"/>
                    </a:lnTo>
                    <a:lnTo>
                      <a:pt x="95" y="347"/>
                    </a:lnTo>
                    <a:lnTo>
                      <a:pt x="97" y="347"/>
                    </a:lnTo>
                    <a:lnTo>
                      <a:pt x="97" y="349"/>
                    </a:lnTo>
                    <a:lnTo>
                      <a:pt x="95" y="349"/>
                    </a:lnTo>
                    <a:lnTo>
                      <a:pt x="95" y="347"/>
                    </a:lnTo>
                    <a:lnTo>
                      <a:pt x="95" y="349"/>
                    </a:lnTo>
                    <a:lnTo>
                      <a:pt x="93" y="349"/>
                    </a:lnTo>
                    <a:lnTo>
                      <a:pt x="93" y="347"/>
                    </a:lnTo>
                    <a:lnTo>
                      <a:pt x="95" y="347"/>
                    </a:lnTo>
                    <a:lnTo>
                      <a:pt x="95" y="344"/>
                    </a:lnTo>
                    <a:lnTo>
                      <a:pt x="93" y="344"/>
                    </a:lnTo>
                    <a:lnTo>
                      <a:pt x="95" y="347"/>
                    </a:lnTo>
                    <a:lnTo>
                      <a:pt x="93" y="347"/>
                    </a:lnTo>
                    <a:lnTo>
                      <a:pt x="90" y="347"/>
                    </a:lnTo>
                    <a:lnTo>
                      <a:pt x="93" y="347"/>
                    </a:lnTo>
                    <a:lnTo>
                      <a:pt x="90" y="347"/>
                    </a:lnTo>
                    <a:lnTo>
                      <a:pt x="90" y="344"/>
                    </a:lnTo>
                    <a:lnTo>
                      <a:pt x="93" y="344"/>
                    </a:lnTo>
                    <a:lnTo>
                      <a:pt x="95" y="344"/>
                    </a:lnTo>
                    <a:lnTo>
                      <a:pt x="97" y="344"/>
                    </a:lnTo>
                    <a:close/>
                    <a:moveTo>
                      <a:pt x="76" y="344"/>
                    </a:moveTo>
                    <a:lnTo>
                      <a:pt x="74" y="344"/>
                    </a:lnTo>
                    <a:lnTo>
                      <a:pt x="76" y="344"/>
                    </a:lnTo>
                    <a:close/>
                    <a:moveTo>
                      <a:pt x="64" y="344"/>
                    </a:moveTo>
                    <a:lnTo>
                      <a:pt x="67" y="344"/>
                    </a:lnTo>
                    <a:lnTo>
                      <a:pt x="64" y="344"/>
                    </a:lnTo>
                    <a:close/>
                    <a:moveTo>
                      <a:pt x="78" y="344"/>
                    </a:moveTo>
                    <a:lnTo>
                      <a:pt x="76" y="344"/>
                    </a:lnTo>
                    <a:lnTo>
                      <a:pt x="78" y="344"/>
                    </a:lnTo>
                    <a:lnTo>
                      <a:pt x="76" y="344"/>
                    </a:lnTo>
                    <a:lnTo>
                      <a:pt x="78" y="344"/>
                    </a:lnTo>
                    <a:close/>
                    <a:moveTo>
                      <a:pt x="86" y="342"/>
                    </a:moveTo>
                    <a:lnTo>
                      <a:pt x="86" y="344"/>
                    </a:lnTo>
                    <a:lnTo>
                      <a:pt x="88" y="344"/>
                    </a:lnTo>
                    <a:lnTo>
                      <a:pt x="86" y="344"/>
                    </a:lnTo>
                    <a:lnTo>
                      <a:pt x="86" y="342"/>
                    </a:lnTo>
                    <a:close/>
                    <a:moveTo>
                      <a:pt x="69" y="344"/>
                    </a:moveTo>
                    <a:lnTo>
                      <a:pt x="69" y="342"/>
                    </a:lnTo>
                    <a:lnTo>
                      <a:pt x="69" y="344"/>
                    </a:lnTo>
                    <a:close/>
                    <a:moveTo>
                      <a:pt x="67" y="342"/>
                    </a:moveTo>
                    <a:lnTo>
                      <a:pt x="67" y="344"/>
                    </a:lnTo>
                    <a:lnTo>
                      <a:pt x="64" y="344"/>
                    </a:lnTo>
                    <a:lnTo>
                      <a:pt x="64" y="342"/>
                    </a:lnTo>
                    <a:lnTo>
                      <a:pt x="67" y="342"/>
                    </a:lnTo>
                    <a:close/>
                    <a:moveTo>
                      <a:pt x="14" y="344"/>
                    </a:moveTo>
                    <a:lnTo>
                      <a:pt x="14" y="342"/>
                    </a:lnTo>
                    <a:lnTo>
                      <a:pt x="14" y="344"/>
                    </a:lnTo>
                    <a:close/>
                    <a:moveTo>
                      <a:pt x="81" y="342"/>
                    </a:moveTo>
                    <a:lnTo>
                      <a:pt x="83" y="344"/>
                    </a:lnTo>
                    <a:lnTo>
                      <a:pt x="81" y="344"/>
                    </a:lnTo>
                    <a:lnTo>
                      <a:pt x="81" y="342"/>
                    </a:lnTo>
                    <a:close/>
                    <a:moveTo>
                      <a:pt x="83" y="342"/>
                    </a:moveTo>
                    <a:lnTo>
                      <a:pt x="86" y="342"/>
                    </a:lnTo>
                    <a:lnTo>
                      <a:pt x="83" y="342"/>
                    </a:lnTo>
                    <a:close/>
                    <a:moveTo>
                      <a:pt x="90" y="342"/>
                    </a:moveTo>
                    <a:lnTo>
                      <a:pt x="90" y="344"/>
                    </a:lnTo>
                    <a:lnTo>
                      <a:pt x="90" y="342"/>
                    </a:lnTo>
                    <a:lnTo>
                      <a:pt x="93" y="342"/>
                    </a:lnTo>
                    <a:lnTo>
                      <a:pt x="90" y="342"/>
                    </a:lnTo>
                    <a:close/>
                    <a:moveTo>
                      <a:pt x="36" y="342"/>
                    </a:moveTo>
                    <a:lnTo>
                      <a:pt x="36" y="344"/>
                    </a:lnTo>
                    <a:lnTo>
                      <a:pt x="36" y="342"/>
                    </a:lnTo>
                    <a:lnTo>
                      <a:pt x="36" y="344"/>
                    </a:lnTo>
                    <a:lnTo>
                      <a:pt x="36" y="342"/>
                    </a:lnTo>
                    <a:close/>
                    <a:moveTo>
                      <a:pt x="225" y="342"/>
                    </a:moveTo>
                    <a:lnTo>
                      <a:pt x="228" y="342"/>
                    </a:lnTo>
                    <a:lnTo>
                      <a:pt x="228" y="344"/>
                    </a:lnTo>
                    <a:lnTo>
                      <a:pt x="225" y="344"/>
                    </a:lnTo>
                    <a:lnTo>
                      <a:pt x="225" y="342"/>
                    </a:lnTo>
                    <a:close/>
                    <a:moveTo>
                      <a:pt x="268" y="342"/>
                    </a:moveTo>
                    <a:lnTo>
                      <a:pt x="268" y="344"/>
                    </a:lnTo>
                    <a:lnTo>
                      <a:pt x="268" y="342"/>
                    </a:lnTo>
                    <a:close/>
                    <a:moveTo>
                      <a:pt x="12" y="344"/>
                    </a:moveTo>
                    <a:lnTo>
                      <a:pt x="12" y="342"/>
                    </a:lnTo>
                    <a:lnTo>
                      <a:pt x="12" y="344"/>
                    </a:lnTo>
                    <a:lnTo>
                      <a:pt x="12" y="342"/>
                    </a:lnTo>
                    <a:lnTo>
                      <a:pt x="12" y="344"/>
                    </a:lnTo>
                    <a:lnTo>
                      <a:pt x="12" y="342"/>
                    </a:lnTo>
                    <a:lnTo>
                      <a:pt x="12" y="344"/>
                    </a:lnTo>
                    <a:close/>
                    <a:moveTo>
                      <a:pt x="52" y="342"/>
                    </a:moveTo>
                    <a:lnTo>
                      <a:pt x="52" y="344"/>
                    </a:lnTo>
                    <a:lnTo>
                      <a:pt x="52" y="342"/>
                    </a:lnTo>
                    <a:lnTo>
                      <a:pt x="52" y="344"/>
                    </a:lnTo>
                    <a:lnTo>
                      <a:pt x="55" y="344"/>
                    </a:lnTo>
                    <a:lnTo>
                      <a:pt x="52" y="344"/>
                    </a:lnTo>
                    <a:lnTo>
                      <a:pt x="55" y="344"/>
                    </a:lnTo>
                    <a:lnTo>
                      <a:pt x="52" y="344"/>
                    </a:lnTo>
                    <a:lnTo>
                      <a:pt x="55" y="344"/>
                    </a:lnTo>
                    <a:lnTo>
                      <a:pt x="52" y="344"/>
                    </a:lnTo>
                    <a:lnTo>
                      <a:pt x="52" y="342"/>
                    </a:lnTo>
                    <a:close/>
                    <a:moveTo>
                      <a:pt x="218" y="342"/>
                    </a:moveTo>
                    <a:lnTo>
                      <a:pt x="218" y="344"/>
                    </a:lnTo>
                    <a:lnTo>
                      <a:pt x="218" y="342"/>
                    </a:lnTo>
                    <a:lnTo>
                      <a:pt x="221" y="342"/>
                    </a:lnTo>
                    <a:lnTo>
                      <a:pt x="221" y="344"/>
                    </a:lnTo>
                    <a:lnTo>
                      <a:pt x="221" y="347"/>
                    </a:lnTo>
                    <a:lnTo>
                      <a:pt x="218" y="347"/>
                    </a:lnTo>
                    <a:lnTo>
                      <a:pt x="218" y="344"/>
                    </a:lnTo>
                    <a:lnTo>
                      <a:pt x="218" y="342"/>
                    </a:lnTo>
                    <a:lnTo>
                      <a:pt x="218" y="344"/>
                    </a:lnTo>
                    <a:lnTo>
                      <a:pt x="218" y="342"/>
                    </a:lnTo>
                    <a:close/>
                    <a:moveTo>
                      <a:pt x="230" y="342"/>
                    </a:moveTo>
                    <a:lnTo>
                      <a:pt x="230" y="344"/>
                    </a:lnTo>
                    <a:lnTo>
                      <a:pt x="230" y="342"/>
                    </a:lnTo>
                    <a:lnTo>
                      <a:pt x="228" y="342"/>
                    </a:lnTo>
                    <a:lnTo>
                      <a:pt x="230" y="342"/>
                    </a:lnTo>
                    <a:close/>
                    <a:moveTo>
                      <a:pt x="62" y="342"/>
                    </a:moveTo>
                    <a:lnTo>
                      <a:pt x="62" y="344"/>
                    </a:lnTo>
                    <a:lnTo>
                      <a:pt x="59" y="344"/>
                    </a:lnTo>
                    <a:lnTo>
                      <a:pt x="59" y="342"/>
                    </a:lnTo>
                    <a:lnTo>
                      <a:pt x="62" y="342"/>
                    </a:lnTo>
                    <a:close/>
                    <a:moveTo>
                      <a:pt x="225" y="342"/>
                    </a:moveTo>
                    <a:lnTo>
                      <a:pt x="223" y="342"/>
                    </a:lnTo>
                    <a:lnTo>
                      <a:pt x="225" y="342"/>
                    </a:lnTo>
                    <a:lnTo>
                      <a:pt x="223" y="342"/>
                    </a:lnTo>
                    <a:lnTo>
                      <a:pt x="225" y="344"/>
                    </a:lnTo>
                    <a:lnTo>
                      <a:pt x="223" y="344"/>
                    </a:lnTo>
                    <a:lnTo>
                      <a:pt x="223" y="342"/>
                    </a:lnTo>
                    <a:lnTo>
                      <a:pt x="225" y="342"/>
                    </a:lnTo>
                    <a:close/>
                    <a:moveTo>
                      <a:pt x="52" y="342"/>
                    </a:moveTo>
                    <a:lnTo>
                      <a:pt x="55" y="342"/>
                    </a:lnTo>
                    <a:lnTo>
                      <a:pt x="52" y="342"/>
                    </a:lnTo>
                    <a:lnTo>
                      <a:pt x="55" y="342"/>
                    </a:lnTo>
                    <a:lnTo>
                      <a:pt x="52" y="342"/>
                    </a:lnTo>
                    <a:lnTo>
                      <a:pt x="55" y="342"/>
                    </a:lnTo>
                    <a:lnTo>
                      <a:pt x="55" y="344"/>
                    </a:lnTo>
                    <a:lnTo>
                      <a:pt x="52" y="342"/>
                    </a:lnTo>
                    <a:close/>
                    <a:moveTo>
                      <a:pt x="235" y="342"/>
                    </a:moveTo>
                    <a:lnTo>
                      <a:pt x="235" y="344"/>
                    </a:lnTo>
                    <a:lnTo>
                      <a:pt x="235" y="342"/>
                    </a:lnTo>
                    <a:close/>
                    <a:moveTo>
                      <a:pt x="78" y="342"/>
                    </a:moveTo>
                    <a:lnTo>
                      <a:pt x="78" y="344"/>
                    </a:lnTo>
                    <a:lnTo>
                      <a:pt x="78" y="342"/>
                    </a:lnTo>
                    <a:lnTo>
                      <a:pt x="78" y="344"/>
                    </a:lnTo>
                    <a:lnTo>
                      <a:pt x="76" y="342"/>
                    </a:lnTo>
                    <a:lnTo>
                      <a:pt x="78" y="342"/>
                    </a:lnTo>
                    <a:close/>
                    <a:moveTo>
                      <a:pt x="33" y="342"/>
                    </a:moveTo>
                    <a:lnTo>
                      <a:pt x="36" y="342"/>
                    </a:lnTo>
                    <a:lnTo>
                      <a:pt x="36" y="344"/>
                    </a:lnTo>
                    <a:lnTo>
                      <a:pt x="33" y="344"/>
                    </a:lnTo>
                    <a:lnTo>
                      <a:pt x="33" y="342"/>
                    </a:lnTo>
                    <a:lnTo>
                      <a:pt x="33" y="344"/>
                    </a:lnTo>
                    <a:lnTo>
                      <a:pt x="31" y="344"/>
                    </a:lnTo>
                    <a:lnTo>
                      <a:pt x="33" y="342"/>
                    </a:lnTo>
                    <a:lnTo>
                      <a:pt x="31" y="342"/>
                    </a:lnTo>
                    <a:lnTo>
                      <a:pt x="33" y="342"/>
                    </a:lnTo>
                    <a:close/>
                    <a:moveTo>
                      <a:pt x="57" y="342"/>
                    </a:moveTo>
                    <a:lnTo>
                      <a:pt x="59" y="342"/>
                    </a:lnTo>
                    <a:lnTo>
                      <a:pt x="57" y="342"/>
                    </a:lnTo>
                    <a:lnTo>
                      <a:pt x="59" y="342"/>
                    </a:lnTo>
                    <a:lnTo>
                      <a:pt x="59" y="344"/>
                    </a:lnTo>
                    <a:lnTo>
                      <a:pt x="59" y="342"/>
                    </a:lnTo>
                    <a:lnTo>
                      <a:pt x="59" y="344"/>
                    </a:lnTo>
                    <a:lnTo>
                      <a:pt x="57" y="344"/>
                    </a:lnTo>
                    <a:lnTo>
                      <a:pt x="57" y="342"/>
                    </a:lnTo>
                    <a:close/>
                    <a:moveTo>
                      <a:pt x="48" y="342"/>
                    </a:moveTo>
                    <a:lnTo>
                      <a:pt x="48" y="344"/>
                    </a:lnTo>
                    <a:lnTo>
                      <a:pt x="48" y="342"/>
                    </a:lnTo>
                    <a:lnTo>
                      <a:pt x="48" y="344"/>
                    </a:lnTo>
                    <a:lnTo>
                      <a:pt x="48" y="342"/>
                    </a:lnTo>
                    <a:close/>
                    <a:moveTo>
                      <a:pt x="78" y="342"/>
                    </a:moveTo>
                    <a:lnTo>
                      <a:pt x="76" y="342"/>
                    </a:lnTo>
                    <a:lnTo>
                      <a:pt x="78" y="342"/>
                    </a:lnTo>
                    <a:close/>
                    <a:moveTo>
                      <a:pt x="10" y="342"/>
                    </a:moveTo>
                    <a:lnTo>
                      <a:pt x="10" y="344"/>
                    </a:lnTo>
                    <a:lnTo>
                      <a:pt x="7" y="344"/>
                    </a:lnTo>
                    <a:lnTo>
                      <a:pt x="7" y="342"/>
                    </a:lnTo>
                    <a:lnTo>
                      <a:pt x="7" y="344"/>
                    </a:lnTo>
                    <a:lnTo>
                      <a:pt x="7" y="342"/>
                    </a:lnTo>
                    <a:lnTo>
                      <a:pt x="10" y="342"/>
                    </a:lnTo>
                    <a:close/>
                    <a:moveTo>
                      <a:pt x="247" y="342"/>
                    </a:moveTo>
                    <a:lnTo>
                      <a:pt x="244" y="342"/>
                    </a:lnTo>
                    <a:lnTo>
                      <a:pt x="247" y="342"/>
                    </a:lnTo>
                    <a:close/>
                    <a:moveTo>
                      <a:pt x="64" y="342"/>
                    </a:moveTo>
                    <a:lnTo>
                      <a:pt x="62" y="342"/>
                    </a:lnTo>
                    <a:lnTo>
                      <a:pt x="64" y="342"/>
                    </a:lnTo>
                    <a:close/>
                    <a:moveTo>
                      <a:pt x="102" y="342"/>
                    </a:moveTo>
                    <a:lnTo>
                      <a:pt x="104" y="342"/>
                    </a:lnTo>
                    <a:lnTo>
                      <a:pt x="104" y="344"/>
                    </a:lnTo>
                    <a:lnTo>
                      <a:pt x="102" y="344"/>
                    </a:lnTo>
                    <a:lnTo>
                      <a:pt x="104" y="344"/>
                    </a:lnTo>
                    <a:lnTo>
                      <a:pt x="104" y="347"/>
                    </a:lnTo>
                    <a:lnTo>
                      <a:pt x="102" y="347"/>
                    </a:lnTo>
                    <a:lnTo>
                      <a:pt x="102" y="349"/>
                    </a:lnTo>
                    <a:lnTo>
                      <a:pt x="100" y="349"/>
                    </a:lnTo>
                    <a:lnTo>
                      <a:pt x="97" y="349"/>
                    </a:lnTo>
                    <a:lnTo>
                      <a:pt x="97" y="352"/>
                    </a:lnTo>
                    <a:lnTo>
                      <a:pt x="95" y="352"/>
                    </a:lnTo>
                    <a:lnTo>
                      <a:pt x="95" y="349"/>
                    </a:lnTo>
                    <a:lnTo>
                      <a:pt x="93" y="349"/>
                    </a:lnTo>
                    <a:lnTo>
                      <a:pt x="95" y="349"/>
                    </a:lnTo>
                    <a:lnTo>
                      <a:pt x="97" y="349"/>
                    </a:lnTo>
                    <a:lnTo>
                      <a:pt x="95" y="349"/>
                    </a:lnTo>
                    <a:lnTo>
                      <a:pt x="97" y="349"/>
                    </a:lnTo>
                    <a:lnTo>
                      <a:pt x="97" y="347"/>
                    </a:lnTo>
                    <a:lnTo>
                      <a:pt x="100" y="347"/>
                    </a:lnTo>
                    <a:lnTo>
                      <a:pt x="97" y="347"/>
                    </a:lnTo>
                    <a:lnTo>
                      <a:pt x="100" y="347"/>
                    </a:lnTo>
                    <a:lnTo>
                      <a:pt x="100" y="349"/>
                    </a:lnTo>
                    <a:lnTo>
                      <a:pt x="100" y="347"/>
                    </a:lnTo>
                    <a:lnTo>
                      <a:pt x="102" y="344"/>
                    </a:lnTo>
                    <a:lnTo>
                      <a:pt x="100" y="347"/>
                    </a:lnTo>
                    <a:lnTo>
                      <a:pt x="100" y="344"/>
                    </a:lnTo>
                    <a:lnTo>
                      <a:pt x="100" y="347"/>
                    </a:lnTo>
                    <a:lnTo>
                      <a:pt x="100" y="344"/>
                    </a:lnTo>
                    <a:lnTo>
                      <a:pt x="102" y="344"/>
                    </a:lnTo>
                    <a:lnTo>
                      <a:pt x="100" y="344"/>
                    </a:lnTo>
                    <a:lnTo>
                      <a:pt x="97" y="344"/>
                    </a:lnTo>
                    <a:lnTo>
                      <a:pt x="100" y="344"/>
                    </a:lnTo>
                    <a:lnTo>
                      <a:pt x="100" y="342"/>
                    </a:lnTo>
                    <a:lnTo>
                      <a:pt x="102" y="342"/>
                    </a:lnTo>
                    <a:close/>
                    <a:moveTo>
                      <a:pt x="14" y="342"/>
                    </a:moveTo>
                    <a:lnTo>
                      <a:pt x="14" y="344"/>
                    </a:lnTo>
                    <a:lnTo>
                      <a:pt x="14" y="342"/>
                    </a:lnTo>
                    <a:close/>
                    <a:moveTo>
                      <a:pt x="242" y="342"/>
                    </a:moveTo>
                    <a:lnTo>
                      <a:pt x="240" y="342"/>
                    </a:lnTo>
                    <a:lnTo>
                      <a:pt x="242" y="342"/>
                    </a:lnTo>
                    <a:close/>
                    <a:moveTo>
                      <a:pt x="52" y="342"/>
                    </a:moveTo>
                    <a:lnTo>
                      <a:pt x="50" y="342"/>
                    </a:lnTo>
                    <a:lnTo>
                      <a:pt x="52" y="342"/>
                    </a:lnTo>
                    <a:close/>
                    <a:moveTo>
                      <a:pt x="107" y="342"/>
                    </a:moveTo>
                    <a:lnTo>
                      <a:pt x="104" y="342"/>
                    </a:lnTo>
                    <a:lnTo>
                      <a:pt x="102" y="342"/>
                    </a:lnTo>
                    <a:lnTo>
                      <a:pt x="104" y="342"/>
                    </a:lnTo>
                    <a:lnTo>
                      <a:pt x="102" y="342"/>
                    </a:lnTo>
                    <a:lnTo>
                      <a:pt x="104" y="342"/>
                    </a:lnTo>
                    <a:lnTo>
                      <a:pt x="107" y="342"/>
                    </a:lnTo>
                    <a:close/>
                    <a:moveTo>
                      <a:pt x="81" y="342"/>
                    </a:moveTo>
                    <a:lnTo>
                      <a:pt x="78" y="342"/>
                    </a:lnTo>
                    <a:lnTo>
                      <a:pt x="81" y="342"/>
                    </a:lnTo>
                    <a:close/>
                    <a:moveTo>
                      <a:pt x="78" y="342"/>
                    </a:moveTo>
                    <a:lnTo>
                      <a:pt x="76" y="342"/>
                    </a:lnTo>
                    <a:lnTo>
                      <a:pt x="78" y="342"/>
                    </a:lnTo>
                    <a:close/>
                    <a:moveTo>
                      <a:pt x="97" y="342"/>
                    </a:moveTo>
                    <a:lnTo>
                      <a:pt x="95" y="342"/>
                    </a:lnTo>
                    <a:lnTo>
                      <a:pt x="95" y="344"/>
                    </a:lnTo>
                    <a:lnTo>
                      <a:pt x="95" y="342"/>
                    </a:lnTo>
                    <a:lnTo>
                      <a:pt x="93" y="342"/>
                    </a:lnTo>
                    <a:lnTo>
                      <a:pt x="95" y="342"/>
                    </a:lnTo>
                    <a:lnTo>
                      <a:pt x="93" y="342"/>
                    </a:lnTo>
                    <a:lnTo>
                      <a:pt x="95" y="342"/>
                    </a:lnTo>
                    <a:lnTo>
                      <a:pt x="93" y="342"/>
                    </a:lnTo>
                    <a:lnTo>
                      <a:pt x="95" y="342"/>
                    </a:lnTo>
                    <a:lnTo>
                      <a:pt x="97" y="342"/>
                    </a:lnTo>
                    <a:lnTo>
                      <a:pt x="97" y="340"/>
                    </a:lnTo>
                    <a:lnTo>
                      <a:pt x="97" y="342"/>
                    </a:lnTo>
                    <a:close/>
                    <a:moveTo>
                      <a:pt x="62" y="340"/>
                    </a:moveTo>
                    <a:lnTo>
                      <a:pt x="62" y="342"/>
                    </a:lnTo>
                    <a:lnTo>
                      <a:pt x="62" y="340"/>
                    </a:lnTo>
                    <a:lnTo>
                      <a:pt x="62" y="342"/>
                    </a:lnTo>
                    <a:lnTo>
                      <a:pt x="62" y="340"/>
                    </a:lnTo>
                    <a:close/>
                    <a:moveTo>
                      <a:pt x="71" y="342"/>
                    </a:moveTo>
                    <a:lnTo>
                      <a:pt x="71" y="340"/>
                    </a:lnTo>
                    <a:lnTo>
                      <a:pt x="71" y="342"/>
                    </a:lnTo>
                    <a:close/>
                    <a:moveTo>
                      <a:pt x="62" y="342"/>
                    </a:moveTo>
                    <a:lnTo>
                      <a:pt x="59" y="342"/>
                    </a:lnTo>
                    <a:lnTo>
                      <a:pt x="59" y="340"/>
                    </a:lnTo>
                    <a:lnTo>
                      <a:pt x="59" y="342"/>
                    </a:lnTo>
                    <a:lnTo>
                      <a:pt x="62" y="342"/>
                    </a:lnTo>
                    <a:close/>
                    <a:moveTo>
                      <a:pt x="93" y="340"/>
                    </a:moveTo>
                    <a:lnTo>
                      <a:pt x="93" y="342"/>
                    </a:lnTo>
                    <a:lnTo>
                      <a:pt x="93" y="340"/>
                    </a:lnTo>
                    <a:lnTo>
                      <a:pt x="93" y="342"/>
                    </a:lnTo>
                    <a:lnTo>
                      <a:pt x="93" y="340"/>
                    </a:lnTo>
                    <a:close/>
                    <a:moveTo>
                      <a:pt x="57" y="340"/>
                    </a:moveTo>
                    <a:lnTo>
                      <a:pt x="57" y="342"/>
                    </a:lnTo>
                    <a:lnTo>
                      <a:pt x="59" y="342"/>
                    </a:lnTo>
                    <a:lnTo>
                      <a:pt x="57" y="342"/>
                    </a:lnTo>
                    <a:lnTo>
                      <a:pt x="57" y="340"/>
                    </a:lnTo>
                    <a:lnTo>
                      <a:pt x="57" y="342"/>
                    </a:lnTo>
                    <a:lnTo>
                      <a:pt x="57" y="340"/>
                    </a:lnTo>
                    <a:close/>
                    <a:moveTo>
                      <a:pt x="26" y="340"/>
                    </a:moveTo>
                    <a:lnTo>
                      <a:pt x="26" y="342"/>
                    </a:lnTo>
                    <a:lnTo>
                      <a:pt x="26" y="340"/>
                    </a:lnTo>
                    <a:close/>
                    <a:moveTo>
                      <a:pt x="24" y="340"/>
                    </a:moveTo>
                    <a:lnTo>
                      <a:pt x="24" y="342"/>
                    </a:lnTo>
                    <a:lnTo>
                      <a:pt x="24" y="340"/>
                    </a:lnTo>
                    <a:lnTo>
                      <a:pt x="24" y="342"/>
                    </a:lnTo>
                    <a:lnTo>
                      <a:pt x="24" y="340"/>
                    </a:lnTo>
                    <a:close/>
                    <a:moveTo>
                      <a:pt x="268" y="342"/>
                    </a:moveTo>
                    <a:lnTo>
                      <a:pt x="268" y="340"/>
                    </a:lnTo>
                    <a:lnTo>
                      <a:pt x="268" y="342"/>
                    </a:lnTo>
                    <a:lnTo>
                      <a:pt x="268" y="340"/>
                    </a:lnTo>
                    <a:lnTo>
                      <a:pt x="268" y="342"/>
                    </a:lnTo>
                    <a:close/>
                    <a:moveTo>
                      <a:pt x="67" y="340"/>
                    </a:moveTo>
                    <a:lnTo>
                      <a:pt x="67" y="342"/>
                    </a:lnTo>
                    <a:lnTo>
                      <a:pt x="64" y="342"/>
                    </a:lnTo>
                    <a:lnTo>
                      <a:pt x="67" y="342"/>
                    </a:lnTo>
                    <a:lnTo>
                      <a:pt x="67" y="340"/>
                    </a:lnTo>
                    <a:lnTo>
                      <a:pt x="67" y="342"/>
                    </a:lnTo>
                    <a:lnTo>
                      <a:pt x="64" y="340"/>
                    </a:lnTo>
                    <a:lnTo>
                      <a:pt x="67" y="340"/>
                    </a:lnTo>
                    <a:lnTo>
                      <a:pt x="64" y="340"/>
                    </a:lnTo>
                    <a:lnTo>
                      <a:pt x="67" y="340"/>
                    </a:lnTo>
                    <a:close/>
                    <a:moveTo>
                      <a:pt x="57" y="340"/>
                    </a:moveTo>
                    <a:lnTo>
                      <a:pt x="57" y="342"/>
                    </a:lnTo>
                    <a:lnTo>
                      <a:pt x="57" y="340"/>
                    </a:lnTo>
                    <a:close/>
                    <a:moveTo>
                      <a:pt x="223" y="340"/>
                    </a:moveTo>
                    <a:lnTo>
                      <a:pt x="223" y="342"/>
                    </a:lnTo>
                    <a:lnTo>
                      <a:pt x="225" y="340"/>
                    </a:lnTo>
                    <a:lnTo>
                      <a:pt x="223" y="342"/>
                    </a:lnTo>
                    <a:lnTo>
                      <a:pt x="225" y="342"/>
                    </a:lnTo>
                    <a:lnTo>
                      <a:pt x="223" y="342"/>
                    </a:lnTo>
                    <a:lnTo>
                      <a:pt x="223" y="340"/>
                    </a:lnTo>
                    <a:lnTo>
                      <a:pt x="223" y="342"/>
                    </a:lnTo>
                    <a:lnTo>
                      <a:pt x="223" y="340"/>
                    </a:lnTo>
                    <a:close/>
                    <a:moveTo>
                      <a:pt x="12" y="340"/>
                    </a:moveTo>
                    <a:lnTo>
                      <a:pt x="14" y="340"/>
                    </a:lnTo>
                    <a:lnTo>
                      <a:pt x="14" y="342"/>
                    </a:lnTo>
                    <a:lnTo>
                      <a:pt x="12" y="342"/>
                    </a:lnTo>
                    <a:lnTo>
                      <a:pt x="12" y="340"/>
                    </a:lnTo>
                    <a:close/>
                    <a:moveTo>
                      <a:pt x="242" y="340"/>
                    </a:moveTo>
                    <a:lnTo>
                      <a:pt x="244" y="340"/>
                    </a:lnTo>
                    <a:lnTo>
                      <a:pt x="242" y="340"/>
                    </a:lnTo>
                    <a:close/>
                    <a:moveTo>
                      <a:pt x="21" y="340"/>
                    </a:moveTo>
                    <a:lnTo>
                      <a:pt x="21" y="342"/>
                    </a:lnTo>
                    <a:lnTo>
                      <a:pt x="21" y="340"/>
                    </a:lnTo>
                    <a:close/>
                    <a:moveTo>
                      <a:pt x="26" y="340"/>
                    </a:moveTo>
                    <a:lnTo>
                      <a:pt x="26" y="342"/>
                    </a:lnTo>
                    <a:lnTo>
                      <a:pt x="24" y="340"/>
                    </a:lnTo>
                    <a:lnTo>
                      <a:pt x="26" y="340"/>
                    </a:lnTo>
                    <a:close/>
                    <a:moveTo>
                      <a:pt x="69" y="340"/>
                    </a:moveTo>
                    <a:lnTo>
                      <a:pt x="69" y="342"/>
                    </a:lnTo>
                    <a:lnTo>
                      <a:pt x="67" y="342"/>
                    </a:lnTo>
                    <a:lnTo>
                      <a:pt x="67" y="340"/>
                    </a:lnTo>
                    <a:lnTo>
                      <a:pt x="69" y="340"/>
                    </a:lnTo>
                    <a:close/>
                    <a:moveTo>
                      <a:pt x="104" y="340"/>
                    </a:moveTo>
                    <a:lnTo>
                      <a:pt x="104" y="342"/>
                    </a:lnTo>
                    <a:lnTo>
                      <a:pt x="102" y="342"/>
                    </a:lnTo>
                    <a:lnTo>
                      <a:pt x="100" y="342"/>
                    </a:lnTo>
                    <a:lnTo>
                      <a:pt x="100" y="340"/>
                    </a:lnTo>
                    <a:lnTo>
                      <a:pt x="102" y="340"/>
                    </a:lnTo>
                    <a:lnTo>
                      <a:pt x="104" y="340"/>
                    </a:lnTo>
                    <a:close/>
                    <a:moveTo>
                      <a:pt x="57" y="340"/>
                    </a:moveTo>
                    <a:lnTo>
                      <a:pt x="57" y="342"/>
                    </a:lnTo>
                    <a:lnTo>
                      <a:pt x="55" y="342"/>
                    </a:lnTo>
                    <a:lnTo>
                      <a:pt x="55" y="340"/>
                    </a:lnTo>
                    <a:lnTo>
                      <a:pt x="57" y="340"/>
                    </a:lnTo>
                    <a:lnTo>
                      <a:pt x="55" y="340"/>
                    </a:lnTo>
                    <a:lnTo>
                      <a:pt x="57" y="340"/>
                    </a:lnTo>
                    <a:close/>
                    <a:moveTo>
                      <a:pt x="254" y="340"/>
                    </a:moveTo>
                    <a:lnTo>
                      <a:pt x="256" y="340"/>
                    </a:lnTo>
                    <a:lnTo>
                      <a:pt x="256" y="342"/>
                    </a:lnTo>
                    <a:lnTo>
                      <a:pt x="254" y="342"/>
                    </a:lnTo>
                    <a:lnTo>
                      <a:pt x="254" y="340"/>
                    </a:lnTo>
                    <a:close/>
                    <a:moveTo>
                      <a:pt x="48" y="340"/>
                    </a:moveTo>
                    <a:lnTo>
                      <a:pt x="48" y="342"/>
                    </a:lnTo>
                    <a:lnTo>
                      <a:pt x="48" y="340"/>
                    </a:lnTo>
                    <a:close/>
                    <a:moveTo>
                      <a:pt x="78" y="340"/>
                    </a:moveTo>
                    <a:lnTo>
                      <a:pt x="78" y="342"/>
                    </a:lnTo>
                    <a:lnTo>
                      <a:pt x="78" y="340"/>
                    </a:lnTo>
                    <a:close/>
                    <a:moveTo>
                      <a:pt x="59" y="340"/>
                    </a:moveTo>
                    <a:lnTo>
                      <a:pt x="57" y="340"/>
                    </a:lnTo>
                    <a:lnTo>
                      <a:pt x="59" y="340"/>
                    </a:lnTo>
                    <a:close/>
                    <a:moveTo>
                      <a:pt x="268" y="340"/>
                    </a:moveTo>
                    <a:lnTo>
                      <a:pt x="266" y="340"/>
                    </a:lnTo>
                    <a:lnTo>
                      <a:pt x="268" y="340"/>
                    </a:lnTo>
                    <a:close/>
                    <a:moveTo>
                      <a:pt x="31" y="340"/>
                    </a:moveTo>
                    <a:lnTo>
                      <a:pt x="33" y="340"/>
                    </a:lnTo>
                    <a:lnTo>
                      <a:pt x="31" y="340"/>
                    </a:lnTo>
                    <a:lnTo>
                      <a:pt x="33" y="340"/>
                    </a:lnTo>
                    <a:lnTo>
                      <a:pt x="31" y="340"/>
                    </a:lnTo>
                    <a:close/>
                    <a:moveTo>
                      <a:pt x="74" y="340"/>
                    </a:moveTo>
                    <a:lnTo>
                      <a:pt x="76" y="340"/>
                    </a:lnTo>
                    <a:lnTo>
                      <a:pt x="74" y="340"/>
                    </a:lnTo>
                    <a:lnTo>
                      <a:pt x="76" y="340"/>
                    </a:lnTo>
                    <a:lnTo>
                      <a:pt x="74" y="340"/>
                    </a:lnTo>
                    <a:close/>
                    <a:moveTo>
                      <a:pt x="254" y="340"/>
                    </a:moveTo>
                    <a:lnTo>
                      <a:pt x="252" y="340"/>
                    </a:lnTo>
                    <a:lnTo>
                      <a:pt x="254" y="340"/>
                    </a:lnTo>
                    <a:close/>
                    <a:moveTo>
                      <a:pt x="14" y="340"/>
                    </a:moveTo>
                    <a:lnTo>
                      <a:pt x="17" y="340"/>
                    </a:lnTo>
                    <a:lnTo>
                      <a:pt x="14" y="340"/>
                    </a:lnTo>
                    <a:lnTo>
                      <a:pt x="14" y="342"/>
                    </a:lnTo>
                    <a:lnTo>
                      <a:pt x="14" y="340"/>
                    </a:lnTo>
                    <a:close/>
                    <a:moveTo>
                      <a:pt x="64" y="340"/>
                    </a:moveTo>
                    <a:lnTo>
                      <a:pt x="64" y="337"/>
                    </a:lnTo>
                    <a:lnTo>
                      <a:pt x="64" y="340"/>
                    </a:lnTo>
                    <a:close/>
                    <a:moveTo>
                      <a:pt x="55" y="340"/>
                    </a:moveTo>
                    <a:lnTo>
                      <a:pt x="55" y="337"/>
                    </a:lnTo>
                    <a:lnTo>
                      <a:pt x="55" y="340"/>
                    </a:lnTo>
                    <a:close/>
                    <a:moveTo>
                      <a:pt x="57" y="340"/>
                    </a:moveTo>
                    <a:lnTo>
                      <a:pt x="55" y="340"/>
                    </a:lnTo>
                    <a:lnTo>
                      <a:pt x="55" y="337"/>
                    </a:lnTo>
                    <a:lnTo>
                      <a:pt x="55" y="340"/>
                    </a:lnTo>
                    <a:lnTo>
                      <a:pt x="57" y="340"/>
                    </a:lnTo>
                    <a:close/>
                    <a:moveTo>
                      <a:pt x="24" y="337"/>
                    </a:moveTo>
                    <a:lnTo>
                      <a:pt x="24" y="340"/>
                    </a:lnTo>
                    <a:lnTo>
                      <a:pt x="26" y="340"/>
                    </a:lnTo>
                    <a:lnTo>
                      <a:pt x="24" y="340"/>
                    </a:lnTo>
                    <a:lnTo>
                      <a:pt x="24" y="337"/>
                    </a:lnTo>
                    <a:close/>
                    <a:moveTo>
                      <a:pt x="95" y="340"/>
                    </a:moveTo>
                    <a:lnTo>
                      <a:pt x="97" y="340"/>
                    </a:lnTo>
                    <a:lnTo>
                      <a:pt x="95" y="340"/>
                    </a:lnTo>
                    <a:lnTo>
                      <a:pt x="95" y="342"/>
                    </a:lnTo>
                    <a:lnTo>
                      <a:pt x="95" y="340"/>
                    </a:lnTo>
                    <a:lnTo>
                      <a:pt x="95" y="342"/>
                    </a:lnTo>
                    <a:lnTo>
                      <a:pt x="95" y="340"/>
                    </a:lnTo>
                    <a:lnTo>
                      <a:pt x="93" y="340"/>
                    </a:lnTo>
                    <a:lnTo>
                      <a:pt x="95" y="340"/>
                    </a:lnTo>
                    <a:lnTo>
                      <a:pt x="93" y="340"/>
                    </a:lnTo>
                    <a:lnTo>
                      <a:pt x="95" y="340"/>
                    </a:lnTo>
                    <a:lnTo>
                      <a:pt x="95" y="337"/>
                    </a:lnTo>
                    <a:lnTo>
                      <a:pt x="95" y="340"/>
                    </a:lnTo>
                    <a:close/>
                    <a:moveTo>
                      <a:pt x="31" y="340"/>
                    </a:moveTo>
                    <a:lnTo>
                      <a:pt x="31" y="337"/>
                    </a:lnTo>
                    <a:lnTo>
                      <a:pt x="31" y="340"/>
                    </a:lnTo>
                    <a:close/>
                    <a:moveTo>
                      <a:pt x="67" y="340"/>
                    </a:moveTo>
                    <a:lnTo>
                      <a:pt x="67" y="337"/>
                    </a:lnTo>
                    <a:lnTo>
                      <a:pt x="67" y="340"/>
                    </a:lnTo>
                    <a:close/>
                    <a:moveTo>
                      <a:pt x="52" y="340"/>
                    </a:moveTo>
                    <a:lnTo>
                      <a:pt x="52" y="337"/>
                    </a:lnTo>
                    <a:lnTo>
                      <a:pt x="52" y="340"/>
                    </a:lnTo>
                    <a:close/>
                    <a:moveTo>
                      <a:pt x="263" y="340"/>
                    </a:moveTo>
                    <a:lnTo>
                      <a:pt x="263" y="337"/>
                    </a:lnTo>
                    <a:lnTo>
                      <a:pt x="263" y="340"/>
                    </a:lnTo>
                    <a:close/>
                    <a:moveTo>
                      <a:pt x="268" y="340"/>
                    </a:moveTo>
                    <a:lnTo>
                      <a:pt x="268" y="337"/>
                    </a:lnTo>
                    <a:lnTo>
                      <a:pt x="268" y="340"/>
                    </a:lnTo>
                    <a:lnTo>
                      <a:pt x="268" y="337"/>
                    </a:lnTo>
                    <a:lnTo>
                      <a:pt x="268" y="340"/>
                    </a:lnTo>
                    <a:close/>
                    <a:moveTo>
                      <a:pt x="256" y="340"/>
                    </a:moveTo>
                    <a:lnTo>
                      <a:pt x="256" y="337"/>
                    </a:lnTo>
                    <a:lnTo>
                      <a:pt x="256" y="340"/>
                    </a:lnTo>
                    <a:close/>
                    <a:moveTo>
                      <a:pt x="244" y="340"/>
                    </a:moveTo>
                    <a:lnTo>
                      <a:pt x="244" y="337"/>
                    </a:lnTo>
                    <a:lnTo>
                      <a:pt x="244" y="340"/>
                    </a:lnTo>
                    <a:close/>
                    <a:moveTo>
                      <a:pt x="14" y="337"/>
                    </a:moveTo>
                    <a:lnTo>
                      <a:pt x="14" y="340"/>
                    </a:lnTo>
                    <a:lnTo>
                      <a:pt x="14" y="337"/>
                    </a:lnTo>
                    <a:close/>
                    <a:moveTo>
                      <a:pt x="221" y="340"/>
                    </a:moveTo>
                    <a:lnTo>
                      <a:pt x="221" y="337"/>
                    </a:lnTo>
                    <a:lnTo>
                      <a:pt x="221" y="340"/>
                    </a:lnTo>
                    <a:close/>
                    <a:moveTo>
                      <a:pt x="55" y="337"/>
                    </a:moveTo>
                    <a:lnTo>
                      <a:pt x="55" y="340"/>
                    </a:lnTo>
                    <a:lnTo>
                      <a:pt x="55" y="337"/>
                    </a:lnTo>
                    <a:lnTo>
                      <a:pt x="55" y="340"/>
                    </a:lnTo>
                    <a:lnTo>
                      <a:pt x="55" y="337"/>
                    </a:lnTo>
                    <a:close/>
                    <a:moveTo>
                      <a:pt x="81" y="337"/>
                    </a:moveTo>
                    <a:lnTo>
                      <a:pt x="81" y="340"/>
                    </a:lnTo>
                    <a:lnTo>
                      <a:pt x="81" y="337"/>
                    </a:lnTo>
                    <a:lnTo>
                      <a:pt x="81" y="340"/>
                    </a:lnTo>
                    <a:lnTo>
                      <a:pt x="81" y="337"/>
                    </a:lnTo>
                    <a:close/>
                    <a:moveTo>
                      <a:pt x="14" y="337"/>
                    </a:moveTo>
                    <a:lnTo>
                      <a:pt x="14" y="340"/>
                    </a:lnTo>
                    <a:lnTo>
                      <a:pt x="12" y="340"/>
                    </a:lnTo>
                    <a:lnTo>
                      <a:pt x="14" y="340"/>
                    </a:lnTo>
                    <a:lnTo>
                      <a:pt x="12" y="340"/>
                    </a:lnTo>
                    <a:lnTo>
                      <a:pt x="14" y="340"/>
                    </a:lnTo>
                    <a:lnTo>
                      <a:pt x="12" y="340"/>
                    </a:lnTo>
                    <a:lnTo>
                      <a:pt x="14" y="340"/>
                    </a:lnTo>
                    <a:lnTo>
                      <a:pt x="14" y="337"/>
                    </a:lnTo>
                    <a:close/>
                    <a:moveTo>
                      <a:pt x="69" y="337"/>
                    </a:moveTo>
                    <a:lnTo>
                      <a:pt x="69" y="340"/>
                    </a:lnTo>
                    <a:lnTo>
                      <a:pt x="67" y="340"/>
                    </a:lnTo>
                    <a:lnTo>
                      <a:pt x="69" y="340"/>
                    </a:lnTo>
                    <a:lnTo>
                      <a:pt x="69" y="337"/>
                    </a:lnTo>
                    <a:lnTo>
                      <a:pt x="69" y="340"/>
                    </a:lnTo>
                    <a:lnTo>
                      <a:pt x="69" y="337"/>
                    </a:lnTo>
                    <a:close/>
                    <a:moveTo>
                      <a:pt x="52" y="337"/>
                    </a:moveTo>
                    <a:lnTo>
                      <a:pt x="55" y="337"/>
                    </a:lnTo>
                    <a:lnTo>
                      <a:pt x="52" y="337"/>
                    </a:lnTo>
                    <a:close/>
                    <a:moveTo>
                      <a:pt x="271" y="337"/>
                    </a:moveTo>
                    <a:lnTo>
                      <a:pt x="271" y="340"/>
                    </a:lnTo>
                    <a:lnTo>
                      <a:pt x="271" y="337"/>
                    </a:lnTo>
                    <a:close/>
                    <a:moveTo>
                      <a:pt x="62" y="337"/>
                    </a:moveTo>
                    <a:lnTo>
                      <a:pt x="62" y="340"/>
                    </a:lnTo>
                    <a:lnTo>
                      <a:pt x="64" y="340"/>
                    </a:lnTo>
                    <a:lnTo>
                      <a:pt x="62" y="340"/>
                    </a:lnTo>
                    <a:lnTo>
                      <a:pt x="62" y="337"/>
                    </a:lnTo>
                    <a:close/>
                    <a:moveTo>
                      <a:pt x="24" y="337"/>
                    </a:moveTo>
                    <a:lnTo>
                      <a:pt x="24" y="340"/>
                    </a:lnTo>
                    <a:lnTo>
                      <a:pt x="24" y="337"/>
                    </a:lnTo>
                    <a:lnTo>
                      <a:pt x="24" y="340"/>
                    </a:lnTo>
                    <a:lnTo>
                      <a:pt x="24" y="337"/>
                    </a:lnTo>
                    <a:close/>
                    <a:moveTo>
                      <a:pt x="24" y="337"/>
                    </a:moveTo>
                    <a:lnTo>
                      <a:pt x="24" y="340"/>
                    </a:lnTo>
                    <a:lnTo>
                      <a:pt x="24" y="337"/>
                    </a:lnTo>
                    <a:lnTo>
                      <a:pt x="21" y="337"/>
                    </a:lnTo>
                    <a:lnTo>
                      <a:pt x="24" y="337"/>
                    </a:lnTo>
                    <a:close/>
                    <a:moveTo>
                      <a:pt x="36" y="337"/>
                    </a:moveTo>
                    <a:lnTo>
                      <a:pt x="36" y="340"/>
                    </a:lnTo>
                    <a:lnTo>
                      <a:pt x="36" y="337"/>
                    </a:lnTo>
                    <a:close/>
                    <a:moveTo>
                      <a:pt x="57" y="337"/>
                    </a:moveTo>
                    <a:lnTo>
                      <a:pt x="57" y="340"/>
                    </a:lnTo>
                    <a:lnTo>
                      <a:pt x="55" y="340"/>
                    </a:lnTo>
                    <a:lnTo>
                      <a:pt x="55" y="337"/>
                    </a:lnTo>
                    <a:lnTo>
                      <a:pt x="57" y="337"/>
                    </a:lnTo>
                    <a:lnTo>
                      <a:pt x="55" y="337"/>
                    </a:lnTo>
                    <a:lnTo>
                      <a:pt x="57" y="337"/>
                    </a:lnTo>
                    <a:lnTo>
                      <a:pt x="55" y="337"/>
                    </a:lnTo>
                    <a:lnTo>
                      <a:pt x="57" y="337"/>
                    </a:lnTo>
                    <a:close/>
                    <a:moveTo>
                      <a:pt x="74" y="337"/>
                    </a:moveTo>
                    <a:lnTo>
                      <a:pt x="74" y="340"/>
                    </a:lnTo>
                    <a:lnTo>
                      <a:pt x="74" y="337"/>
                    </a:lnTo>
                    <a:close/>
                    <a:moveTo>
                      <a:pt x="95" y="337"/>
                    </a:moveTo>
                    <a:lnTo>
                      <a:pt x="95" y="340"/>
                    </a:lnTo>
                    <a:lnTo>
                      <a:pt x="93" y="340"/>
                    </a:lnTo>
                    <a:lnTo>
                      <a:pt x="90" y="340"/>
                    </a:lnTo>
                    <a:lnTo>
                      <a:pt x="93" y="340"/>
                    </a:lnTo>
                    <a:lnTo>
                      <a:pt x="93" y="337"/>
                    </a:lnTo>
                    <a:lnTo>
                      <a:pt x="93" y="340"/>
                    </a:lnTo>
                    <a:lnTo>
                      <a:pt x="93" y="337"/>
                    </a:lnTo>
                    <a:lnTo>
                      <a:pt x="95" y="337"/>
                    </a:lnTo>
                    <a:close/>
                    <a:moveTo>
                      <a:pt x="256" y="337"/>
                    </a:moveTo>
                    <a:lnTo>
                      <a:pt x="254" y="337"/>
                    </a:lnTo>
                    <a:lnTo>
                      <a:pt x="256" y="340"/>
                    </a:lnTo>
                    <a:lnTo>
                      <a:pt x="256" y="337"/>
                    </a:lnTo>
                    <a:lnTo>
                      <a:pt x="256" y="340"/>
                    </a:lnTo>
                    <a:lnTo>
                      <a:pt x="256" y="337"/>
                    </a:lnTo>
                    <a:lnTo>
                      <a:pt x="256" y="340"/>
                    </a:lnTo>
                    <a:lnTo>
                      <a:pt x="254" y="340"/>
                    </a:lnTo>
                    <a:lnTo>
                      <a:pt x="254" y="337"/>
                    </a:lnTo>
                    <a:lnTo>
                      <a:pt x="256" y="337"/>
                    </a:lnTo>
                    <a:lnTo>
                      <a:pt x="254" y="337"/>
                    </a:lnTo>
                    <a:lnTo>
                      <a:pt x="256" y="337"/>
                    </a:lnTo>
                    <a:close/>
                    <a:moveTo>
                      <a:pt x="69" y="337"/>
                    </a:moveTo>
                    <a:lnTo>
                      <a:pt x="67" y="337"/>
                    </a:lnTo>
                    <a:lnTo>
                      <a:pt x="69" y="337"/>
                    </a:lnTo>
                    <a:close/>
                    <a:moveTo>
                      <a:pt x="78" y="337"/>
                    </a:moveTo>
                    <a:lnTo>
                      <a:pt x="78" y="340"/>
                    </a:lnTo>
                    <a:lnTo>
                      <a:pt x="78" y="337"/>
                    </a:lnTo>
                    <a:close/>
                    <a:moveTo>
                      <a:pt x="240" y="337"/>
                    </a:moveTo>
                    <a:lnTo>
                      <a:pt x="242" y="337"/>
                    </a:lnTo>
                    <a:lnTo>
                      <a:pt x="242" y="340"/>
                    </a:lnTo>
                    <a:lnTo>
                      <a:pt x="240" y="340"/>
                    </a:lnTo>
                    <a:lnTo>
                      <a:pt x="242" y="340"/>
                    </a:lnTo>
                    <a:lnTo>
                      <a:pt x="240" y="340"/>
                    </a:lnTo>
                    <a:lnTo>
                      <a:pt x="242" y="340"/>
                    </a:lnTo>
                    <a:lnTo>
                      <a:pt x="240" y="340"/>
                    </a:lnTo>
                    <a:lnTo>
                      <a:pt x="237" y="340"/>
                    </a:lnTo>
                    <a:lnTo>
                      <a:pt x="240" y="340"/>
                    </a:lnTo>
                    <a:lnTo>
                      <a:pt x="237" y="342"/>
                    </a:lnTo>
                    <a:lnTo>
                      <a:pt x="237" y="340"/>
                    </a:lnTo>
                    <a:lnTo>
                      <a:pt x="240" y="342"/>
                    </a:lnTo>
                    <a:lnTo>
                      <a:pt x="237" y="342"/>
                    </a:lnTo>
                    <a:lnTo>
                      <a:pt x="240" y="342"/>
                    </a:lnTo>
                    <a:lnTo>
                      <a:pt x="237" y="342"/>
                    </a:lnTo>
                    <a:lnTo>
                      <a:pt x="237" y="340"/>
                    </a:lnTo>
                    <a:lnTo>
                      <a:pt x="237" y="342"/>
                    </a:lnTo>
                    <a:lnTo>
                      <a:pt x="237" y="340"/>
                    </a:lnTo>
                    <a:lnTo>
                      <a:pt x="240" y="340"/>
                    </a:lnTo>
                    <a:lnTo>
                      <a:pt x="237" y="340"/>
                    </a:lnTo>
                    <a:lnTo>
                      <a:pt x="240" y="340"/>
                    </a:lnTo>
                    <a:lnTo>
                      <a:pt x="240" y="337"/>
                    </a:lnTo>
                    <a:close/>
                    <a:moveTo>
                      <a:pt x="266" y="337"/>
                    </a:moveTo>
                    <a:lnTo>
                      <a:pt x="263" y="337"/>
                    </a:lnTo>
                    <a:lnTo>
                      <a:pt x="266" y="337"/>
                    </a:lnTo>
                    <a:close/>
                    <a:moveTo>
                      <a:pt x="249" y="337"/>
                    </a:moveTo>
                    <a:lnTo>
                      <a:pt x="247" y="337"/>
                    </a:lnTo>
                    <a:lnTo>
                      <a:pt x="249" y="337"/>
                    </a:lnTo>
                    <a:close/>
                    <a:moveTo>
                      <a:pt x="78" y="337"/>
                    </a:moveTo>
                    <a:lnTo>
                      <a:pt x="76" y="337"/>
                    </a:lnTo>
                    <a:lnTo>
                      <a:pt x="78" y="337"/>
                    </a:lnTo>
                    <a:close/>
                    <a:moveTo>
                      <a:pt x="69" y="337"/>
                    </a:moveTo>
                    <a:lnTo>
                      <a:pt x="67" y="337"/>
                    </a:lnTo>
                    <a:lnTo>
                      <a:pt x="69" y="337"/>
                    </a:lnTo>
                    <a:close/>
                    <a:moveTo>
                      <a:pt x="76" y="337"/>
                    </a:moveTo>
                    <a:lnTo>
                      <a:pt x="76" y="340"/>
                    </a:lnTo>
                    <a:lnTo>
                      <a:pt x="76" y="337"/>
                    </a:lnTo>
                    <a:close/>
                    <a:moveTo>
                      <a:pt x="254" y="337"/>
                    </a:moveTo>
                    <a:lnTo>
                      <a:pt x="254" y="340"/>
                    </a:lnTo>
                    <a:lnTo>
                      <a:pt x="254" y="337"/>
                    </a:lnTo>
                    <a:close/>
                    <a:moveTo>
                      <a:pt x="31" y="337"/>
                    </a:moveTo>
                    <a:lnTo>
                      <a:pt x="29" y="337"/>
                    </a:lnTo>
                    <a:lnTo>
                      <a:pt x="31" y="337"/>
                    </a:lnTo>
                    <a:close/>
                    <a:moveTo>
                      <a:pt x="266" y="337"/>
                    </a:moveTo>
                    <a:lnTo>
                      <a:pt x="263" y="337"/>
                    </a:lnTo>
                    <a:lnTo>
                      <a:pt x="266" y="337"/>
                    </a:lnTo>
                    <a:close/>
                    <a:moveTo>
                      <a:pt x="266" y="337"/>
                    </a:moveTo>
                    <a:lnTo>
                      <a:pt x="268" y="337"/>
                    </a:lnTo>
                    <a:lnTo>
                      <a:pt x="266" y="337"/>
                    </a:lnTo>
                    <a:close/>
                    <a:moveTo>
                      <a:pt x="244" y="337"/>
                    </a:moveTo>
                    <a:lnTo>
                      <a:pt x="247" y="337"/>
                    </a:lnTo>
                    <a:lnTo>
                      <a:pt x="244" y="337"/>
                    </a:lnTo>
                    <a:lnTo>
                      <a:pt x="247" y="337"/>
                    </a:lnTo>
                    <a:lnTo>
                      <a:pt x="244" y="337"/>
                    </a:lnTo>
                    <a:close/>
                    <a:moveTo>
                      <a:pt x="221" y="337"/>
                    </a:moveTo>
                    <a:lnTo>
                      <a:pt x="218" y="337"/>
                    </a:lnTo>
                    <a:lnTo>
                      <a:pt x="221" y="337"/>
                    </a:lnTo>
                    <a:close/>
                    <a:moveTo>
                      <a:pt x="83" y="335"/>
                    </a:moveTo>
                    <a:lnTo>
                      <a:pt x="83" y="337"/>
                    </a:lnTo>
                    <a:lnTo>
                      <a:pt x="83" y="335"/>
                    </a:lnTo>
                    <a:lnTo>
                      <a:pt x="83" y="337"/>
                    </a:lnTo>
                    <a:lnTo>
                      <a:pt x="81" y="337"/>
                    </a:lnTo>
                    <a:lnTo>
                      <a:pt x="83" y="337"/>
                    </a:lnTo>
                    <a:lnTo>
                      <a:pt x="83" y="335"/>
                    </a:lnTo>
                    <a:close/>
                    <a:moveTo>
                      <a:pt x="52" y="337"/>
                    </a:moveTo>
                    <a:lnTo>
                      <a:pt x="52" y="335"/>
                    </a:lnTo>
                    <a:lnTo>
                      <a:pt x="52" y="337"/>
                    </a:lnTo>
                    <a:close/>
                    <a:moveTo>
                      <a:pt x="76" y="335"/>
                    </a:moveTo>
                    <a:lnTo>
                      <a:pt x="78" y="335"/>
                    </a:lnTo>
                    <a:lnTo>
                      <a:pt x="78" y="337"/>
                    </a:lnTo>
                    <a:lnTo>
                      <a:pt x="76" y="337"/>
                    </a:lnTo>
                    <a:lnTo>
                      <a:pt x="76" y="335"/>
                    </a:lnTo>
                    <a:close/>
                    <a:moveTo>
                      <a:pt x="67" y="335"/>
                    </a:moveTo>
                    <a:lnTo>
                      <a:pt x="67" y="337"/>
                    </a:lnTo>
                    <a:lnTo>
                      <a:pt x="67" y="335"/>
                    </a:lnTo>
                    <a:close/>
                    <a:moveTo>
                      <a:pt x="86" y="337"/>
                    </a:moveTo>
                    <a:lnTo>
                      <a:pt x="86" y="335"/>
                    </a:lnTo>
                    <a:lnTo>
                      <a:pt x="86" y="337"/>
                    </a:lnTo>
                    <a:close/>
                    <a:moveTo>
                      <a:pt x="88" y="335"/>
                    </a:moveTo>
                    <a:lnTo>
                      <a:pt x="88" y="337"/>
                    </a:lnTo>
                    <a:lnTo>
                      <a:pt x="90" y="337"/>
                    </a:lnTo>
                    <a:lnTo>
                      <a:pt x="90" y="340"/>
                    </a:lnTo>
                    <a:lnTo>
                      <a:pt x="88" y="340"/>
                    </a:lnTo>
                    <a:lnTo>
                      <a:pt x="88" y="337"/>
                    </a:lnTo>
                    <a:lnTo>
                      <a:pt x="86" y="337"/>
                    </a:lnTo>
                    <a:lnTo>
                      <a:pt x="86" y="335"/>
                    </a:lnTo>
                    <a:lnTo>
                      <a:pt x="88" y="335"/>
                    </a:lnTo>
                    <a:close/>
                    <a:moveTo>
                      <a:pt x="271" y="337"/>
                    </a:moveTo>
                    <a:lnTo>
                      <a:pt x="271" y="335"/>
                    </a:lnTo>
                    <a:lnTo>
                      <a:pt x="271" y="337"/>
                    </a:lnTo>
                    <a:close/>
                    <a:moveTo>
                      <a:pt x="78" y="335"/>
                    </a:moveTo>
                    <a:lnTo>
                      <a:pt x="76" y="335"/>
                    </a:lnTo>
                    <a:lnTo>
                      <a:pt x="78" y="335"/>
                    </a:lnTo>
                    <a:lnTo>
                      <a:pt x="76" y="335"/>
                    </a:lnTo>
                    <a:lnTo>
                      <a:pt x="78" y="335"/>
                    </a:lnTo>
                    <a:close/>
                    <a:moveTo>
                      <a:pt x="55" y="335"/>
                    </a:moveTo>
                    <a:lnTo>
                      <a:pt x="55" y="337"/>
                    </a:lnTo>
                    <a:lnTo>
                      <a:pt x="52" y="337"/>
                    </a:lnTo>
                    <a:lnTo>
                      <a:pt x="55" y="337"/>
                    </a:lnTo>
                    <a:lnTo>
                      <a:pt x="52" y="337"/>
                    </a:lnTo>
                    <a:lnTo>
                      <a:pt x="55" y="337"/>
                    </a:lnTo>
                    <a:lnTo>
                      <a:pt x="52" y="337"/>
                    </a:lnTo>
                    <a:lnTo>
                      <a:pt x="52" y="335"/>
                    </a:lnTo>
                    <a:lnTo>
                      <a:pt x="52" y="337"/>
                    </a:lnTo>
                    <a:lnTo>
                      <a:pt x="55" y="337"/>
                    </a:lnTo>
                    <a:lnTo>
                      <a:pt x="52" y="337"/>
                    </a:lnTo>
                    <a:lnTo>
                      <a:pt x="55" y="337"/>
                    </a:lnTo>
                    <a:lnTo>
                      <a:pt x="52" y="337"/>
                    </a:lnTo>
                    <a:lnTo>
                      <a:pt x="55" y="337"/>
                    </a:lnTo>
                    <a:lnTo>
                      <a:pt x="55" y="335"/>
                    </a:lnTo>
                    <a:lnTo>
                      <a:pt x="52" y="335"/>
                    </a:lnTo>
                    <a:lnTo>
                      <a:pt x="55" y="335"/>
                    </a:lnTo>
                    <a:close/>
                    <a:moveTo>
                      <a:pt x="83" y="335"/>
                    </a:moveTo>
                    <a:lnTo>
                      <a:pt x="86" y="335"/>
                    </a:lnTo>
                    <a:lnTo>
                      <a:pt x="86" y="337"/>
                    </a:lnTo>
                    <a:lnTo>
                      <a:pt x="86" y="335"/>
                    </a:lnTo>
                    <a:lnTo>
                      <a:pt x="86" y="337"/>
                    </a:lnTo>
                    <a:lnTo>
                      <a:pt x="88" y="340"/>
                    </a:lnTo>
                    <a:lnTo>
                      <a:pt x="86" y="340"/>
                    </a:lnTo>
                    <a:lnTo>
                      <a:pt x="88" y="340"/>
                    </a:lnTo>
                    <a:lnTo>
                      <a:pt x="88" y="342"/>
                    </a:lnTo>
                    <a:lnTo>
                      <a:pt x="88" y="340"/>
                    </a:lnTo>
                    <a:lnTo>
                      <a:pt x="88" y="342"/>
                    </a:lnTo>
                    <a:lnTo>
                      <a:pt x="86" y="342"/>
                    </a:lnTo>
                    <a:lnTo>
                      <a:pt x="88" y="342"/>
                    </a:lnTo>
                    <a:lnTo>
                      <a:pt x="90" y="342"/>
                    </a:lnTo>
                    <a:lnTo>
                      <a:pt x="88" y="342"/>
                    </a:lnTo>
                    <a:lnTo>
                      <a:pt x="90" y="342"/>
                    </a:lnTo>
                    <a:lnTo>
                      <a:pt x="88" y="344"/>
                    </a:lnTo>
                    <a:lnTo>
                      <a:pt x="88" y="342"/>
                    </a:lnTo>
                    <a:lnTo>
                      <a:pt x="90" y="342"/>
                    </a:lnTo>
                    <a:lnTo>
                      <a:pt x="88" y="342"/>
                    </a:lnTo>
                    <a:lnTo>
                      <a:pt x="88" y="344"/>
                    </a:lnTo>
                    <a:lnTo>
                      <a:pt x="88" y="342"/>
                    </a:lnTo>
                    <a:lnTo>
                      <a:pt x="86" y="342"/>
                    </a:lnTo>
                    <a:lnTo>
                      <a:pt x="83" y="342"/>
                    </a:lnTo>
                    <a:lnTo>
                      <a:pt x="86" y="342"/>
                    </a:lnTo>
                    <a:lnTo>
                      <a:pt x="83" y="342"/>
                    </a:lnTo>
                    <a:lnTo>
                      <a:pt x="83" y="340"/>
                    </a:lnTo>
                    <a:lnTo>
                      <a:pt x="83" y="342"/>
                    </a:lnTo>
                    <a:lnTo>
                      <a:pt x="83" y="340"/>
                    </a:lnTo>
                    <a:lnTo>
                      <a:pt x="81" y="340"/>
                    </a:lnTo>
                    <a:lnTo>
                      <a:pt x="83" y="340"/>
                    </a:lnTo>
                    <a:lnTo>
                      <a:pt x="81" y="340"/>
                    </a:lnTo>
                    <a:lnTo>
                      <a:pt x="83" y="340"/>
                    </a:lnTo>
                    <a:lnTo>
                      <a:pt x="81" y="340"/>
                    </a:lnTo>
                    <a:lnTo>
                      <a:pt x="83" y="340"/>
                    </a:lnTo>
                    <a:lnTo>
                      <a:pt x="83" y="337"/>
                    </a:lnTo>
                    <a:lnTo>
                      <a:pt x="83" y="340"/>
                    </a:lnTo>
                    <a:lnTo>
                      <a:pt x="81" y="340"/>
                    </a:lnTo>
                    <a:lnTo>
                      <a:pt x="81" y="337"/>
                    </a:lnTo>
                    <a:lnTo>
                      <a:pt x="83" y="340"/>
                    </a:lnTo>
                    <a:lnTo>
                      <a:pt x="83" y="337"/>
                    </a:lnTo>
                    <a:lnTo>
                      <a:pt x="81" y="337"/>
                    </a:lnTo>
                    <a:lnTo>
                      <a:pt x="83" y="337"/>
                    </a:lnTo>
                    <a:lnTo>
                      <a:pt x="83" y="335"/>
                    </a:lnTo>
                    <a:close/>
                    <a:moveTo>
                      <a:pt x="74" y="335"/>
                    </a:moveTo>
                    <a:lnTo>
                      <a:pt x="71" y="335"/>
                    </a:lnTo>
                    <a:lnTo>
                      <a:pt x="74" y="335"/>
                    </a:lnTo>
                    <a:close/>
                    <a:moveTo>
                      <a:pt x="57" y="335"/>
                    </a:moveTo>
                    <a:lnTo>
                      <a:pt x="59" y="335"/>
                    </a:lnTo>
                    <a:lnTo>
                      <a:pt x="57" y="335"/>
                    </a:lnTo>
                    <a:lnTo>
                      <a:pt x="59" y="335"/>
                    </a:lnTo>
                    <a:lnTo>
                      <a:pt x="59" y="337"/>
                    </a:lnTo>
                    <a:lnTo>
                      <a:pt x="57" y="337"/>
                    </a:lnTo>
                    <a:lnTo>
                      <a:pt x="57" y="335"/>
                    </a:lnTo>
                    <a:lnTo>
                      <a:pt x="57" y="337"/>
                    </a:lnTo>
                    <a:lnTo>
                      <a:pt x="57" y="335"/>
                    </a:lnTo>
                    <a:close/>
                    <a:moveTo>
                      <a:pt x="57" y="335"/>
                    </a:moveTo>
                    <a:lnTo>
                      <a:pt x="59" y="335"/>
                    </a:lnTo>
                    <a:lnTo>
                      <a:pt x="57" y="335"/>
                    </a:lnTo>
                    <a:close/>
                    <a:moveTo>
                      <a:pt x="62" y="335"/>
                    </a:moveTo>
                    <a:lnTo>
                      <a:pt x="64" y="335"/>
                    </a:lnTo>
                    <a:lnTo>
                      <a:pt x="62" y="335"/>
                    </a:lnTo>
                    <a:close/>
                    <a:moveTo>
                      <a:pt x="78" y="335"/>
                    </a:moveTo>
                    <a:lnTo>
                      <a:pt x="76" y="335"/>
                    </a:lnTo>
                    <a:lnTo>
                      <a:pt x="78" y="335"/>
                    </a:lnTo>
                    <a:lnTo>
                      <a:pt x="76" y="335"/>
                    </a:lnTo>
                    <a:lnTo>
                      <a:pt x="78" y="335"/>
                    </a:lnTo>
                    <a:close/>
                    <a:moveTo>
                      <a:pt x="69" y="335"/>
                    </a:moveTo>
                    <a:lnTo>
                      <a:pt x="67" y="335"/>
                    </a:lnTo>
                    <a:lnTo>
                      <a:pt x="67" y="333"/>
                    </a:lnTo>
                    <a:lnTo>
                      <a:pt x="69" y="335"/>
                    </a:lnTo>
                    <a:close/>
                    <a:moveTo>
                      <a:pt x="86" y="333"/>
                    </a:moveTo>
                    <a:lnTo>
                      <a:pt x="86" y="335"/>
                    </a:lnTo>
                    <a:lnTo>
                      <a:pt x="86" y="333"/>
                    </a:lnTo>
                    <a:close/>
                    <a:moveTo>
                      <a:pt x="86" y="335"/>
                    </a:moveTo>
                    <a:lnTo>
                      <a:pt x="86" y="333"/>
                    </a:lnTo>
                    <a:lnTo>
                      <a:pt x="86" y="335"/>
                    </a:lnTo>
                    <a:close/>
                    <a:moveTo>
                      <a:pt x="62" y="333"/>
                    </a:moveTo>
                    <a:lnTo>
                      <a:pt x="62" y="335"/>
                    </a:lnTo>
                    <a:lnTo>
                      <a:pt x="62" y="333"/>
                    </a:lnTo>
                    <a:close/>
                    <a:moveTo>
                      <a:pt x="74" y="335"/>
                    </a:moveTo>
                    <a:lnTo>
                      <a:pt x="71" y="335"/>
                    </a:lnTo>
                    <a:lnTo>
                      <a:pt x="74" y="335"/>
                    </a:lnTo>
                    <a:lnTo>
                      <a:pt x="74" y="333"/>
                    </a:lnTo>
                    <a:lnTo>
                      <a:pt x="74" y="335"/>
                    </a:lnTo>
                    <a:close/>
                    <a:moveTo>
                      <a:pt x="52" y="333"/>
                    </a:moveTo>
                    <a:lnTo>
                      <a:pt x="52" y="335"/>
                    </a:lnTo>
                    <a:lnTo>
                      <a:pt x="52" y="333"/>
                    </a:lnTo>
                    <a:lnTo>
                      <a:pt x="52" y="335"/>
                    </a:lnTo>
                    <a:lnTo>
                      <a:pt x="52" y="333"/>
                    </a:lnTo>
                    <a:lnTo>
                      <a:pt x="50" y="333"/>
                    </a:lnTo>
                    <a:lnTo>
                      <a:pt x="52" y="333"/>
                    </a:lnTo>
                    <a:close/>
                    <a:moveTo>
                      <a:pt x="57" y="333"/>
                    </a:moveTo>
                    <a:lnTo>
                      <a:pt x="59" y="333"/>
                    </a:lnTo>
                    <a:lnTo>
                      <a:pt x="59" y="335"/>
                    </a:lnTo>
                    <a:lnTo>
                      <a:pt x="57" y="335"/>
                    </a:lnTo>
                    <a:lnTo>
                      <a:pt x="57" y="333"/>
                    </a:lnTo>
                    <a:close/>
                    <a:moveTo>
                      <a:pt x="57" y="333"/>
                    </a:moveTo>
                    <a:lnTo>
                      <a:pt x="55" y="333"/>
                    </a:lnTo>
                    <a:lnTo>
                      <a:pt x="57" y="333"/>
                    </a:lnTo>
                    <a:close/>
                    <a:moveTo>
                      <a:pt x="81" y="333"/>
                    </a:moveTo>
                    <a:lnTo>
                      <a:pt x="81" y="335"/>
                    </a:lnTo>
                    <a:lnTo>
                      <a:pt x="78" y="335"/>
                    </a:lnTo>
                    <a:lnTo>
                      <a:pt x="81" y="335"/>
                    </a:lnTo>
                    <a:lnTo>
                      <a:pt x="78" y="335"/>
                    </a:lnTo>
                    <a:lnTo>
                      <a:pt x="81" y="335"/>
                    </a:lnTo>
                    <a:lnTo>
                      <a:pt x="81" y="337"/>
                    </a:lnTo>
                    <a:lnTo>
                      <a:pt x="78" y="337"/>
                    </a:lnTo>
                    <a:lnTo>
                      <a:pt x="78" y="335"/>
                    </a:lnTo>
                    <a:lnTo>
                      <a:pt x="78" y="333"/>
                    </a:lnTo>
                    <a:lnTo>
                      <a:pt x="81" y="333"/>
                    </a:lnTo>
                    <a:close/>
                    <a:moveTo>
                      <a:pt x="74" y="333"/>
                    </a:moveTo>
                    <a:lnTo>
                      <a:pt x="71" y="333"/>
                    </a:lnTo>
                    <a:lnTo>
                      <a:pt x="74" y="333"/>
                    </a:lnTo>
                    <a:lnTo>
                      <a:pt x="74" y="330"/>
                    </a:lnTo>
                    <a:lnTo>
                      <a:pt x="74" y="333"/>
                    </a:lnTo>
                    <a:close/>
                    <a:moveTo>
                      <a:pt x="74" y="330"/>
                    </a:moveTo>
                    <a:lnTo>
                      <a:pt x="74" y="333"/>
                    </a:lnTo>
                    <a:lnTo>
                      <a:pt x="74" y="330"/>
                    </a:lnTo>
                    <a:lnTo>
                      <a:pt x="74" y="333"/>
                    </a:lnTo>
                    <a:lnTo>
                      <a:pt x="74" y="330"/>
                    </a:lnTo>
                    <a:close/>
                    <a:moveTo>
                      <a:pt x="71" y="330"/>
                    </a:moveTo>
                    <a:lnTo>
                      <a:pt x="71" y="333"/>
                    </a:lnTo>
                    <a:lnTo>
                      <a:pt x="71" y="330"/>
                    </a:lnTo>
                    <a:close/>
                    <a:moveTo>
                      <a:pt x="74" y="330"/>
                    </a:moveTo>
                    <a:lnTo>
                      <a:pt x="71" y="330"/>
                    </a:lnTo>
                    <a:lnTo>
                      <a:pt x="74" y="330"/>
                    </a:lnTo>
                    <a:close/>
                    <a:moveTo>
                      <a:pt x="78" y="330"/>
                    </a:moveTo>
                    <a:lnTo>
                      <a:pt x="78" y="333"/>
                    </a:lnTo>
                    <a:lnTo>
                      <a:pt x="78" y="330"/>
                    </a:lnTo>
                    <a:close/>
                    <a:moveTo>
                      <a:pt x="81" y="330"/>
                    </a:moveTo>
                    <a:lnTo>
                      <a:pt x="81" y="333"/>
                    </a:lnTo>
                    <a:lnTo>
                      <a:pt x="78" y="333"/>
                    </a:lnTo>
                    <a:lnTo>
                      <a:pt x="78" y="330"/>
                    </a:lnTo>
                    <a:lnTo>
                      <a:pt x="81" y="330"/>
                    </a:lnTo>
                    <a:close/>
                    <a:moveTo>
                      <a:pt x="62" y="330"/>
                    </a:moveTo>
                    <a:lnTo>
                      <a:pt x="62" y="333"/>
                    </a:lnTo>
                    <a:lnTo>
                      <a:pt x="62" y="330"/>
                    </a:lnTo>
                    <a:lnTo>
                      <a:pt x="62" y="333"/>
                    </a:lnTo>
                    <a:lnTo>
                      <a:pt x="62" y="330"/>
                    </a:lnTo>
                    <a:lnTo>
                      <a:pt x="62" y="333"/>
                    </a:lnTo>
                    <a:lnTo>
                      <a:pt x="62" y="330"/>
                    </a:lnTo>
                    <a:close/>
                    <a:moveTo>
                      <a:pt x="64" y="330"/>
                    </a:moveTo>
                    <a:lnTo>
                      <a:pt x="64" y="333"/>
                    </a:lnTo>
                    <a:lnTo>
                      <a:pt x="67" y="333"/>
                    </a:lnTo>
                    <a:lnTo>
                      <a:pt x="67" y="335"/>
                    </a:lnTo>
                    <a:lnTo>
                      <a:pt x="64" y="335"/>
                    </a:lnTo>
                    <a:lnTo>
                      <a:pt x="64" y="333"/>
                    </a:lnTo>
                    <a:lnTo>
                      <a:pt x="64" y="330"/>
                    </a:lnTo>
                    <a:close/>
                    <a:moveTo>
                      <a:pt x="81" y="330"/>
                    </a:moveTo>
                    <a:lnTo>
                      <a:pt x="78" y="330"/>
                    </a:lnTo>
                    <a:lnTo>
                      <a:pt x="81" y="330"/>
                    </a:lnTo>
                    <a:close/>
                    <a:moveTo>
                      <a:pt x="62" y="328"/>
                    </a:moveTo>
                    <a:lnTo>
                      <a:pt x="62" y="330"/>
                    </a:lnTo>
                    <a:lnTo>
                      <a:pt x="64" y="330"/>
                    </a:lnTo>
                    <a:lnTo>
                      <a:pt x="62" y="330"/>
                    </a:lnTo>
                    <a:lnTo>
                      <a:pt x="64" y="330"/>
                    </a:lnTo>
                    <a:lnTo>
                      <a:pt x="62" y="330"/>
                    </a:lnTo>
                    <a:lnTo>
                      <a:pt x="62" y="328"/>
                    </a:lnTo>
                    <a:lnTo>
                      <a:pt x="62" y="330"/>
                    </a:lnTo>
                    <a:lnTo>
                      <a:pt x="62" y="328"/>
                    </a:lnTo>
                    <a:lnTo>
                      <a:pt x="62" y="330"/>
                    </a:lnTo>
                    <a:lnTo>
                      <a:pt x="62" y="328"/>
                    </a:lnTo>
                    <a:close/>
                    <a:moveTo>
                      <a:pt x="62" y="328"/>
                    </a:moveTo>
                    <a:lnTo>
                      <a:pt x="64" y="328"/>
                    </a:lnTo>
                    <a:lnTo>
                      <a:pt x="64" y="330"/>
                    </a:lnTo>
                    <a:lnTo>
                      <a:pt x="62" y="328"/>
                    </a:lnTo>
                    <a:close/>
                    <a:moveTo>
                      <a:pt x="69" y="328"/>
                    </a:moveTo>
                    <a:lnTo>
                      <a:pt x="67" y="328"/>
                    </a:lnTo>
                    <a:lnTo>
                      <a:pt x="69" y="328"/>
                    </a:lnTo>
                    <a:close/>
                    <a:moveTo>
                      <a:pt x="55" y="328"/>
                    </a:moveTo>
                    <a:lnTo>
                      <a:pt x="55" y="325"/>
                    </a:lnTo>
                    <a:lnTo>
                      <a:pt x="55" y="328"/>
                    </a:lnTo>
                    <a:close/>
                    <a:moveTo>
                      <a:pt x="67" y="325"/>
                    </a:moveTo>
                    <a:lnTo>
                      <a:pt x="67" y="328"/>
                    </a:lnTo>
                    <a:lnTo>
                      <a:pt x="69" y="328"/>
                    </a:lnTo>
                    <a:lnTo>
                      <a:pt x="67" y="328"/>
                    </a:lnTo>
                    <a:lnTo>
                      <a:pt x="67" y="325"/>
                    </a:lnTo>
                    <a:close/>
                    <a:moveTo>
                      <a:pt x="64" y="325"/>
                    </a:moveTo>
                    <a:lnTo>
                      <a:pt x="67" y="325"/>
                    </a:lnTo>
                    <a:lnTo>
                      <a:pt x="67" y="328"/>
                    </a:lnTo>
                    <a:lnTo>
                      <a:pt x="67" y="325"/>
                    </a:lnTo>
                    <a:lnTo>
                      <a:pt x="67" y="328"/>
                    </a:lnTo>
                    <a:lnTo>
                      <a:pt x="67" y="330"/>
                    </a:lnTo>
                    <a:lnTo>
                      <a:pt x="69" y="330"/>
                    </a:lnTo>
                    <a:lnTo>
                      <a:pt x="67" y="330"/>
                    </a:lnTo>
                    <a:lnTo>
                      <a:pt x="69" y="330"/>
                    </a:lnTo>
                    <a:lnTo>
                      <a:pt x="71" y="330"/>
                    </a:lnTo>
                    <a:lnTo>
                      <a:pt x="69" y="330"/>
                    </a:lnTo>
                    <a:lnTo>
                      <a:pt x="71" y="330"/>
                    </a:lnTo>
                    <a:lnTo>
                      <a:pt x="69" y="333"/>
                    </a:lnTo>
                    <a:lnTo>
                      <a:pt x="69" y="330"/>
                    </a:lnTo>
                    <a:lnTo>
                      <a:pt x="69" y="333"/>
                    </a:lnTo>
                    <a:lnTo>
                      <a:pt x="69" y="330"/>
                    </a:lnTo>
                    <a:lnTo>
                      <a:pt x="69" y="333"/>
                    </a:lnTo>
                    <a:lnTo>
                      <a:pt x="71" y="333"/>
                    </a:lnTo>
                    <a:lnTo>
                      <a:pt x="74" y="333"/>
                    </a:lnTo>
                    <a:lnTo>
                      <a:pt x="71" y="333"/>
                    </a:lnTo>
                    <a:lnTo>
                      <a:pt x="71" y="335"/>
                    </a:lnTo>
                    <a:lnTo>
                      <a:pt x="71" y="333"/>
                    </a:lnTo>
                    <a:lnTo>
                      <a:pt x="71" y="335"/>
                    </a:lnTo>
                    <a:lnTo>
                      <a:pt x="69" y="335"/>
                    </a:lnTo>
                    <a:lnTo>
                      <a:pt x="69" y="333"/>
                    </a:lnTo>
                    <a:lnTo>
                      <a:pt x="67" y="333"/>
                    </a:lnTo>
                    <a:lnTo>
                      <a:pt x="69" y="333"/>
                    </a:lnTo>
                    <a:lnTo>
                      <a:pt x="67" y="333"/>
                    </a:lnTo>
                    <a:lnTo>
                      <a:pt x="64" y="330"/>
                    </a:lnTo>
                    <a:lnTo>
                      <a:pt x="67" y="330"/>
                    </a:lnTo>
                    <a:lnTo>
                      <a:pt x="67" y="333"/>
                    </a:lnTo>
                    <a:lnTo>
                      <a:pt x="67" y="330"/>
                    </a:lnTo>
                    <a:lnTo>
                      <a:pt x="67" y="333"/>
                    </a:lnTo>
                    <a:lnTo>
                      <a:pt x="67" y="330"/>
                    </a:lnTo>
                    <a:lnTo>
                      <a:pt x="69" y="330"/>
                    </a:lnTo>
                    <a:lnTo>
                      <a:pt x="67" y="330"/>
                    </a:lnTo>
                    <a:lnTo>
                      <a:pt x="67" y="328"/>
                    </a:lnTo>
                    <a:lnTo>
                      <a:pt x="67" y="330"/>
                    </a:lnTo>
                    <a:lnTo>
                      <a:pt x="67" y="328"/>
                    </a:lnTo>
                    <a:lnTo>
                      <a:pt x="67" y="330"/>
                    </a:lnTo>
                    <a:lnTo>
                      <a:pt x="64" y="330"/>
                    </a:lnTo>
                    <a:lnTo>
                      <a:pt x="64" y="328"/>
                    </a:lnTo>
                    <a:lnTo>
                      <a:pt x="64" y="330"/>
                    </a:lnTo>
                    <a:lnTo>
                      <a:pt x="64" y="328"/>
                    </a:lnTo>
                    <a:lnTo>
                      <a:pt x="64" y="330"/>
                    </a:lnTo>
                    <a:lnTo>
                      <a:pt x="64" y="328"/>
                    </a:lnTo>
                    <a:lnTo>
                      <a:pt x="64" y="330"/>
                    </a:lnTo>
                    <a:lnTo>
                      <a:pt x="64" y="328"/>
                    </a:lnTo>
                    <a:lnTo>
                      <a:pt x="62" y="328"/>
                    </a:lnTo>
                    <a:lnTo>
                      <a:pt x="64" y="328"/>
                    </a:lnTo>
                    <a:lnTo>
                      <a:pt x="62" y="328"/>
                    </a:lnTo>
                    <a:lnTo>
                      <a:pt x="64" y="328"/>
                    </a:lnTo>
                    <a:lnTo>
                      <a:pt x="64" y="325"/>
                    </a:lnTo>
                    <a:lnTo>
                      <a:pt x="64" y="328"/>
                    </a:lnTo>
                    <a:lnTo>
                      <a:pt x="64" y="325"/>
                    </a:lnTo>
                    <a:close/>
                    <a:moveTo>
                      <a:pt x="67" y="323"/>
                    </a:moveTo>
                    <a:lnTo>
                      <a:pt x="64" y="323"/>
                    </a:lnTo>
                    <a:lnTo>
                      <a:pt x="67" y="323"/>
                    </a:lnTo>
                    <a:close/>
                    <a:moveTo>
                      <a:pt x="67" y="323"/>
                    </a:moveTo>
                    <a:lnTo>
                      <a:pt x="64" y="323"/>
                    </a:lnTo>
                    <a:lnTo>
                      <a:pt x="67" y="323"/>
                    </a:lnTo>
                    <a:close/>
                    <a:moveTo>
                      <a:pt x="57" y="323"/>
                    </a:moveTo>
                    <a:lnTo>
                      <a:pt x="55" y="323"/>
                    </a:lnTo>
                    <a:lnTo>
                      <a:pt x="57" y="323"/>
                    </a:lnTo>
                    <a:close/>
                    <a:moveTo>
                      <a:pt x="67" y="321"/>
                    </a:moveTo>
                    <a:lnTo>
                      <a:pt x="69" y="321"/>
                    </a:lnTo>
                    <a:lnTo>
                      <a:pt x="67" y="321"/>
                    </a:lnTo>
                    <a:lnTo>
                      <a:pt x="67" y="323"/>
                    </a:lnTo>
                    <a:lnTo>
                      <a:pt x="67" y="321"/>
                    </a:lnTo>
                    <a:close/>
                    <a:moveTo>
                      <a:pt x="69" y="321"/>
                    </a:moveTo>
                    <a:lnTo>
                      <a:pt x="67" y="321"/>
                    </a:lnTo>
                    <a:lnTo>
                      <a:pt x="69" y="321"/>
                    </a:lnTo>
                    <a:close/>
                    <a:moveTo>
                      <a:pt x="64" y="321"/>
                    </a:moveTo>
                    <a:lnTo>
                      <a:pt x="67" y="321"/>
                    </a:lnTo>
                    <a:lnTo>
                      <a:pt x="64" y="321"/>
                    </a:lnTo>
                    <a:close/>
                    <a:moveTo>
                      <a:pt x="64" y="321"/>
                    </a:moveTo>
                    <a:lnTo>
                      <a:pt x="64" y="318"/>
                    </a:lnTo>
                    <a:lnTo>
                      <a:pt x="64" y="321"/>
                    </a:lnTo>
                    <a:close/>
                    <a:moveTo>
                      <a:pt x="67" y="318"/>
                    </a:moveTo>
                    <a:lnTo>
                      <a:pt x="64" y="318"/>
                    </a:lnTo>
                    <a:lnTo>
                      <a:pt x="67" y="318"/>
                    </a:lnTo>
                    <a:lnTo>
                      <a:pt x="64" y="318"/>
                    </a:lnTo>
                    <a:lnTo>
                      <a:pt x="67" y="318"/>
                    </a:lnTo>
                    <a:lnTo>
                      <a:pt x="64" y="318"/>
                    </a:lnTo>
                    <a:lnTo>
                      <a:pt x="67" y="318"/>
                    </a:lnTo>
                    <a:close/>
                    <a:moveTo>
                      <a:pt x="59" y="318"/>
                    </a:moveTo>
                    <a:lnTo>
                      <a:pt x="62" y="318"/>
                    </a:lnTo>
                    <a:lnTo>
                      <a:pt x="62" y="321"/>
                    </a:lnTo>
                    <a:lnTo>
                      <a:pt x="59" y="321"/>
                    </a:lnTo>
                    <a:lnTo>
                      <a:pt x="59" y="318"/>
                    </a:lnTo>
                    <a:lnTo>
                      <a:pt x="59" y="321"/>
                    </a:lnTo>
                    <a:lnTo>
                      <a:pt x="59" y="318"/>
                    </a:lnTo>
                    <a:close/>
                    <a:moveTo>
                      <a:pt x="64" y="318"/>
                    </a:moveTo>
                    <a:lnTo>
                      <a:pt x="67" y="318"/>
                    </a:lnTo>
                    <a:lnTo>
                      <a:pt x="64" y="318"/>
                    </a:lnTo>
                    <a:close/>
                    <a:moveTo>
                      <a:pt x="67" y="318"/>
                    </a:moveTo>
                    <a:lnTo>
                      <a:pt x="64" y="318"/>
                    </a:lnTo>
                    <a:lnTo>
                      <a:pt x="67" y="318"/>
                    </a:lnTo>
                    <a:close/>
                    <a:moveTo>
                      <a:pt x="62" y="316"/>
                    </a:moveTo>
                    <a:lnTo>
                      <a:pt x="62" y="318"/>
                    </a:lnTo>
                    <a:lnTo>
                      <a:pt x="62" y="316"/>
                    </a:lnTo>
                    <a:close/>
                    <a:moveTo>
                      <a:pt x="55" y="316"/>
                    </a:moveTo>
                    <a:lnTo>
                      <a:pt x="57" y="316"/>
                    </a:lnTo>
                    <a:lnTo>
                      <a:pt x="55" y="316"/>
                    </a:lnTo>
                    <a:close/>
                    <a:moveTo>
                      <a:pt x="62" y="316"/>
                    </a:moveTo>
                    <a:lnTo>
                      <a:pt x="59" y="316"/>
                    </a:lnTo>
                    <a:lnTo>
                      <a:pt x="62" y="316"/>
                    </a:lnTo>
                    <a:lnTo>
                      <a:pt x="59" y="316"/>
                    </a:lnTo>
                    <a:lnTo>
                      <a:pt x="62" y="316"/>
                    </a:lnTo>
                    <a:close/>
                    <a:moveTo>
                      <a:pt x="62" y="316"/>
                    </a:moveTo>
                    <a:lnTo>
                      <a:pt x="59" y="316"/>
                    </a:lnTo>
                    <a:lnTo>
                      <a:pt x="62" y="316"/>
                    </a:lnTo>
                    <a:close/>
                    <a:moveTo>
                      <a:pt x="62" y="314"/>
                    </a:moveTo>
                    <a:lnTo>
                      <a:pt x="64" y="314"/>
                    </a:lnTo>
                    <a:lnTo>
                      <a:pt x="62" y="314"/>
                    </a:lnTo>
                    <a:lnTo>
                      <a:pt x="64" y="314"/>
                    </a:lnTo>
                    <a:lnTo>
                      <a:pt x="64" y="316"/>
                    </a:lnTo>
                    <a:lnTo>
                      <a:pt x="64" y="314"/>
                    </a:lnTo>
                    <a:lnTo>
                      <a:pt x="64" y="316"/>
                    </a:lnTo>
                    <a:lnTo>
                      <a:pt x="64" y="314"/>
                    </a:lnTo>
                    <a:lnTo>
                      <a:pt x="64" y="316"/>
                    </a:lnTo>
                    <a:lnTo>
                      <a:pt x="62" y="316"/>
                    </a:lnTo>
                    <a:lnTo>
                      <a:pt x="64" y="316"/>
                    </a:lnTo>
                    <a:lnTo>
                      <a:pt x="62" y="316"/>
                    </a:lnTo>
                    <a:lnTo>
                      <a:pt x="64" y="316"/>
                    </a:lnTo>
                    <a:lnTo>
                      <a:pt x="62" y="316"/>
                    </a:lnTo>
                    <a:lnTo>
                      <a:pt x="64" y="316"/>
                    </a:lnTo>
                    <a:lnTo>
                      <a:pt x="64" y="318"/>
                    </a:lnTo>
                    <a:lnTo>
                      <a:pt x="67" y="318"/>
                    </a:lnTo>
                    <a:lnTo>
                      <a:pt x="64" y="318"/>
                    </a:lnTo>
                    <a:lnTo>
                      <a:pt x="64" y="316"/>
                    </a:lnTo>
                    <a:lnTo>
                      <a:pt x="67" y="316"/>
                    </a:lnTo>
                    <a:lnTo>
                      <a:pt x="67" y="318"/>
                    </a:lnTo>
                    <a:lnTo>
                      <a:pt x="64" y="318"/>
                    </a:lnTo>
                    <a:lnTo>
                      <a:pt x="64" y="316"/>
                    </a:lnTo>
                    <a:lnTo>
                      <a:pt x="64" y="318"/>
                    </a:lnTo>
                    <a:lnTo>
                      <a:pt x="64" y="316"/>
                    </a:lnTo>
                    <a:lnTo>
                      <a:pt x="62" y="316"/>
                    </a:lnTo>
                    <a:lnTo>
                      <a:pt x="64" y="316"/>
                    </a:lnTo>
                    <a:lnTo>
                      <a:pt x="62" y="316"/>
                    </a:lnTo>
                    <a:lnTo>
                      <a:pt x="62" y="314"/>
                    </a:lnTo>
                    <a:lnTo>
                      <a:pt x="62" y="316"/>
                    </a:lnTo>
                    <a:lnTo>
                      <a:pt x="62" y="314"/>
                    </a:lnTo>
                    <a:close/>
                    <a:moveTo>
                      <a:pt x="62" y="311"/>
                    </a:moveTo>
                    <a:lnTo>
                      <a:pt x="59" y="311"/>
                    </a:lnTo>
                    <a:lnTo>
                      <a:pt x="62" y="311"/>
                    </a:lnTo>
                    <a:close/>
                    <a:moveTo>
                      <a:pt x="67" y="306"/>
                    </a:moveTo>
                    <a:lnTo>
                      <a:pt x="67" y="309"/>
                    </a:lnTo>
                    <a:lnTo>
                      <a:pt x="67" y="306"/>
                    </a:lnTo>
                    <a:close/>
                    <a:moveTo>
                      <a:pt x="71" y="297"/>
                    </a:moveTo>
                    <a:lnTo>
                      <a:pt x="69" y="297"/>
                    </a:lnTo>
                    <a:lnTo>
                      <a:pt x="71" y="297"/>
                    </a:lnTo>
                    <a:close/>
                    <a:moveTo>
                      <a:pt x="69" y="297"/>
                    </a:moveTo>
                    <a:lnTo>
                      <a:pt x="67" y="297"/>
                    </a:lnTo>
                    <a:lnTo>
                      <a:pt x="69" y="297"/>
                    </a:lnTo>
                    <a:lnTo>
                      <a:pt x="67" y="297"/>
                    </a:lnTo>
                    <a:lnTo>
                      <a:pt x="69" y="297"/>
                    </a:lnTo>
                    <a:lnTo>
                      <a:pt x="69" y="299"/>
                    </a:lnTo>
                    <a:lnTo>
                      <a:pt x="69" y="297"/>
                    </a:lnTo>
                    <a:lnTo>
                      <a:pt x="69" y="299"/>
                    </a:lnTo>
                    <a:lnTo>
                      <a:pt x="71" y="299"/>
                    </a:lnTo>
                    <a:lnTo>
                      <a:pt x="69" y="299"/>
                    </a:lnTo>
                    <a:lnTo>
                      <a:pt x="67" y="299"/>
                    </a:lnTo>
                    <a:lnTo>
                      <a:pt x="67" y="297"/>
                    </a:lnTo>
                    <a:lnTo>
                      <a:pt x="69" y="297"/>
                    </a:lnTo>
                    <a:close/>
                    <a:moveTo>
                      <a:pt x="71" y="297"/>
                    </a:moveTo>
                    <a:lnTo>
                      <a:pt x="69" y="297"/>
                    </a:lnTo>
                    <a:lnTo>
                      <a:pt x="71" y="297"/>
                    </a:lnTo>
                    <a:lnTo>
                      <a:pt x="69" y="297"/>
                    </a:lnTo>
                    <a:lnTo>
                      <a:pt x="71" y="297"/>
                    </a:lnTo>
                    <a:lnTo>
                      <a:pt x="69" y="297"/>
                    </a:lnTo>
                    <a:lnTo>
                      <a:pt x="71" y="297"/>
                    </a:lnTo>
                    <a:close/>
                    <a:moveTo>
                      <a:pt x="71" y="290"/>
                    </a:moveTo>
                    <a:lnTo>
                      <a:pt x="74" y="290"/>
                    </a:lnTo>
                    <a:lnTo>
                      <a:pt x="71" y="290"/>
                    </a:lnTo>
                    <a:close/>
                    <a:moveTo>
                      <a:pt x="69" y="287"/>
                    </a:moveTo>
                    <a:lnTo>
                      <a:pt x="69" y="290"/>
                    </a:lnTo>
                    <a:lnTo>
                      <a:pt x="69" y="287"/>
                    </a:lnTo>
                    <a:close/>
                    <a:moveTo>
                      <a:pt x="71" y="287"/>
                    </a:moveTo>
                    <a:lnTo>
                      <a:pt x="74" y="287"/>
                    </a:lnTo>
                    <a:lnTo>
                      <a:pt x="71" y="287"/>
                    </a:lnTo>
                    <a:close/>
                    <a:moveTo>
                      <a:pt x="71" y="287"/>
                    </a:moveTo>
                    <a:lnTo>
                      <a:pt x="71" y="285"/>
                    </a:lnTo>
                    <a:lnTo>
                      <a:pt x="71" y="287"/>
                    </a:lnTo>
                    <a:lnTo>
                      <a:pt x="71" y="285"/>
                    </a:lnTo>
                    <a:lnTo>
                      <a:pt x="71" y="287"/>
                    </a:lnTo>
                    <a:close/>
                    <a:moveTo>
                      <a:pt x="71" y="287"/>
                    </a:moveTo>
                    <a:lnTo>
                      <a:pt x="69" y="285"/>
                    </a:lnTo>
                    <a:lnTo>
                      <a:pt x="71" y="285"/>
                    </a:lnTo>
                    <a:lnTo>
                      <a:pt x="71" y="287"/>
                    </a:lnTo>
                    <a:close/>
                    <a:moveTo>
                      <a:pt x="67" y="285"/>
                    </a:moveTo>
                    <a:lnTo>
                      <a:pt x="69" y="285"/>
                    </a:lnTo>
                    <a:lnTo>
                      <a:pt x="69" y="287"/>
                    </a:lnTo>
                    <a:lnTo>
                      <a:pt x="67" y="287"/>
                    </a:lnTo>
                    <a:lnTo>
                      <a:pt x="67" y="285"/>
                    </a:lnTo>
                    <a:close/>
                    <a:moveTo>
                      <a:pt x="71" y="278"/>
                    </a:moveTo>
                    <a:lnTo>
                      <a:pt x="71" y="280"/>
                    </a:lnTo>
                    <a:lnTo>
                      <a:pt x="69" y="280"/>
                    </a:lnTo>
                    <a:lnTo>
                      <a:pt x="69" y="278"/>
                    </a:lnTo>
                    <a:lnTo>
                      <a:pt x="69" y="280"/>
                    </a:lnTo>
                    <a:lnTo>
                      <a:pt x="69" y="278"/>
                    </a:lnTo>
                    <a:lnTo>
                      <a:pt x="71" y="278"/>
                    </a:lnTo>
                    <a:close/>
                    <a:moveTo>
                      <a:pt x="74" y="273"/>
                    </a:moveTo>
                    <a:lnTo>
                      <a:pt x="74" y="276"/>
                    </a:lnTo>
                    <a:lnTo>
                      <a:pt x="76" y="276"/>
                    </a:lnTo>
                    <a:lnTo>
                      <a:pt x="74" y="276"/>
                    </a:lnTo>
                    <a:lnTo>
                      <a:pt x="76" y="276"/>
                    </a:lnTo>
                    <a:lnTo>
                      <a:pt x="74" y="276"/>
                    </a:lnTo>
                    <a:lnTo>
                      <a:pt x="74" y="273"/>
                    </a:lnTo>
                    <a:lnTo>
                      <a:pt x="74" y="276"/>
                    </a:lnTo>
                    <a:lnTo>
                      <a:pt x="74" y="273"/>
                    </a:lnTo>
                    <a:close/>
                    <a:moveTo>
                      <a:pt x="69" y="273"/>
                    </a:moveTo>
                    <a:lnTo>
                      <a:pt x="71" y="273"/>
                    </a:lnTo>
                    <a:lnTo>
                      <a:pt x="69" y="273"/>
                    </a:lnTo>
                    <a:lnTo>
                      <a:pt x="69" y="276"/>
                    </a:lnTo>
                    <a:lnTo>
                      <a:pt x="71" y="276"/>
                    </a:lnTo>
                    <a:lnTo>
                      <a:pt x="69" y="276"/>
                    </a:lnTo>
                    <a:lnTo>
                      <a:pt x="69" y="273"/>
                    </a:lnTo>
                    <a:close/>
                    <a:moveTo>
                      <a:pt x="71" y="273"/>
                    </a:moveTo>
                    <a:lnTo>
                      <a:pt x="69" y="273"/>
                    </a:lnTo>
                    <a:lnTo>
                      <a:pt x="71" y="273"/>
                    </a:lnTo>
                    <a:close/>
                    <a:moveTo>
                      <a:pt x="74" y="273"/>
                    </a:moveTo>
                    <a:lnTo>
                      <a:pt x="71" y="273"/>
                    </a:lnTo>
                    <a:lnTo>
                      <a:pt x="74" y="273"/>
                    </a:lnTo>
                    <a:close/>
                    <a:moveTo>
                      <a:pt x="71" y="273"/>
                    </a:moveTo>
                    <a:lnTo>
                      <a:pt x="71" y="271"/>
                    </a:lnTo>
                    <a:lnTo>
                      <a:pt x="71" y="273"/>
                    </a:lnTo>
                    <a:lnTo>
                      <a:pt x="71" y="271"/>
                    </a:lnTo>
                    <a:lnTo>
                      <a:pt x="71" y="273"/>
                    </a:lnTo>
                    <a:close/>
                    <a:moveTo>
                      <a:pt x="69" y="271"/>
                    </a:moveTo>
                    <a:lnTo>
                      <a:pt x="71" y="271"/>
                    </a:lnTo>
                    <a:lnTo>
                      <a:pt x="71" y="273"/>
                    </a:lnTo>
                    <a:lnTo>
                      <a:pt x="74" y="273"/>
                    </a:lnTo>
                    <a:lnTo>
                      <a:pt x="74" y="276"/>
                    </a:lnTo>
                    <a:lnTo>
                      <a:pt x="74" y="273"/>
                    </a:lnTo>
                    <a:lnTo>
                      <a:pt x="71" y="273"/>
                    </a:lnTo>
                    <a:lnTo>
                      <a:pt x="71" y="276"/>
                    </a:lnTo>
                    <a:lnTo>
                      <a:pt x="74" y="276"/>
                    </a:lnTo>
                    <a:lnTo>
                      <a:pt x="71" y="276"/>
                    </a:lnTo>
                    <a:lnTo>
                      <a:pt x="71" y="273"/>
                    </a:lnTo>
                    <a:lnTo>
                      <a:pt x="71" y="276"/>
                    </a:lnTo>
                    <a:lnTo>
                      <a:pt x="71" y="273"/>
                    </a:lnTo>
                    <a:lnTo>
                      <a:pt x="71" y="276"/>
                    </a:lnTo>
                    <a:lnTo>
                      <a:pt x="71" y="273"/>
                    </a:lnTo>
                    <a:lnTo>
                      <a:pt x="69" y="273"/>
                    </a:lnTo>
                    <a:lnTo>
                      <a:pt x="69" y="271"/>
                    </a:lnTo>
                    <a:close/>
                    <a:moveTo>
                      <a:pt x="67" y="271"/>
                    </a:moveTo>
                    <a:lnTo>
                      <a:pt x="69" y="271"/>
                    </a:lnTo>
                    <a:lnTo>
                      <a:pt x="67" y="271"/>
                    </a:lnTo>
                    <a:close/>
                    <a:moveTo>
                      <a:pt x="71" y="264"/>
                    </a:moveTo>
                    <a:lnTo>
                      <a:pt x="71" y="261"/>
                    </a:lnTo>
                    <a:lnTo>
                      <a:pt x="71" y="264"/>
                    </a:lnTo>
                    <a:lnTo>
                      <a:pt x="69" y="264"/>
                    </a:lnTo>
                    <a:lnTo>
                      <a:pt x="69" y="261"/>
                    </a:lnTo>
                    <a:lnTo>
                      <a:pt x="71" y="261"/>
                    </a:lnTo>
                    <a:lnTo>
                      <a:pt x="71" y="264"/>
                    </a:lnTo>
                    <a:close/>
                    <a:moveTo>
                      <a:pt x="67" y="261"/>
                    </a:moveTo>
                    <a:lnTo>
                      <a:pt x="67" y="264"/>
                    </a:lnTo>
                    <a:lnTo>
                      <a:pt x="67" y="261"/>
                    </a:lnTo>
                    <a:lnTo>
                      <a:pt x="67" y="264"/>
                    </a:lnTo>
                    <a:lnTo>
                      <a:pt x="67" y="261"/>
                    </a:lnTo>
                    <a:close/>
                    <a:moveTo>
                      <a:pt x="64" y="254"/>
                    </a:moveTo>
                    <a:lnTo>
                      <a:pt x="67" y="257"/>
                    </a:lnTo>
                    <a:lnTo>
                      <a:pt x="64" y="254"/>
                    </a:lnTo>
                    <a:lnTo>
                      <a:pt x="64" y="257"/>
                    </a:lnTo>
                    <a:lnTo>
                      <a:pt x="67" y="257"/>
                    </a:lnTo>
                    <a:lnTo>
                      <a:pt x="64" y="257"/>
                    </a:lnTo>
                    <a:lnTo>
                      <a:pt x="64" y="254"/>
                    </a:lnTo>
                    <a:lnTo>
                      <a:pt x="67" y="254"/>
                    </a:lnTo>
                    <a:lnTo>
                      <a:pt x="64" y="254"/>
                    </a:lnTo>
                    <a:close/>
                    <a:moveTo>
                      <a:pt x="64" y="247"/>
                    </a:moveTo>
                    <a:lnTo>
                      <a:pt x="67" y="247"/>
                    </a:lnTo>
                    <a:lnTo>
                      <a:pt x="67" y="249"/>
                    </a:lnTo>
                    <a:lnTo>
                      <a:pt x="67" y="247"/>
                    </a:lnTo>
                    <a:lnTo>
                      <a:pt x="64" y="247"/>
                    </a:lnTo>
                    <a:lnTo>
                      <a:pt x="64" y="245"/>
                    </a:lnTo>
                    <a:lnTo>
                      <a:pt x="64" y="247"/>
                    </a:lnTo>
                    <a:close/>
                    <a:moveTo>
                      <a:pt x="67" y="245"/>
                    </a:moveTo>
                    <a:lnTo>
                      <a:pt x="64" y="245"/>
                    </a:lnTo>
                    <a:lnTo>
                      <a:pt x="67" y="245"/>
                    </a:lnTo>
                    <a:close/>
                    <a:moveTo>
                      <a:pt x="69" y="242"/>
                    </a:moveTo>
                    <a:lnTo>
                      <a:pt x="67" y="242"/>
                    </a:lnTo>
                    <a:lnTo>
                      <a:pt x="69" y="242"/>
                    </a:lnTo>
                    <a:close/>
                    <a:moveTo>
                      <a:pt x="62" y="230"/>
                    </a:moveTo>
                    <a:lnTo>
                      <a:pt x="62" y="233"/>
                    </a:lnTo>
                    <a:lnTo>
                      <a:pt x="62" y="235"/>
                    </a:lnTo>
                    <a:lnTo>
                      <a:pt x="62" y="233"/>
                    </a:lnTo>
                    <a:lnTo>
                      <a:pt x="62" y="235"/>
                    </a:lnTo>
                    <a:lnTo>
                      <a:pt x="62" y="233"/>
                    </a:lnTo>
                    <a:lnTo>
                      <a:pt x="62" y="235"/>
                    </a:lnTo>
                    <a:lnTo>
                      <a:pt x="62" y="233"/>
                    </a:lnTo>
                    <a:lnTo>
                      <a:pt x="62" y="230"/>
                    </a:lnTo>
                    <a:lnTo>
                      <a:pt x="62" y="233"/>
                    </a:lnTo>
                    <a:lnTo>
                      <a:pt x="62" y="230"/>
                    </a:lnTo>
                    <a:lnTo>
                      <a:pt x="62" y="233"/>
                    </a:lnTo>
                    <a:lnTo>
                      <a:pt x="62" y="230"/>
                    </a:lnTo>
                    <a:close/>
                    <a:moveTo>
                      <a:pt x="59" y="226"/>
                    </a:moveTo>
                    <a:lnTo>
                      <a:pt x="59" y="223"/>
                    </a:lnTo>
                    <a:lnTo>
                      <a:pt x="59" y="226"/>
                    </a:lnTo>
                    <a:close/>
                    <a:moveTo>
                      <a:pt x="62" y="226"/>
                    </a:moveTo>
                    <a:lnTo>
                      <a:pt x="59" y="223"/>
                    </a:lnTo>
                    <a:lnTo>
                      <a:pt x="62" y="223"/>
                    </a:lnTo>
                    <a:lnTo>
                      <a:pt x="62" y="226"/>
                    </a:lnTo>
                    <a:close/>
                    <a:moveTo>
                      <a:pt x="57" y="223"/>
                    </a:moveTo>
                    <a:lnTo>
                      <a:pt x="59" y="223"/>
                    </a:lnTo>
                    <a:lnTo>
                      <a:pt x="57" y="226"/>
                    </a:lnTo>
                    <a:lnTo>
                      <a:pt x="59" y="226"/>
                    </a:lnTo>
                    <a:lnTo>
                      <a:pt x="57" y="226"/>
                    </a:lnTo>
                    <a:lnTo>
                      <a:pt x="57" y="223"/>
                    </a:lnTo>
                    <a:close/>
                    <a:moveTo>
                      <a:pt x="59" y="221"/>
                    </a:moveTo>
                    <a:lnTo>
                      <a:pt x="62" y="221"/>
                    </a:lnTo>
                    <a:lnTo>
                      <a:pt x="59" y="221"/>
                    </a:lnTo>
                    <a:close/>
                    <a:moveTo>
                      <a:pt x="57" y="219"/>
                    </a:moveTo>
                    <a:lnTo>
                      <a:pt x="59" y="219"/>
                    </a:lnTo>
                    <a:lnTo>
                      <a:pt x="57" y="219"/>
                    </a:lnTo>
                    <a:close/>
                    <a:moveTo>
                      <a:pt x="57" y="214"/>
                    </a:moveTo>
                    <a:lnTo>
                      <a:pt x="59" y="214"/>
                    </a:lnTo>
                    <a:lnTo>
                      <a:pt x="59" y="216"/>
                    </a:lnTo>
                    <a:lnTo>
                      <a:pt x="57" y="216"/>
                    </a:lnTo>
                    <a:lnTo>
                      <a:pt x="57" y="214"/>
                    </a:lnTo>
                    <a:close/>
                    <a:moveTo>
                      <a:pt x="62" y="207"/>
                    </a:moveTo>
                    <a:lnTo>
                      <a:pt x="64" y="207"/>
                    </a:lnTo>
                    <a:lnTo>
                      <a:pt x="64" y="209"/>
                    </a:lnTo>
                    <a:lnTo>
                      <a:pt x="64" y="207"/>
                    </a:lnTo>
                    <a:lnTo>
                      <a:pt x="64" y="209"/>
                    </a:lnTo>
                    <a:lnTo>
                      <a:pt x="62" y="209"/>
                    </a:lnTo>
                    <a:lnTo>
                      <a:pt x="59" y="209"/>
                    </a:lnTo>
                    <a:lnTo>
                      <a:pt x="59" y="207"/>
                    </a:lnTo>
                    <a:lnTo>
                      <a:pt x="59" y="209"/>
                    </a:lnTo>
                    <a:lnTo>
                      <a:pt x="59" y="207"/>
                    </a:lnTo>
                    <a:lnTo>
                      <a:pt x="59" y="209"/>
                    </a:lnTo>
                    <a:lnTo>
                      <a:pt x="59" y="207"/>
                    </a:lnTo>
                    <a:lnTo>
                      <a:pt x="62" y="207"/>
                    </a:lnTo>
                    <a:close/>
                    <a:moveTo>
                      <a:pt x="62" y="204"/>
                    </a:moveTo>
                    <a:lnTo>
                      <a:pt x="59" y="204"/>
                    </a:lnTo>
                    <a:lnTo>
                      <a:pt x="62" y="204"/>
                    </a:lnTo>
                    <a:close/>
                    <a:moveTo>
                      <a:pt x="59" y="207"/>
                    </a:moveTo>
                    <a:lnTo>
                      <a:pt x="57" y="204"/>
                    </a:lnTo>
                    <a:lnTo>
                      <a:pt x="59" y="204"/>
                    </a:lnTo>
                    <a:lnTo>
                      <a:pt x="59" y="207"/>
                    </a:lnTo>
                    <a:close/>
                    <a:moveTo>
                      <a:pt x="59" y="204"/>
                    </a:moveTo>
                    <a:lnTo>
                      <a:pt x="57" y="204"/>
                    </a:lnTo>
                    <a:lnTo>
                      <a:pt x="59" y="204"/>
                    </a:lnTo>
                    <a:close/>
                    <a:moveTo>
                      <a:pt x="62" y="204"/>
                    </a:moveTo>
                    <a:lnTo>
                      <a:pt x="64" y="204"/>
                    </a:lnTo>
                    <a:lnTo>
                      <a:pt x="62" y="204"/>
                    </a:lnTo>
                    <a:lnTo>
                      <a:pt x="64" y="204"/>
                    </a:lnTo>
                    <a:lnTo>
                      <a:pt x="64" y="207"/>
                    </a:lnTo>
                    <a:lnTo>
                      <a:pt x="62" y="207"/>
                    </a:lnTo>
                    <a:lnTo>
                      <a:pt x="62" y="204"/>
                    </a:lnTo>
                    <a:close/>
                    <a:moveTo>
                      <a:pt x="69" y="202"/>
                    </a:moveTo>
                    <a:lnTo>
                      <a:pt x="67" y="202"/>
                    </a:lnTo>
                    <a:lnTo>
                      <a:pt x="69" y="202"/>
                    </a:lnTo>
                    <a:close/>
                    <a:moveTo>
                      <a:pt x="69" y="202"/>
                    </a:moveTo>
                    <a:lnTo>
                      <a:pt x="69" y="204"/>
                    </a:lnTo>
                    <a:lnTo>
                      <a:pt x="67" y="204"/>
                    </a:lnTo>
                    <a:lnTo>
                      <a:pt x="69" y="204"/>
                    </a:lnTo>
                    <a:lnTo>
                      <a:pt x="67" y="204"/>
                    </a:lnTo>
                    <a:lnTo>
                      <a:pt x="67" y="202"/>
                    </a:lnTo>
                    <a:lnTo>
                      <a:pt x="69" y="202"/>
                    </a:lnTo>
                    <a:close/>
                    <a:moveTo>
                      <a:pt x="67" y="202"/>
                    </a:moveTo>
                    <a:lnTo>
                      <a:pt x="69" y="202"/>
                    </a:lnTo>
                    <a:lnTo>
                      <a:pt x="67" y="202"/>
                    </a:lnTo>
                    <a:lnTo>
                      <a:pt x="69" y="202"/>
                    </a:lnTo>
                    <a:lnTo>
                      <a:pt x="67" y="202"/>
                    </a:lnTo>
                    <a:close/>
                    <a:moveTo>
                      <a:pt x="57" y="202"/>
                    </a:moveTo>
                    <a:lnTo>
                      <a:pt x="57" y="200"/>
                    </a:lnTo>
                    <a:lnTo>
                      <a:pt x="57" y="202"/>
                    </a:lnTo>
                    <a:close/>
                    <a:moveTo>
                      <a:pt x="59" y="202"/>
                    </a:moveTo>
                    <a:lnTo>
                      <a:pt x="59" y="200"/>
                    </a:lnTo>
                    <a:lnTo>
                      <a:pt x="59" y="202"/>
                    </a:lnTo>
                    <a:close/>
                    <a:moveTo>
                      <a:pt x="69" y="200"/>
                    </a:moveTo>
                    <a:lnTo>
                      <a:pt x="69" y="202"/>
                    </a:lnTo>
                    <a:lnTo>
                      <a:pt x="69" y="200"/>
                    </a:lnTo>
                    <a:close/>
                    <a:moveTo>
                      <a:pt x="69" y="200"/>
                    </a:moveTo>
                    <a:lnTo>
                      <a:pt x="67" y="200"/>
                    </a:lnTo>
                    <a:lnTo>
                      <a:pt x="69" y="200"/>
                    </a:lnTo>
                    <a:close/>
                    <a:moveTo>
                      <a:pt x="50" y="200"/>
                    </a:moveTo>
                    <a:lnTo>
                      <a:pt x="50" y="202"/>
                    </a:lnTo>
                    <a:lnTo>
                      <a:pt x="50" y="200"/>
                    </a:lnTo>
                    <a:lnTo>
                      <a:pt x="50" y="202"/>
                    </a:lnTo>
                    <a:lnTo>
                      <a:pt x="50" y="200"/>
                    </a:lnTo>
                    <a:lnTo>
                      <a:pt x="52" y="202"/>
                    </a:lnTo>
                    <a:lnTo>
                      <a:pt x="50" y="202"/>
                    </a:lnTo>
                    <a:lnTo>
                      <a:pt x="50" y="200"/>
                    </a:lnTo>
                    <a:close/>
                    <a:moveTo>
                      <a:pt x="69" y="200"/>
                    </a:moveTo>
                    <a:lnTo>
                      <a:pt x="71" y="200"/>
                    </a:lnTo>
                    <a:lnTo>
                      <a:pt x="69" y="200"/>
                    </a:lnTo>
                    <a:lnTo>
                      <a:pt x="71" y="200"/>
                    </a:lnTo>
                    <a:lnTo>
                      <a:pt x="69" y="200"/>
                    </a:lnTo>
                    <a:close/>
                    <a:moveTo>
                      <a:pt x="67" y="200"/>
                    </a:moveTo>
                    <a:lnTo>
                      <a:pt x="64" y="200"/>
                    </a:lnTo>
                    <a:lnTo>
                      <a:pt x="67" y="200"/>
                    </a:lnTo>
                    <a:close/>
                    <a:moveTo>
                      <a:pt x="59" y="202"/>
                    </a:moveTo>
                    <a:lnTo>
                      <a:pt x="62" y="202"/>
                    </a:lnTo>
                    <a:lnTo>
                      <a:pt x="59" y="202"/>
                    </a:lnTo>
                    <a:lnTo>
                      <a:pt x="62" y="202"/>
                    </a:lnTo>
                    <a:lnTo>
                      <a:pt x="59" y="202"/>
                    </a:lnTo>
                    <a:lnTo>
                      <a:pt x="59" y="200"/>
                    </a:lnTo>
                    <a:lnTo>
                      <a:pt x="62" y="200"/>
                    </a:lnTo>
                    <a:lnTo>
                      <a:pt x="62" y="202"/>
                    </a:lnTo>
                    <a:lnTo>
                      <a:pt x="59" y="202"/>
                    </a:lnTo>
                    <a:close/>
                    <a:moveTo>
                      <a:pt x="69" y="200"/>
                    </a:moveTo>
                    <a:lnTo>
                      <a:pt x="67" y="200"/>
                    </a:lnTo>
                    <a:lnTo>
                      <a:pt x="69" y="200"/>
                    </a:lnTo>
                    <a:lnTo>
                      <a:pt x="67" y="200"/>
                    </a:lnTo>
                    <a:lnTo>
                      <a:pt x="69" y="200"/>
                    </a:lnTo>
                    <a:lnTo>
                      <a:pt x="67" y="200"/>
                    </a:lnTo>
                    <a:lnTo>
                      <a:pt x="69" y="200"/>
                    </a:lnTo>
                    <a:close/>
                    <a:moveTo>
                      <a:pt x="62" y="197"/>
                    </a:moveTo>
                    <a:lnTo>
                      <a:pt x="62" y="200"/>
                    </a:lnTo>
                    <a:lnTo>
                      <a:pt x="64" y="200"/>
                    </a:lnTo>
                    <a:lnTo>
                      <a:pt x="62" y="200"/>
                    </a:lnTo>
                    <a:lnTo>
                      <a:pt x="64" y="200"/>
                    </a:lnTo>
                    <a:lnTo>
                      <a:pt x="62" y="200"/>
                    </a:lnTo>
                    <a:lnTo>
                      <a:pt x="64" y="200"/>
                    </a:lnTo>
                    <a:lnTo>
                      <a:pt x="62" y="200"/>
                    </a:lnTo>
                    <a:lnTo>
                      <a:pt x="62" y="197"/>
                    </a:lnTo>
                    <a:lnTo>
                      <a:pt x="62" y="200"/>
                    </a:lnTo>
                    <a:lnTo>
                      <a:pt x="62" y="197"/>
                    </a:lnTo>
                    <a:close/>
                    <a:moveTo>
                      <a:pt x="59" y="197"/>
                    </a:moveTo>
                    <a:lnTo>
                      <a:pt x="59" y="200"/>
                    </a:lnTo>
                    <a:lnTo>
                      <a:pt x="59" y="197"/>
                    </a:lnTo>
                    <a:close/>
                    <a:moveTo>
                      <a:pt x="69" y="197"/>
                    </a:moveTo>
                    <a:lnTo>
                      <a:pt x="67" y="197"/>
                    </a:lnTo>
                    <a:lnTo>
                      <a:pt x="69" y="197"/>
                    </a:lnTo>
                    <a:lnTo>
                      <a:pt x="67" y="197"/>
                    </a:lnTo>
                    <a:lnTo>
                      <a:pt x="69" y="195"/>
                    </a:lnTo>
                    <a:lnTo>
                      <a:pt x="69" y="197"/>
                    </a:lnTo>
                    <a:close/>
                    <a:moveTo>
                      <a:pt x="50" y="197"/>
                    </a:moveTo>
                    <a:lnTo>
                      <a:pt x="50" y="195"/>
                    </a:lnTo>
                    <a:lnTo>
                      <a:pt x="50" y="197"/>
                    </a:lnTo>
                    <a:close/>
                    <a:moveTo>
                      <a:pt x="67" y="195"/>
                    </a:moveTo>
                    <a:lnTo>
                      <a:pt x="67" y="197"/>
                    </a:lnTo>
                    <a:lnTo>
                      <a:pt x="67" y="195"/>
                    </a:lnTo>
                    <a:close/>
                    <a:moveTo>
                      <a:pt x="71" y="195"/>
                    </a:moveTo>
                    <a:lnTo>
                      <a:pt x="74" y="195"/>
                    </a:lnTo>
                    <a:lnTo>
                      <a:pt x="71" y="195"/>
                    </a:lnTo>
                    <a:close/>
                    <a:moveTo>
                      <a:pt x="69" y="195"/>
                    </a:moveTo>
                    <a:lnTo>
                      <a:pt x="67" y="195"/>
                    </a:lnTo>
                    <a:lnTo>
                      <a:pt x="69" y="195"/>
                    </a:lnTo>
                    <a:close/>
                    <a:moveTo>
                      <a:pt x="76" y="195"/>
                    </a:moveTo>
                    <a:lnTo>
                      <a:pt x="74" y="195"/>
                    </a:lnTo>
                    <a:lnTo>
                      <a:pt x="76" y="195"/>
                    </a:lnTo>
                    <a:close/>
                    <a:moveTo>
                      <a:pt x="71" y="192"/>
                    </a:moveTo>
                    <a:lnTo>
                      <a:pt x="71" y="195"/>
                    </a:lnTo>
                    <a:lnTo>
                      <a:pt x="71" y="192"/>
                    </a:lnTo>
                    <a:close/>
                    <a:moveTo>
                      <a:pt x="50" y="192"/>
                    </a:moveTo>
                    <a:lnTo>
                      <a:pt x="50" y="195"/>
                    </a:lnTo>
                    <a:lnTo>
                      <a:pt x="50" y="192"/>
                    </a:lnTo>
                    <a:lnTo>
                      <a:pt x="48" y="195"/>
                    </a:lnTo>
                    <a:lnTo>
                      <a:pt x="50" y="192"/>
                    </a:lnTo>
                    <a:close/>
                    <a:moveTo>
                      <a:pt x="74" y="192"/>
                    </a:moveTo>
                    <a:lnTo>
                      <a:pt x="71" y="192"/>
                    </a:lnTo>
                    <a:lnTo>
                      <a:pt x="74" y="192"/>
                    </a:lnTo>
                    <a:close/>
                    <a:moveTo>
                      <a:pt x="71" y="190"/>
                    </a:moveTo>
                    <a:lnTo>
                      <a:pt x="71" y="192"/>
                    </a:lnTo>
                    <a:lnTo>
                      <a:pt x="71" y="190"/>
                    </a:lnTo>
                    <a:lnTo>
                      <a:pt x="74" y="192"/>
                    </a:lnTo>
                    <a:lnTo>
                      <a:pt x="74" y="190"/>
                    </a:lnTo>
                    <a:lnTo>
                      <a:pt x="74" y="192"/>
                    </a:lnTo>
                    <a:lnTo>
                      <a:pt x="71" y="192"/>
                    </a:lnTo>
                    <a:lnTo>
                      <a:pt x="71" y="190"/>
                    </a:lnTo>
                    <a:close/>
                    <a:moveTo>
                      <a:pt x="69" y="190"/>
                    </a:moveTo>
                    <a:lnTo>
                      <a:pt x="67" y="190"/>
                    </a:lnTo>
                    <a:lnTo>
                      <a:pt x="69" y="190"/>
                    </a:lnTo>
                    <a:close/>
                    <a:moveTo>
                      <a:pt x="59" y="190"/>
                    </a:moveTo>
                    <a:lnTo>
                      <a:pt x="59" y="188"/>
                    </a:lnTo>
                    <a:lnTo>
                      <a:pt x="59" y="190"/>
                    </a:lnTo>
                    <a:close/>
                    <a:moveTo>
                      <a:pt x="71" y="188"/>
                    </a:moveTo>
                    <a:lnTo>
                      <a:pt x="69" y="188"/>
                    </a:lnTo>
                    <a:lnTo>
                      <a:pt x="71" y="188"/>
                    </a:lnTo>
                    <a:lnTo>
                      <a:pt x="71" y="190"/>
                    </a:lnTo>
                    <a:lnTo>
                      <a:pt x="69" y="188"/>
                    </a:lnTo>
                    <a:lnTo>
                      <a:pt x="71" y="188"/>
                    </a:lnTo>
                    <a:close/>
                    <a:moveTo>
                      <a:pt x="43" y="188"/>
                    </a:moveTo>
                    <a:lnTo>
                      <a:pt x="43" y="185"/>
                    </a:lnTo>
                    <a:lnTo>
                      <a:pt x="43" y="188"/>
                    </a:lnTo>
                    <a:close/>
                    <a:moveTo>
                      <a:pt x="78" y="185"/>
                    </a:moveTo>
                    <a:lnTo>
                      <a:pt x="81" y="185"/>
                    </a:lnTo>
                    <a:lnTo>
                      <a:pt x="78" y="185"/>
                    </a:lnTo>
                    <a:lnTo>
                      <a:pt x="78" y="188"/>
                    </a:lnTo>
                    <a:lnTo>
                      <a:pt x="78" y="185"/>
                    </a:lnTo>
                    <a:close/>
                    <a:moveTo>
                      <a:pt x="78" y="185"/>
                    </a:moveTo>
                    <a:lnTo>
                      <a:pt x="76" y="185"/>
                    </a:lnTo>
                    <a:lnTo>
                      <a:pt x="78" y="185"/>
                    </a:lnTo>
                    <a:close/>
                    <a:moveTo>
                      <a:pt x="90" y="185"/>
                    </a:moveTo>
                    <a:lnTo>
                      <a:pt x="88" y="185"/>
                    </a:lnTo>
                    <a:lnTo>
                      <a:pt x="90" y="185"/>
                    </a:lnTo>
                    <a:close/>
                    <a:moveTo>
                      <a:pt x="59" y="185"/>
                    </a:moveTo>
                    <a:lnTo>
                      <a:pt x="57" y="185"/>
                    </a:lnTo>
                    <a:lnTo>
                      <a:pt x="59" y="185"/>
                    </a:lnTo>
                    <a:close/>
                    <a:moveTo>
                      <a:pt x="88" y="185"/>
                    </a:moveTo>
                    <a:lnTo>
                      <a:pt x="90" y="185"/>
                    </a:lnTo>
                    <a:lnTo>
                      <a:pt x="88" y="185"/>
                    </a:lnTo>
                    <a:lnTo>
                      <a:pt x="90" y="185"/>
                    </a:lnTo>
                    <a:lnTo>
                      <a:pt x="88" y="185"/>
                    </a:lnTo>
                    <a:close/>
                    <a:moveTo>
                      <a:pt x="69" y="183"/>
                    </a:moveTo>
                    <a:lnTo>
                      <a:pt x="69" y="185"/>
                    </a:lnTo>
                    <a:lnTo>
                      <a:pt x="69" y="183"/>
                    </a:lnTo>
                    <a:lnTo>
                      <a:pt x="69" y="185"/>
                    </a:lnTo>
                    <a:lnTo>
                      <a:pt x="69" y="183"/>
                    </a:lnTo>
                    <a:close/>
                    <a:moveTo>
                      <a:pt x="86" y="183"/>
                    </a:moveTo>
                    <a:lnTo>
                      <a:pt x="83" y="183"/>
                    </a:lnTo>
                    <a:lnTo>
                      <a:pt x="86" y="183"/>
                    </a:lnTo>
                    <a:close/>
                    <a:moveTo>
                      <a:pt x="88" y="183"/>
                    </a:moveTo>
                    <a:lnTo>
                      <a:pt x="88" y="185"/>
                    </a:lnTo>
                    <a:lnTo>
                      <a:pt x="86" y="185"/>
                    </a:lnTo>
                    <a:lnTo>
                      <a:pt x="86" y="183"/>
                    </a:lnTo>
                    <a:lnTo>
                      <a:pt x="88" y="183"/>
                    </a:lnTo>
                    <a:close/>
                    <a:moveTo>
                      <a:pt x="83" y="183"/>
                    </a:moveTo>
                    <a:lnTo>
                      <a:pt x="81" y="183"/>
                    </a:lnTo>
                    <a:lnTo>
                      <a:pt x="83" y="183"/>
                    </a:lnTo>
                    <a:close/>
                    <a:moveTo>
                      <a:pt x="97" y="181"/>
                    </a:moveTo>
                    <a:lnTo>
                      <a:pt x="97" y="183"/>
                    </a:lnTo>
                    <a:lnTo>
                      <a:pt x="97" y="181"/>
                    </a:lnTo>
                    <a:close/>
                    <a:moveTo>
                      <a:pt x="78" y="181"/>
                    </a:moveTo>
                    <a:lnTo>
                      <a:pt x="78" y="183"/>
                    </a:lnTo>
                    <a:lnTo>
                      <a:pt x="81" y="183"/>
                    </a:lnTo>
                    <a:lnTo>
                      <a:pt x="81" y="185"/>
                    </a:lnTo>
                    <a:lnTo>
                      <a:pt x="78" y="183"/>
                    </a:lnTo>
                    <a:lnTo>
                      <a:pt x="78" y="185"/>
                    </a:lnTo>
                    <a:lnTo>
                      <a:pt x="78" y="183"/>
                    </a:lnTo>
                    <a:lnTo>
                      <a:pt x="78" y="185"/>
                    </a:lnTo>
                    <a:lnTo>
                      <a:pt x="76" y="185"/>
                    </a:lnTo>
                    <a:lnTo>
                      <a:pt x="76" y="183"/>
                    </a:lnTo>
                    <a:lnTo>
                      <a:pt x="78" y="183"/>
                    </a:lnTo>
                    <a:lnTo>
                      <a:pt x="76" y="183"/>
                    </a:lnTo>
                    <a:lnTo>
                      <a:pt x="78" y="183"/>
                    </a:lnTo>
                    <a:lnTo>
                      <a:pt x="78" y="181"/>
                    </a:lnTo>
                    <a:lnTo>
                      <a:pt x="78" y="183"/>
                    </a:lnTo>
                    <a:lnTo>
                      <a:pt x="78" y="181"/>
                    </a:lnTo>
                    <a:close/>
                    <a:moveTo>
                      <a:pt x="59" y="181"/>
                    </a:moveTo>
                    <a:lnTo>
                      <a:pt x="57" y="181"/>
                    </a:lnTo>
                    <a:lnTo>
                      <a:pt x="59" y="181"/>
                    </a:lnTo>
                    <a:lnTo>
                      <a:pt x="57" y="181"/>
                    </a:lnTo>
                    <a:lnTo>
                      <a:pt x="59" y="181"/>
                    </a:lnTo>
                    <a:lnTo>
                      <a:pt x="57" y="181"/>
                    </a:lnTo>
                    <a:lnTo>
                      <a:pt x="59" y="181"/>
                    </a:lnTo>
                    <a:close/>
                    <a:moveTo>
                      <a:pt x="81" y="181"/>
                    </a:moveTo>
                    <a:lnTo>
                      <a:pt x="81" y="178"/>
                    </a:lnTo>
                    <a:lnTo>
                      <a:pt x="81" y="181"/>
                    </a:lnTo>
                    <a:close/>
                    <a:moveTo>
                      <a:pt x="67" y="178"/>
                    </a:moveTo>
                    <a:lnTo>
                      <a:pt x="69" y="178"/>
                    </a:lnTo>
                    <a:lnTo>
                      <a:pt x="67" y="178"/>
                    </a:lnTo>
                    <a:lnTo>
                      <a:pt x="69" y="178"/>
                    </a:lnTo>
                    <a:lnTo>
                      <a:pt x="69" y="181"/>
                    </a:lnTo>
                    <a:lnTo>
                      <a:pt x="69" y="178"/>
                    </a:lnTo>
                    <a:lnTo>
                      <a:pt x="69" y="181"/>
                    </a:lnTo>
                    <a:lnTo>
                      <a:pt x="69" y="183"/>
                    </a:lnTo>
                    <a:lnTo>
                      <a:pt x="67" y="183"/>
                    </a:lnTo>
                    <a:lnTo>
                      <a:pt x="64" y="183"/>
                    </a:lnTo>
                    <a:lnTo>
                      <a:pt x="64" y="181"/>
                    </a:lnTo>
                    <a:lnTo>
                      <a:pt x="67" y="181"/>
                    </a:lnTo>
                    <a:lnTo>
                      <a:pt x="67" y="178"/>
                    </a:lnTo>
                    <a:close/>
                    <a:moveTo>
                      <a:pt x="59" y="178"/>
                    </a:moveTo>
                    <a:lnTo>
                      <a:pt x="59" y="181"/>
                    </a:lnTo>
                    <a:lnTo>
                      <a:pt x="59" y="178"/>
                    </a:lnTo>
                    <a:close/>
                    <a:moveTo>
                      <a:pt x="95" y="178"/>
                    </a:moveTo>
                    <a:lnTo>
                      <a:pt x="93" y="178"/>
                    </a:lnTo>
                    <a:lnTo>
                      <a:pt x="95" y="178"/>
                    </a:lnTo>
                    <a:close/>
                    <a:moveTo>
                      <a:pt x="81" y="178"/>
                    </a:moveTo>
                    <a:lnTo>
                      <a:pt x="78" y="178"/>
                    </a:lnTo>
                    <a:lnTo>
                      <a:pt x="81" y="178"/>
                    </a:lnTo>
                    <a:close/>
                    <a:moveTo>
                      <a:pt x="88" y="178"/>
                    </a:moveTo>
                    <a:lnTo>
                      <a:pt x="90" y="178"/>
                    </a:lnTo>
                    <a:lnTo>
                      <a:pt x="93" y="178"/>
                    </a:lnTo>
                    <a:lnTo>
                      <a:pt x="90" y="178"/>
                    </a:lnTo>
                    <a:lnTo>
                      <a:pt x="93" y="178"/>
                    </a:lnTo>
                    <a:lnTo>
                      <a:pt x="90" y="178"/>
                    </a:lnTo>
                    <a:lnTo>
                      <a:pt x="93" y="178"/>
                    </a:lnTo>
                    <a:lnTo>
                      <a:pt x="90" y="178"/>
                    </a:lnTo>
                    <a:lnTo>
                      <a:pt x="93" y="178"/>
                    </a:lnTo>
                    <a:lnTo>
                      <a:pt x="93" y="181"/>
                    </a:lnTo>
                    <a:lnTo>
                      <a:pt x="90" y="181"/>
                    </a:lnTo>
                    <a:lnTo>
                      <a:pt x="88" y="181"/>
                    </a:lnTo>
                    <a:lnTo>
                      <a:pt x="86" y="181"/>
                    </a:lnTo>
                    <a:lnTo>
                      <a:pt x="88" y="181"/>
                    </a:lnTo>
                    <a:lnTo>
                      <a:pt x="86" y="181"/>
                    </a:lnTo>
                    <a:lnTo>
                      <a:pt x="88" y="181"/>
                    </a:lnTo>
                    <a:lnTo>
                      <a:pt x="86" y="181"/>
                    </a:lnTo>
                    <a:lnTo>
                      <a:pt x="88" y="181"/>
                    </a:lnTo>
                    <a:lnTo>
                      <a:pt x="88" y="178"/>
                    </a:lnTo>
                    <a:close/>
                    <a:moveTo>
                      <a:pt x="64" y="178"/>
                    </a:moveTo>
                    <a:lnTo>
                      <a:pt x="64" y="181"/>
                    </a:lnTo>
                    <a:lnTo>
                      <a:pt x="62" y="181"/>
                    </a:lnTo>
                    <a:lnTo>
                      <a:pt x="62" y="178"/>
                    </a:lnTo>
                    <a:lnTo>
                      <a:pt x="64" y="178"/>
                    </a:lnTo>
                    <a:close/>
                    <a:moveTo>
                      <a:pt x="78" y="178"/>
                    </a:moveTo>
                    <a:lnTo>
                      <a:pt x="76" y="178"/>
                    </a:lnTo>
                    <a:lnTo>
                      <a:pt x="78" y="178"/>
                    </a:lnTo>
                    <a:lnTo>
                      <a:pt x="76" y="178"/>
                    </a:lnTo>
                    <a:lnTo>
                      <a:pt x="78" y="178"/>
                    </a:lnTo>
                    <a:close/>
                    <a:moveTo>
                      <a:pt x="81" y="176"/>
                    </a:moveTo>
                    <a:lnTo>
                      <a:pt x="81" y="178"/>
                    </a:lnTo>
                    <a:lnTo>
                      <a:pt x="78" y="176"/>
                    </a:lnTo>
                    <a:lnTo>
                      <a:pt x="78" y="178"/>
                    </a:lnTo>
                    <a:lnTo>
                      <a:pt x="78" y="176"/>
                    </a:lnTo>
                    <a:lnTo>
                      <a:pt x="81" y="176"/>
                    </a:lnTo>
                    <a:close/>
                    <a:moveTo>
                      <a:pt x="78" y="176"/>
                    </a:moveTo>
                    <a:lnTo>
                      <a:pt x="78" y="178"/>
                    </a:lnTo>
                    <a:lnTo>
                      <a:pt x="78" y="176"/>
                    </a:lnTo>
                    <a:close/>
                    <a:moveTo>
                      <a:pt x="97" y="178"/>
                    </a:moveTo>
                    <a:lnTo>
                      <a:pt x="97" y="176"/>
                    </a:lnTo>
                    <a:lnTo>
                      <a:pt x="97" y="178"/>
                    </a:lnTo>
                    <a:close/>
                    <a:moveTo>
                      <a:pt x="83" y="176"/>
                    </a:moveTo>
                    <a:lnTo>
                      <a:pt x="81" y="176"/>
                    </a:lnTo>
                    <a:lnTo>
                      <a:pt x="81" y="178"/>
                    </a:lnTo>
                    <a:lnTo>
                      <a:pt x="81" y="176"/>
                    </a:lnTo>
                    <a:lnTo>
                      <a:pt x="83" y="176"/>
                    </a:lnTo>
                    <a:close/>
                    <a:moveTo>
                      <a:pt x="57" y="176"/>
                    </a:moveTo>
                    <a:lnTo>
                      <a:pt x="59" y="176"/>
                    </a:lnTo>
                    <a:lnTo>
                      <a:pt x="57" y="176"/>
                    </a:lnTo>
                    <a:lnTo>
                      <a:pt x="59" y="176"/>
                    </a:lnTo>
                    <a:lnTo>
                      <a:pt x="57" y="176"/>
                    </a:lnTo>
                    <a:close/>
                    <a:moveTo>
                      <a:pt x="93" y="176"/>
                    </a:moveTo>
                    <a:lnTo>
                      <a:pt x="90" y="176"/>
                    </a:lnTo>
                    <a:lnTo>
                      <a:pt x="93" y="176"/>
                    </a:lnTo>
                    <a:close/>
                    <a:moveTo>
                      <a:pt x="78" y="173"/>
                    </a:moveTo>
                    <a:lnTo>
                      <a:pt x="78" y="176"/>
                    </a:lnTo>
                    <a:lnTo>
                      <a:pt x="81" y="176"/>
                    </a:lnTo>
                    <a:lnTo>
                      <a:pt x="81" y="173"/>
                    </a:lnTo>
                    <a:lnTo>
                      <a:pt x="81" y="176"/>
                    </a:lnTo>
                    <a:lnTo>
                      <a:pt x="78" y="176"/>
                    </a:lnTo>
                    <a:lnTo>
                      <a:pt x="81" y="176"/>
                    </a:lnTo>
                    <a:lnTo>
                      <a:pt x="78" y="176"/>
                    </a:lnTo>
                    <a:lnTo>
                      <a:pt x="78" y="173"/>
                    </a:lnTo>
                    <a:close/>
                    <a:moveTo>
                      <a:pt x="81" y="173"/>
                    </a:moveTo>
                    <a:lnTo>
                      <a:pt x="83" y="173"/>
                    </a:lnTo>
                    <a:lnTo>
                      <a:pt x="81" y="176"/>
                    </a:lnTo>
                    <a:lnTo>
                      <a:pt x="83" y="176"/>
                    </a:lnTo>
                    <a:lnTo>
                      <a:pt x="81" y="176"/>
                    </a:lnTo>
                    <a:lnTo>
                      <a:pt x="81" y="173"/>
                    </a:lnTo>
                    <a:close/>
                    <a:moveTo>
                      <a:pt x="93" y="173"/>
                    </a:moveTo>
                    <a:lnTo>
                      <a:pt x="93" y="176"/>
                    </a:lnTo>
                    <a:lnTo>
                      <a:pt x="93" y="173"/>
                    </a:lnTo>
                    <a:close/>
                    <a:moveTo>
                      <a:pt x="100" y="169"/>
                    </a:moveTo>
                    <a:lnTo>
                      <a:pt x="102" y="169"/>
                    </a:lnTo>
                    <a:lnTo>
                      <a:pt x="102" y="171"/>
                    </a:lnTo>
                    <a:lnTo>
                      <a:pt x="100" y="171"/>
                    </a:lnTo>
                    <a:lnTo>
                      <a:pt x="100" y="169"/>
                    </a:lnTo>
                    <a:close/>
                    <a:moveTo>
                      <a:pt x="102" y="171"/>
                    </a:moveTo>
                    <a:lnTo>
                      <a:pt x="102" y="169"/>
                    </a:lnTo>
                    <a:lnTo>
                      <a:pt x="102" y="171"/>
                    </a:lnTo>
                    <a:close/>
                    <a:moveTo>
                      <a:pt x="102" y="166"/>
                    </a:moveTo>
                    <a:lnTo>
                      <a:pt x="102" y="169"/>
                    </a:lnTo>
                    <a:lnTo>
                      <a:pt x="104" y="169"/>
                    </a:lnTo>
                    <a:lnTo>
                      <a:pt x="102" y="169"/>
                    </a:lnTo>
                    <a:lnTo>
                      <a:pt x="104" y="169"/>
                    </a:lnTo>
                    <a:lnTo>
                      <a:pt x="102" y="169"/>
                    </a:lnTo>
                    <a:lnTo>
                      <a:pt x="104" y="169"/>
                    </a:lnTo>
                    <a:lnTo>
                      <a:pt x="104" y="171"/>
                    </a:lnTo>
                    <a:lnTo>
                      <a:pt x="104" y="169"/>
                    </a:lnTo>
                    <a:lnTo>
                      <a:pt x="104" y="171"/>
                    </a:lnTo>
                    <a:lnTo>
                      <a:pt x="102" y="169"/>
                    </a:lnTo>
                    <a:lnTo>
                      <a:pt x="102" y="166"/>
                    </a:lnTo>
                    <a:close/>
                    <a:moveTo>
                      <a:pt x="100" y="169"/>
                    </a:moveTo>
                    <a:lnTo>
                      <a:pt x="100" y="166"/>
                    </a:lnTo>
                    <a:lnTo>
                      <a:pt x="100" y="169"/>
                    </a:lnTo>
                    <a:close/>
                    <a:moveTo>
                      <a:pt x="100" y="166"/>
                    </a:moveTo>
                    <a:lnTo>
                      <a:pt x="102" y="166"/>
                    </a:lnTo>
                    <a:lnTo>
                      <a:pt x="100" y="166"/>
                    </a:lnTo>
                    <a:close/>
                    <a:moveTo>
                      <a:pt x="100" y="164"/>
                    </a:moveTo>
                    <a:lnTo>
                      <a:pt x="102" y="164"/>
                    </a:lnTo>
                    <a:lnTo>
                      <a:pt x="102" y="166"/>
                    </a:lnTo>
                    <a:lnTo>
                      <a:pt x="100" y="166"/>
                    </a:lnTo>
                    <a:lnTo>
                      <a:pt x="100" y="164"/>
                    </a:lnTo>
                    <a:close/>
                    <a:moveTo>
                      <a:pt x="116" y="162"/>
                    </a:moveTo>
                    <a:lnTo>
                      <a:pt x="116" y="164"/>
                    </a:lnTo>
                    <a:lnTo>
                      <a:pt x="116" y="162"/>
                    </a:lnTo>
                    <a:lnTo>
                      <a:pt x="116" y="164"/>
                    </a:lnTo>
                    <a:lnTo>
                      <a:pt x="116" y="162"/>
                    </a:lnTo>
                    <a:close/>
                    <a:moveTo>
                      <a:pt x="114" y="162"/>
                    </a:moveTo>
                    <a:lnTo>
                      <a:pt x="116" y="162"/>
                    </a:lnTo>
                    <a:lnTo>
                      <a:pt x="114" y="162"/>
                    </a:lnTo>
                    <a:close/>
                    <a:moveTo>
                      <a:pt x="116" y="162"/>
                    </a:moveTo>
                    <a:lnTo>
                      <a:pt x="114" y="162"/>
                    </a:lnTo>
                    <a:lnTo>
                      <a:pt x="116" y="162"/>
                    </a:lnTo>
                    <a:close/>
                    <a:moveTo>
                      <a:pt x="116" y="159"/>
                    </a:moveTo>
                    <a:lnTo>
                      <a:pt x="114" y="159"/>
                    </a:lnTo>
                    <a:lnTo>
                      <a:pt x="116" y="159"/>
                    </a:lnTo>
                    <a:close/>
                    <a:moveTo>
                      <a:pt x="112" y="159"/>
                    </a:moveTo>
                    <a:lnTo>
                      <a:pt x="109" y="159"/>
                    </a:lnTo>
                    <a:lnTo>
                      <a:pt x="112" y="159"/>
                    </a:lnTo>
                    <a:close/>
                    <a:moveTo>
                      <a:pt x="109" y="159"/>
                    </a:moveTo>
                    <a:lnTo>
                      <a:pt x="107" y="159"/>
                    </a:lnTo>
                    <a:lnTo>
                      <a:pt x="109" y="159"/>
                    </a:lnTo>
                    <a:close/>
                    <a:moveTo>
                      <a:pt x="109" y="157"/>
                    </a:moveTo>
                    <a:lnTo>
                      <a:pt x="109" y="159"/>
                    </a:lnTo>
                    <a:lnTo>
                      <a:pt x="109" y="157"/>
                    </a:lnTo>
                    <a:lnTo>
                      <a:pt x="109" y="159"/>
                    </a:lnTo>
                    <a:lnTo>
                      <a:pt x="109" y="157"/>
                    </a:lnTo>
                    <a:close/>
                    <a:moveTo>
                      <a:pt x="109" y="159"/>
                    </a:moveTo>
                    <a:lnTo>
                      <a:pt x="109" y="157"/>
                    </a:lnTo>
                    <a:lnTo>
                      <a:pt x="109" y="159"/>
                    </a:lnTo>
                    <a:close/>
                    <a:moveTo>
                      <a:pt x="109" y="157"/>
                    </a:moveTo>
                    <a:lnTo>
                      <a:pt x="109" y="159"/>
                    </a:lnTo>
                    <a:lnTo>
                      <a:pt x="109" y="157"/>
                    </a:lnTo>
                    <a:lnTo>
                      <a:pt x="107" y="157"/>
                    </a:lnTo>
                    <a:lnTo>
                      <a:pt x="109" y="157"/>
                    </a:lnTo>
                    <a:close/>
                    <a:moveTo>
                      <a:pt x="107" y="157"/>
                    </a:moveTo>
                    <a:lnTo>
                      <a:pt x="107" y="159"/>
                    </a:lnTo>
                    <a:lnTo>
                      <a:pt x="107" y="157"/>
                    </a:lnTo>
                    <a:close/>
                    <a:moveTo>
                      <a:pt x="109" y="157"/>
                    </a:moveTo>
                    <a:lnTo>
                      <a:pt x="107" y="157"/>
                    </a:lnTo>
                    <a:lnTo>
                      <a:pt x="109" y="157"/>
                    </a:lnTo>
                    <a:close/>
                    <a:moveTo>
                      <a:pt x="116" y="157"/>
                    </a:moveTo>
                    <a:lnTo>
                      <a:pt x="119" y="157"/>
                    </a:lnTo>
                    <a:lnTo>
                      <a:pt x="116" y="157"/>
                    </a:lnTo>
                    <a:lnTo>
                      <a:pt x="119" y="157"/>
                    </a:lnTo>
                    <a:lnTo>
                      <a:pt x="116" y="157"/>
                    </a:lnTo>
                    <a:close/>
                    <a:moveTo>
                      <a:pt x="109" y="154"/>
                    </a:moveTo>
                    <a:lnTo>
                      <a:pt x="109" y="157"/>
                    </a:lnTo>
                    <a:lnTo>
                      <a:pt x="112" y="157"/>
                    </a:lnTo>
                    <a:lnTo>
                      <a:pt x="109" y="157"/>
                    </a:lnTo>
                    <a:lnTo>
                      <a:pt x="109" y="154"/>
                    </a:lnTo>
                    <a:lnTo>
                      <a:pt x="112" y="154"/>
                    </a:lnTo>
                    <a:lnTo>
                      <a:pt x="112" y="157"/>
                    </a:lnTo>
                    <a:lnTo>
                      <a:pt x="109" y="157"/>
                    </a:lnTo>
                    <a:lnTo>
                      <a:pt x="112" y="157"/>
                    </a:lnTo>
                    <a:lnTo>
                      <a:pt x="109" y="157"/>
                    </a:lnTo>
                    <a:lnTo>
                      <a:pt x="109" y="154"/>
                    </a:lnTo>
                    <a:lnTo>
                      <a:pt x="109" y="157"/>
                    </a:lnTo>
                    <a:lnTo>
                      <a:pt x="109" y="154"/>
                    </a:lnTo>
                    <a:lnTo>
                      <a:pt x="109" y="157"/>
                    </a:lnTo>
                    <a:lnTo>
                      <a:pt x="107" y="154"/>
                    </a:lnTo>
                    <a:lnTo>
                      <a:pt x="109" y="154"/>
                    </a:lnTo>
                    <a:lnTo>
                      <a:pt x="107" y="154"/>
                    </a:lnTo>
                    <a:lnTo>
                      <a:pt x="109" y="154"/>
                    </a:lnTo>
                    <a:close/>
                    <a:moveTo>
                      <a:pt x="112" y="152"/>
                    </a:moveTo>
                    <a:lnTo>
                      <a:pt x="112" y="154"/>
                    </a:lnTo>
                    <a:lnTo>
                      <a:pt x="112" y="152"/>
                    </a:lnTo>
                    <a:close/>
                    <a:moveTo>
                      <a:pt x="109" y="152"/>
                    </a:moveTo>
                    <a:lnTo>
                      <a:pt x="109" y="154"/>
                    </a:lnTo>
                    <a:lnTo>
                      <a:pt x="109" y="152"/>
                    </a:lnTo>
                    <a:close/>
                    <a:moveTo>
                      <a:pt x="112" y="152"/>
                    </a:moveTo>
                    <a:lnTo>
                      <a:pt x="114" y="152"/>
                    </a:lnTo>
                    <a:lnTo>
                      <a:pt x="112" y="152"/>
                    </a:lnTo>
                    <a:close/>
                    <a:moveTo>
                      <a:pt x="114" y="152"/>
                    </a:moveTo>
                    <a:lnTo>
                      <a:pt x="112" y="152"/>
                    </a:lnTo>
                    <a:lnTo>
                      <a:pt x="114" y="152"/>
                    </a:lnTo>
                    <a:close/>
                    <a:moveTo>
                      <a:pt x="116" y="152"/>
                    </a:moveTo>
                    <a:lnTo>
                      <a:pt x="114" y="152"/>
                    </a:lnTo>
                    <a:lnTo>
                      <a:pt x="116" y="152"/>
                    </a:lnTo>
                    <a:lnTo>
                      <a:pt x="114" y="152"/>
                    </a:lnTo>
                    <a:lnTo>
                      <a:pt x="116" y="152"/>
                    </a:lnTo>
                    <a:close/>
                    <a:moveTo>
                      <a:pt x="114" y="150"/>
                    </a:moveTo>
                    <a:lnTo>
                      <a:pt x="112" y="150"/>
                    </a:lnTo>
                    <a:lnTo>
                      <a:pt x="114" y="150"/>
                    </a:lnTo>
                    <a:close/>
                    <a:moveTo>
                      <a:pt x="114" y="150"/>
                    </a:moveTo>
                    <a:lnTo>
                      <a:pt x="114" y="152"/>
                    </a:lnTo>
                    <a:lnTo>
                      <a:pt x="114" y="150"/>
                    </a:lnTo>
                    <a:lnTo>
                      <a:pt x="114" y="152"/>
                    </a:lnTo>
                    <a:lnTo>
                      <a:pt x="114" y="150"/>
                    </a:lnTo>
                    <a:close/>
                    <a:moveTo>
                      <a:pt x="116" y="150"/>
                    </a:moveTo>
                    <a:lnTo>
                      <a:pt x="114" y="150"/>
                    </a:lnTo>
                    <a:lnTo>
                      <a:pt x="116" y="150"/>
                    </a:lnTo>
                    <a:close/>
                    <a:moveTo>
                      <a:pt x="128" y="150"/>
                    </a:moveTo>
                    <a:lnTo>
                      <a:pt x="126" y="150"/>
                    </a:lnTo>
                    <a:lnTo>
                      <a:pt x="128" y="150"/>
                    </a:lnTo>
                    <a:close/>
                    <a:moveTo>
                      <a:pt x="116" y="150"/>
                    </a:moveTo>
                    <a:lnTo>
                      <a:pt x="114" y="150"/>
                    </a:lnTo>
                    <a:lnTo>
                      <a:pt x="116" y="147"/>
                    </a:lnTo>
                    <a:lnTo>
                      <a:pt x="116" y="150"/>
                    </a:lnTo>
                    <a:close/>
                    <a:moveTo>
                      <a:pt x="114" y="147"/>
                    </a:moveTo>
                    <a:lnTo>
                      <a:pt x="114" y="150"/>
                    </a:lnTo>
                    <a:lnTo>
                      <a:pt x="114" y="147"/>
                    </a:lnTo>
                    <a:close/>
                    <a:moveTo>
                      <a:pt x="140" y="140"/>
                    </a:moveTo>
                    <a:lnTo>
                      <a:pt x="138" y="140"/>
                    </a:lnTo>
                    <a:lnTo>
                      <a:pt x="140" y="140"/>
                    </a:lnTo>
                    <a:close/>
                    <a:moveTo>
                      <a:pt x="140" y="140"/>
                    </a:moveTo>
                    <a:lnTo>
                      <a:pt x="138" y="140"/>
                    </a:lnTo>
                    <a:lnTo>
                      <a:pt x="140" y="140"/>
                    </a:lnTo>
                    <a:lnTo>
                      <a:pt x="138" y="140"/>
                    </a:lnTo>
                    <a:lnTo>
                      <a:pt x="140" y="140"/>
                    </a:lnTo>
                    <a:close/>
                    <a:moveTo>
                      <a:pt x="145" y="135"/>
                    </a:moveTo>
                    <a:lnTo>
                      <a:pt x="142" y="133"/>
                    </a:lnTo>
                    <a:lnTo>
                      <a:pt x="145" y="133"/>
                    </a:lnTo>
                    <a:lnTo>
                      <a:pt x="145" y="135"/>
                    </a:lnTo>
                    <a:close/>
                    <a:moveTo>
                      <a:pt x="169" y="105"/>
                    </a:moveTo>
                    <a:lnTo>
                      <a:pt x="169" y="107"/>
                    </a:lnTo>
                    <a:lnTo>
                      <a:pt x="169" y="105"/>
                    </a:lnTo>
                    <a:close/>
                    <a:moveTo>
                      <a:pt x="197" y="88"/>
                    </a:moveTo>
                    <a:lnTo>
                      <a:pt x="197" y="90"/>
                    </a:lnTo>
                    <a:lnTo>
                      <a:pt x="197" y="88"/>
                    </a:lnTo>
                    <a:close/>
                    <a:moveTo>
                      <a:pt x="202" y="88"/>
                    </a:moveTo>
                    <a:lnTo>
                      <a:pt x="199" y="88"/>
                    </a:lnTo>
                    <a:lnTo>
                      <a:pt x="202" y="88"/>
                    </a:lnTo>
                    <a:lnTo>
                      <a:pt x="199" y="88"/>
                    </a:lnTo>
                    <a:lnTo>
                      <a:pt x="202" y="88"/>
                    </a:lnTo>
                    <a:lnTo>
                      <a:pt x="202" y="86"/>
                    </a:lnTo>
                    <a:lnTo>
                      <a:pt x="202" y="88"/>
                    </a:lnTo>
                    <a:close/>
                    <a:moveTo>
                      <a:pt x="183" y="83"/>
                    </a:moveTo>
                    <a:lnTo>
                      <a:pt x="183" y="86"/>
                    </a:lnTo>
                    <a:lnTo>
                      <a:pt x="185" y="86"/>
                    </a:lnTo>
                    <a:lnTo>
                      <a:pt x="183" y="86"/>
                    </a:lnTo>
                    <a:lnTo>
                      <a:pt x="185" y="86"/>
                    </a:lnTo>
                    <a:lnTo>
                      <a:pt x="188" y="86"/>
                    </a:lnTo>
                    <a:lnTo>
                      <a:pt x="190" y="86"/>
                    </a:lnTo>
                    <a:lnTo>
                      <a:pt x="188" y="88"/>
                    </a:lnTo>
                    <a:lnTo>
                      <a:pt x="185" y="88"/>
                    </a:lnTo>
                    <a:lnTo>
                      <a:pt x="185" y="86"/>
                    </a:lnTo>
                    <a:lnTo>
                      <a:pt x="183" y="86"/>
                    </a:lnTo>
                    <a:lnTo>
                      <a:pt x="180" y="86"/>
                    </a:lnTo>
                    <a:lnTo>
                      <a:pt x="183" y="86"/>
                    </a:lnTo>
                    <a:lnTo>
                      <a:pt x="180" y="86"/>
                    </a:lnTo>
                    <a:lnTo>
                      <a:pt x="180" y="88"/>
                    </a:lnTo>
                    <a:lnTo>
                      <a:pt x="183" y="88"/>
                    </a:lnTo>
                    <a:lnTo>
                      <a:pt x="183" y="90"/>
                    </a:lnTo>
                    <a:lnTo>
                      <a:pt x="180" y="93"/>
                    </a:lnTo>
                    <a:lnTo>
                      <a:pt x="178" y="93"/>
                    </a:lnTo>
                    <a:lnTo>
                      <a:pt x="180" y="93"/>
                    </a:lnTo>
                    <a:lnTo>
                      <a:pt x="180" y="90"/>
                    </a:lnTo>
                    <a:lnTo>
                      <a:pt x="178" y="90"/>
                    </a:lnTo>
                    <a:lnTo>
                      <a:pt x="176" y="90"/>
                    </a:lnTo>
                    <a:lnTo>
                      <a:pt x="173" y="88"/>
                    </a:lnTo>
                    <a:lnTo>
                      <a:pt x="173" y="86"/>
                    </a:lnTo>
                    <a:lnTo>
                      <a:pt x="176" y="86"/>
                    </a:lnTo>
                    <a:lnTo>
                      <a:pt x="176" y="83"/>
                    </a:lnTo>
                    <a:lnTo>
                      <a:pt x="178" y="83"/>
                    </a:lnTo>
                    <a:lnTo>
                      <a:pt x="180" y="83"/>
                    </a:lnTo>
                    <a:lnTo>
                      <a:pt x="183" y="83"/>
                    </a:lnTo>
                    <a:close/>
                    <a:moveTo>
                      <a:pt x="199" y="83"/>
                    </a:moveTo>
                    <a:lnTo>
                      <a:pt x="199" y="86"/>
                    </a:lnTo>
                    <a:lnTo>
                      <a:pt x="197" y="86"/>
                    </a:lnTo>
                    <a:lnTo>
                      <a:pt x="197" y="83"/>
                    </a:lnTo>
                    <a:lnTo>
                      <a:pt x="199" y="83"/>
                    </a:lnTo>
                    <a:close/>
                    <a:moveTo>
                      <a:pt x="192" y="83"/>
                    </a:moveTo>
                    <a:lnTo>
                      <a:pt x="195" y="83"/>
                    </a:lnTo>
                    <a:lnTo>
                      <a:pt x="192" y="83"/>
                    </a:lnTo>
                    <a:close/>
                    <a:moveTo>
                      <a:pt x="192" y="81"/>
                    </a:moveTo>
                    <a:lnTo>
                      <a:pt x="190" y="81"/>
                    </a:lnTo>
                    <a:lnTo>
                      <a:pt x="192" y="81"/>
                    </a:lnTo>
                    <a:close/>
                    <a:moveTo>
                      <a:pt x="197" y="69"/>
                    </a:moveTo>
                    <a:lnTo>
                      <a:pt x="195" y="69"/>
                    </a:lnTo>
                    <a:lnTo>
                      <a:pt x="197" y="69"/>
                    </a:lnTo>
                    <a:close/>
                    <a:moveTo>
                      <a:pt x="183" y="67"/>
                    </a:moveTo>
                    <a:lnTo>
                      <a:pt x="183" y="69"/>
                    </a:lnTo>
                    <a:lnTo>
                      <a:pt x="183" y="67"/>
                    </a:lnTo>
                    <a:lnTo>
                      <a:pt x="180" y="69"/>
                    </a:lnTo>
                    <a:lnTo>
                      <a:pt x="183" y="69"/>
                    </a:lnTo>
                    <a:lnTo>
                      <a:pt x="180" y="67"/>
                    </a:lnTo>
                    <a:lnTo>
                      <a:pt x="183" y="67"/>
                    </a:lnTo>
                    <a:close/>
                    <a:moveTo>
                      <a:pt x="188" y="64"/>
                    </a:moveTo>
                    <a:lnTo>
                      <a:pt x="188" y="67"/>
                    </a:lnTo>
                    <a:lnTo>
                      <a:pt x="188" y="64"/>
                    </a:lnTo>
                    <a:close/>
                    <a:moveTo>
                      <a:pt x="199" y="62"/>
                    </a:moveTo>
                    <a:lnTo>
                      <a:pt x="197" y="62"/>
                    </a:lnTo>
                    <a:lnTo>
                      <a:pt x="199" y="62"/>
                    </a:lnTo>
                    <a:close/>
                    <a:moveTo>
                      <a:pt x="188" y="57"/>
                    </a:moveTo>
                    <a:lnTo>
                      <a:pt x="188" y="55"/>
                    </a:lnTo>
                    <a:lnTo>
                      <a:pt x="188" y="57"/>
                    </a:lnTo>
                    <a:close/>
                    <a:moveTo>
                      <a:pt x="188" y="55"/>
                    </a:moveTo>
                    <a:lnTo>
                      <a:pt x="185" y="55"/>
                    </a:lnTo>
                    <a:lnTo>
                      <a:pt x="188" y="55"/>
                    </a:lnTo>
                    <a:lnTo>
                      <a:pt x="185" y="55"/>
                    </a:lnTo>
                    <a:lnTo>
                      <a:pt x="188" y="55"/>
                    </a:lnTo>
                    <a:close/>
                    <a:moveTo>
                      <a:pt x="188" y="55"/>
                    </a:moveTo>
                    <a:lnTo>
                      <a:pt x="190" y="55"/>
                    </a:lnTo>
                    <a:lnTo>
                      <a:pt x="188" y="55"/>
                    </a:lnTo>
                    <a:close/>
                    <a:moveTo>
                      <a:pt x="178" y="55"/>
                    </a:moveTo>
                    <a:lnTo>
                      <a:pt x="178" y="52"/>
                    </a:lnTo>
                    <a:lnTo>
                      <a:pt x="178" y="55"/>
                    </a:lnTo>
                    <a:close/>
                    <a:moveTo>
                      <a:pt x="173" y="52"/>
                    </a:moveTo>
                    <a:lnTo>
                      <a:pt x="173" y="55"/>
                    </a:lnTo>
                    <a:lnTo>
                      <a:pt x="173" y="52"/>
                    </a:lnTo>
                    <a:close/>
                    <a:moveTo>
                      <a:pt x="183" y="55"/>
                    </a:moveTo>
                    <a:lnTo>
                      <a:pt x="183" y="52"/>
                    </a:lnTo>
                    <a:lnTo>
                      <a:pt x="185" y="52"/>
                    </a:lnTo>
                    <a:lnTo>
                      <a:pt x="185" y="55"/>
                    </a:lnTo>
                    <a:lnTo>
                      <a:pt x="183" y="55"/>
                    </a:lnTo>
                    <a:close/>
                    <a:moveTo>
                      <a:pt x="183" y="52"/>
                    </a:moveTo>
                    <a:lnTo>
                      <a:pt x="180" y="52"/>
                    </a:lnTo>
                    <a:lnTo>
                      <a:pt x="183" y="52"/>
                    </a:lnTo>
                    <a:close/>
                    <a:moveTo>
                      <a:pt x="173" y="50"/>
                    </a:moveTo>
                    <a:lnTo>
                      <a:pt x="176" y="50"/>
                    </a:lnTo>
                    <a:lnTo>
                      <a:pt x="173" y="50"/>
                    </a:lnTo>
                    <a:lnTo>
                      <a:pt x="173" y="52"/>
                    </a:lnTo>
                    <a:lnTo>
                      <a:pt x="173" y="50"/>
                    </a:lnTo>
                    <a:lnTo>
                      <a:pt x="173" y="52"/>
                    </a:lnTo>
                    <a:lnTo>
                      <a:pt x="171" y="52"/>
                    </a:lnTo>
                    <a:lnTo>
                      <a:pt x="173" y="52"/>
                    </a:lnTo>
                    <a:lnTo>
                      <a:pt x="171" y="52"/>
                    </a:lnTo>
                    <a:lnTo>
                      <a:pt x="171" y="50"/>
                    </a:lnTo>
                    <a:lnTo>
                      <a:pt x="173" y="50"/>
                    </a:lnTo>
                    <a:close/>
                    <a:moveTo>
                      <a:pt x="171" y="50"/>
                    </a:moveTo>
                    <a:lnTo>
                      <a:pt x="171" y="48"/>
                    </a:lnTo>
                    <a:lnTo>
                      <a:pt x="173" y="48"/>
                    </a:lnTo>
                    <a:lnTo>
                      <a:pt x="171" y="50"/>
                    </a:lnTo>
                    <a:close/>
                    <a:moveTo>
                      <a:pt x="161" y="48"/>
                    </a:moveTo>
                    <a:lnTo>
                      <a:pt x="164" y="48"/>
                    </a:lnTo>
                    <a:lnTo>
                      <a:pt x="161" y="48"/>
                    </a:lnTo>
                    <a:close/>
                    <a:moveTo>
                      <a:pt x="169" y="48"/>
                    </a:moveTo>
                    <a:lnTo>
                      <a:pt x="169" y="45"/>
                    </a:lnTo>
                    <a:lnTo>
                      <a:pt x="169" y="48"/>
                    </a:lnTo>
                    <a:close/>
                    <a:moveTo>
                      <a:pt x="169" y="45"/>
                    </a:moveTo>
                    <a:lnTo>
                      <a:pt x="169" y="48"/>
                    </a:lnTo>
                    <a:lnTo>
                      <a:pt x="169" y="45"/>
                    </a:lnTo>
                    <a:close/>
                    <a:moveTo>
                      <a:pt x="169" y="45"/>
                    </a:moveTo>
                    <a:lnTo>
                      <a:pt x="171" y="45"/>
                    </a:lnTo>
                    <a:lnTo>
                      <a:pt x="169" y="45"/>
                    </a:lnTo>
                    <a:close/>
                    <a:moveTo>
                      <a:pt x="171" y="45"/>
                    </a:moveTo>
                    <a:lnTo>
                      <a:pt x="169" y="45"/>
                    </a:lnTo>
                    <a:lnTo>
                      <a:pt x="171" y="45"/>
                    </a:lnTo>
                    <a:close/>
                    <a:moveTo>
                      <a:pt x="169" y="45"/>
                    </a:moveTo>
                    <a:lnTo>
                      <a:pt x="166" y="45"/>
                    </a:lnTo>
                    <a:lnTo>
                      <a:pt x="169" y="45"/>
                    </a:lnTo>
                    <a:close/>
                    <a:moveTo>
                      <a:pt x="159" y="43"/>
                    </a:moveTo>
                    <a:lnTo>
                      <a:pt x="159" y="45"/>
                    </a:lnTo>
                    <a:lnTo>
                      <a:pt x="159" y="43"/>
                    </a:lnTo>
                    <a:lnTo>
                      <a:pt x="159" y="45"/>
                    </a:lnTo>
                    <a:lnTo>
                      <a:pt x="159" y="43"/>
                    </a:lnTo>
                    <a:close/>
                    <a:moveTo>
                      <a:pt x="164" y="45"/>
                    </a:moveTo>
                    <a:lnTo>
                      <a:pt x="164" y="43"/>
                    </a:lnTo>
                    <a:lnTo>
                      <a:pt x="164" y="45"/>
                    </a:lnTo>
                    <a:close/>
                    <a:moveTo>
                      <a:pt x="154" y="28"/>
                    </a:moveTo>
                    <a:lnTo>
                      <a:pt x="154" y="31"/>
                    </a:lnTo>
                    <a:lnTo>
                      <a:pt x="154" y="28"/>
                    </a:lnTo>
                    <a:close/>
                    <a:moveTo>
                      <a:pt x="152" y="28"/>
                    </a:moveTo>
                    <a:lnTo>
                      <a:pt x="154" y="28"/>
                    </a:lnTo>
                    <a:lnTo>
                      <a:pt x="152" y="28"/>
                    </a:lnTo>
                    <a:close/>
                    <a:moveTo>
                      <a:pt x="145" y="17"/>
                    </a:moveTo>
                    <a:lnTo>
                      <a:pt x="145" y="19"/>
                    </a:lnTo>
                    <a:lnTo>
                      <a:pt x="142" y="17"/>
                    </a:lnTo>
                    <a:lnTo>
                      <a:pt x="145" y="17"/>
                    </a:lnTo>
                    <a:lnTo>
                      <a:pt x="142" y="17"/>
                    </a:lnTo>
                    <a:lnTo>
                      <a:pt x="145" y="17"/>
                    </a:lnTo>
                    <a:close/>
                    <a:moveTo>
                      <a:pt x="142" y="14"/>
                    </a:moveTo>
                    <a:lnTo>
                      <a:pt x="142" y="12"/>
                    </a:lnTo>
                    <a:lnTo>
                      <a:pt x="145" y="12"/>
                    </a:lnTo>
                    <a:lnTo>
                      <a:pt x="142" y="12"/>
                    </a:lnTo>
                    <a:lnTo>
                      <a:pt x="142" y="14"/>
                    </a:lnTo>
                    <a:close/>
                    <a:moveTo>
                      <a:pt x="150" y="0"/>
                    </a:moveTo>
                    <a:lnTo>
                      <a:pt x="150" y="2"/>
                    </a:lnTo>
                    <a:lnTo>
                      <a:pt x="15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58" name="Freeform 50964">
                <a:extLst>
                  <a:ext uri="{FF2B5EF4-FFF2-40B4-BE49-F238E27FC236}">
                    <a16:creationId xmlns:a16="http://schemas.microsoft.com/office/drawing/2014/main" id="{135ABEC1-9E5E-49DE-92C8-6D2EBBA55750}"/>
                  </a:ext>
                </a:extLst>
              </p:cNvPr>
              <p:cNvSpPr>
                <a:spLocks noEditPoints="1"/>
              </p:cNvSpPr>
              <p:nvPr/>
            </p:nvSpPr>
            <p:spPr bwMode="auto">
              <a:xfrm>
                <a:off x="4562740" y="2902624"/>
                <a:ext cx="532345" cy="714262"/>
              </a:xfrm>
              <a:custGeom>
                <a:avLst/>
                <a:gdLst>
                  <a:gd name="T0" fmla="*/ 123 w 278"/>
                  <a:gd name="T1" fmla="*/ 371 h 373"/>
                  <a:gd name="T2" fmla="*/ 114 w 278"/>
                  <a:gd name="T3" fmla="*/ 369 h 373"/>
                  <a:gd name="T4" fmla="*/ 57 w 278"/>
                  <a:gd name="T5" fmla="*/ 369 h 373"/>
                  <a:gd name="T6" fmla="*/ 95 w 278"/>
                  <a:gd name="T7" fmla="*/ 369 h 373"/>
                  <a:gd name="T8" fmla="*/ 142 w 278"/>
                  <a:gd name="T9" fmla="*/ 366 h 373"/>
                  <a:gd name="T10" fmla="*/ 90 w 278"/>
                  <a:gd name="T11" fmla="*/ 366 h 373"/>
                  <a:gd name="T12" fmla="*/ 55 w 278"/>
                  <a:gd name="T13" fmla="*/ 366 h 373"/>
                  <a:gd name="T14" fmla="*/ 133 w 278"/>
                  <a:gd name="T15" fmla="*/ 366 h 373"/>
                  <a:gd name="T16" fmla="*/ 83 w 278"/>
                  <a:gd name="T17" fmla="*/ 364 h 373"/>
                  <a:gd name="T18" fmla="*/ 57 w 278"/>
                  <a:gd name="T19" fmla="*/ 364 h 373"/>
                  <a:gd name="T20" fmla="*/ 154 w 278"/>
                  <a:gd name="T21" fmla="*/ 361 h 373"/>
                  <a:gd name="T22" fmla="*/ 55 w 278"/>
                  <a:gd name="T23" fmla="*/ 361 h 373"/>
                  <a:gd name="T24" fmla="*/ 159 w 278"/>
                  <a:gd name="T25" fmla="*/ 361 h 373"/>
                  <a:gd name="T26" fmla="*/ 64 w 278"/>
                  <a:gd name="T27" fmla="*/ 359 h 373"/>
                  <a:gd name="T28" fmla="*/ 78 w 278"/>
                  <a:gd name="T29" fmla="*/ 359 h 373"/>
                  <a:gd name="T30" fmla="*/ 21 w 278"/>
                  <a:gd name="T31" fmla="*/ 359 h 373"/>
                  <a:gd name="T32" fmla="*/ 29 w 278"/>
                  <a:gd name="T33" fmla="*/ 359 h 373"/>
                  <a:gd name="T34" fmla="*/ 33 w 278"/>
                  <a:gd name="T35" fmla="*/ 357 h 373"/>
                  <a:gd name="T36" fmla="*/ 90 w 278"/>
                  <a:gd name="T37" fmla="*/ 354 h 373"/>
                  <a:gd name="T38" fmla="*/ 17 w 278"/>
                  <a:gd name="T39" fmla="*/ 354 h 373"/>
                  <a:gd name="T40" fmla="*/ 62 w 278"/>
                  <a:gd name="T41" fmla="*/ 354 h 373"/>
                  <a:gd name="T42" fmla="*/ 62 w 278"/>
                  <a:gd name="T43" fmla="*/ 352 h 373"/>
                  <a:gd name="T44" fmla="*/ 31 w 278"/>
                  <a:gd name="T45" fmla="*/ 352 h 373"/>
                  <a:gd name="T46" fmla="*/ 36 w 278"/>
                  <a:gd name="T47" fmla="*/ 352 h 373"/>
                  <a:gd name="T48" fmla="*/ 48 w 278"/>
                  <a:gd name="T49" fmla="*/ 350 h 373"/>
                  <a:gd name="T50" fmla="*/ 221 w 278"/>
                  <a:gd name="T51" fmla="*/ 350 h 373"/>
                  <a:gd name="T52" fmla="*/ 216 w 278"/>
                  <a:gd name="T53" fmla="*/ 347 h 373"/>
                  <a:gd name="T54" fmla="*/ 62 w 278"/>
                  <a:gd name="T55" fmla="*/ 347 h 373"/>
                  <a:gd name="T56" fmla="*/ 48 w 278"/>
                  <a:gd name="T57" fmla="*/ 347 h 373"/>
                  <a:gd name="T58" fmla="*/ 55 w 278"/>
                  <a:gd name="T59" fmla="*/ 345 h 373"/>
                  <a:gd name="T60" fmla="*/ 71 w 278"/>
                  <a:gd name="T61" fmla="*/ 345 h 373"/>
                  <a:gd name="T62" fmla="*/ 36 w 278"/>
                  <a:gd name="T63" fmla="*/ 342 h 373"/>
                  <a:gd name="T64" fmla="*/ 64 w 278"/>
                  <a:gd name="T65" fmla="*/ 342 h 373"/>
                  <a:gd name="T66" fmla="*/ 235 w 278"/>
                  <a:gd name="T67" fmla="*/ 340 h 373"/>
                  <a:gd name="T68" fmla="*/ 52 w 278"/>
                  <a:gd name="T69" fmla="*/ 342 h 373"/>
                  <a:gd name="T70" fmla="*/ 59 w 278"/>
                  <a:gd name="T71" fmla="*/ 340 h 373"/>
                  <a:gd name="T72" fmla="*/ 50 w 278"/>
                  <a:gd name="T73" fmla="*/ 338 h 373"/>
                  <a:gd name="T74" fmla="*/ 21 w 278"/>
                  <a:gd name="T75" fmla="*/ 340 h 373"/>
                  <a:gd name="T76" fmla="*/ 59 w 278"/>
                  <a:gd name="T77" fmla="*/ 338 h 373"/>
                  <a:gd name="T78" fmla="*/ 52 w 278"/>
                  <a:gd name="T79" fmla="*/ 338 h 373"/>
                  <a:gd name="T80" fmla="*/ 88 w 278"/>
                  <a:gd name="T81" fmla="*/ 338 h 373"/>
                  <a:gd name="T82" fmla="*/ 50 w 278"/>
                  <a:gd name="T83" fmla="*/ 335 h 373"/>
                  <a:gd name="T84" fmla="*/ 275 w 278"/>
                  <a:gd name="T85" fmla="*/ 333 h 373"/>
                  <a:gd name="T86" fmla="*/ 31 w 278"/>
                  <a:gd name="T87" fmla="*/ 333 h 373"/>
                  <a:gd name="T88" fmla="*/ 86 w 278"/>
                  <a:gd name="T89" fmla="*/ 331 h 373"/>
                  <a:gd name="T90" fmla="*/ 64 w 278"/>
                  <a:gd name="T91" fmla="*/ 328 h 373"/>
                  <a:gd name="T92" fmla="*/ 64 w 278"/>
                  <a:gd name="T93" fmla="*/ 321 h 373"/>
                  <a:gd name="T94" fmla="*/ 59 w 278"/>
                  <a:gd name="T95" fmla="*/ 314 h 373"/>
                  <a:gd name="T96" fmla="*/ 69 w 278"/>
                  <a:gd name="T97" fmla="*/ 297 h 373"/>
                  <a:gd name="T98" fmla="*/ 67 w 278"/>
                  <a:gd name="T99" fmla="*/ 285 h 373"/>
                  <a:gd name="T100" fmla="*/ 69 w 278"/>
                  <a:gd name="T101" fmla="*/ 262 h 373"/>
                  <a:gd name="T102" fmla="*/ 67 w 278"/>
                  <a:gd name="T103" fmla="*/ 238 h 373"/>
                  <a:gd name="T104" fmla="*/ 67 w 278"/>
                  <a:gd name="T105" fmla="*/ 202 h 373"/>
                  <a:gd name="T106" fmla="*/ 62 w 278"/>
                  <a:gd name="T107" fmla="*/ 193 h 373"/>
                  <a:gd name="T108" fmla="*/ 71 w 278"/>
                  <a:gd name="T109" fmla="*/ 186 h 373"/>
                  <a:gd name="T110" fmla="*/ 86 w 278"/>
                  <a:gd name="T111" fmla="*/ 181 h 373"/>
                  <a:gd name="T112" fmla="*/ 59 w 278"/>
                  <a:gd name="T113" fmla="*/ 179 h 373"/>
                  <a:gd name="T114" fmla="*/ 83 w 278"/>
                  <a:gd name="T115" fmla="*/ 176 h 373"/>
                  <a:gd name="T116" fmla="*/ 107 w 278"/>
                  <a:gd name="T117" fmla="*/ 157 h 373"/>
                  <a:gd name="T118" fmla="*/ 114 w 278"/>
                  <a:gd name="T119" fmla="*/ 148 h 373"/>
                  <a:gd name="T120" fmla="*/ 199 w 278"/>
                  <a:gd name="T121" fmla="*/ 84 h 373"/>
                  <a:gd name="T122" fmla="*/ 159 w 278"/>
                  <a:gd name="T123" fmla="*/ 53 h 373"/>
                  <a:gd name="T124" fmla="*/ 154 w 278"/>
                  <a:gd name="T125" fmla="*/ 26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 h="373">
                    <a:moveTo>
                      <a:pt x="76" y="373"/>
                    </a:moveTo>
                    <a:lnTo>
                      <a:pt x="74" y="373"/>
                    </a:lnTo>
                    <a:lnTo>
                      <a:pt x="76" y="373"/>
                    </a:lnTo>
                    <a:close/>
                    <a:moveTo>
                      <a:pt x="121" y="373"/>
                    </a:moveTo>
                    <a:lnTo>
                      <a:pt x="119" y="371"/>
                    </a:lnTo>
                    <a:lnTo>
                      <a:pt x="121" y="371"/>
                    </a:lnTo>
                    <a:lnTo>
                      <a:pt x="121" y="373"/>
                    </a:lnTo>
                    <a:close/>
                    <a:moveTo>
                      <a:pt x="62" y="373"/>
                    </a:moveTo>
                    <a:lnTo>
                      <a:pt x="62" y="371"/>
                    </a:lnTo>
                    <a:lnTo>
                      <a:pt x="62" y="373"/>
                    </a:lnTo>
                    <a:close/>
                    <a:moveTo>
                      <a:pt x="74" y="373"/>
                    </a:moveTo>
                    <a:lnTo>
                      <a:pt x="74" y="371"/>
                    </a:lnTo>
                    <a:lnTo>
                      <a:pt x="74" y="373"/>
                    </a:lnTo>
                    <a:close/>
                    <a:moveTo>
                      <a:pt x="112" y="373"/>
                    </a:moveTo>
                    <a:lnTo>
                      <a:pt x="112" y="371"/>
                    </a:lnTo>
                    <a:lnTo>
                      <a:pt x="112" y="373"/>
                    </a:lnTo>
                    <a:close/>
                    <a:moveTo>
                      <a:pt x="74" y="371"/>
                    </a:moveTo>
                    <a:lnTo>
                      <a:pt x="74" y="373"/>
                    </a:lnTo>
                    <a:lnTo>
                      <a:pt x="74" y="371"/>
                    </a:lnTo>
                    <a:close/>
                    <a:moveTo>
                      <a:pt x="76" y="371"/>
                    </a:moveTo>
                    <a:lnTo>
                      <a:pt x="74" y="371"/>
                    </a:lnTo>
                    <a:lnTo>
                      <a:pt x="76" y="371"/>
                    </a:lnTo>
                    <a:close/>
                    <a:moveTo>
                      <a:pt x="116" y="371"/>
                    </a:moveTo>
                    <a:lnTo>
                      <a:pt x="114" y="371"/>
                    </a:lnTo>
                    <a:lnTo>
                      <a:pt x="116" y="371"/>
                    </a:lnTo>
                    <a:close/>
                    <a:moveTo>
                      <a:pt x="71" y="371"/>
                    </a:moveTo>
                    <a:lnTo>
                      <a:pt x="69" y="371"/>
                    </a:lnTo>
                    <a:lnTo>
                      <a:pt x="71" y="371"/>
                    </a:lnTo>
                    <a:close/>
                    <a:moveTo>
                      <a:pt x="59" y="371"/>
                    </a:moveTo>
                    <a:lnTo>
                      <a:pt x="57" y="371"/>
                    </a:lnTo>
                    <a:lnTo>
                      <a:pt x="59" y="371"/>
                    </a:lnTo>
                    <a:close/>
                    <a:moveTo>
                      <a:pt x="90" y="371"/>
                    </a:moveTo>
                    <a:lnTo>
                      <a:pt x="93" y="371"/>
                    </a:lnTo>
                    <a:lnTo>
                      <a:pt x="90" y="371"/>
                    </a:lnTo>
                    <a:lnTo>
                      <a:pt x="93" y="371"/>
                    </a:lnTo>
                    <a:lnTo>
                      <a:pt x="90" y="371"/>
                    </a:lnTo>
                    <a:close/>
                    <a:moveTo>
                      <a:pt x="102" y="371"/>
                    </a:moveTo>
                    <a:lnTo>
                      <a:pt x="100" y="371"/>
                    </a:lnTo>
                    <a:lnTo>
                      <a:pt x="102" y="371"/>
                    </a:lnTo>
                    <a:close/>
                    <a:moveTo>
                      <a:pt x="62" y="371"/>
                    </a:moveTo>
                    <a:lnTo>
                      <a:pt x="59" y="371"/>
                    </a:lnTo>
                    <a:lnTo>
                      <a:pt x="62" y="371"/>
                    </a:lnTo>
                    <a:close/>
                    <a:moveTo>
                      <a:pt x="119" y="371"/>
                    </a:moveTo>
                    <a:lnTo>
                      <a:pt x="116" y="371"/>
                    </a:lnTo>
                    <a:lnTo>
                      <a:pt x="119" y="371"/>
                    </a:lnTo>
                    <a:close/>
                    <a:moveTo>
                      <a:pt x="59" y="371"/>
                    </a:moveTo>
                    <a:lnTo>
                      <a:pt x="57" y="371"/>
                    </a:lnTo>
                    <a:lnTo>
                      <a:pt x="59" y="371"/>
                    </a:lnTo>
                    <a:close/>
                    <a:moveTo>
                      <a:pt x="104" y="371"/>
                    </a:moveTo>
                    <a:lnTo>
                      <a:pt x="102" y="371"/>
                    </a:lnTo>
                    <a:lnTo>
                      <a:pt x="104" y="371"/>
                    </a:lnTo>
                    <a:close/>
                    <a:moveTo>
                      <a:pt x="119" y="371"/>
                    </a:moveTo>
                    <a:lnTo>
                      <a:pt x="116" y="371"/>
                    </a:lnTo>
                    <a:lnTo>
                      <a:pt x="119" y="371"/>
                    </a:lnTo>
                    <a:close/>
                    <a:moveTo>
                      <a:pt x="57" y="371"/>
                    </a:moveTo>
                    <a:lnTo>
                      <a:pt x="55" y="371"/>
                    </a:lnTo>
                    <a:lnTo>
                      <a:pt x="57" y="371"/>
                    </a:lnTo>
                    <a:close/>
                    <a:moveTo>
                      <a:pt x="74" y="371"/>
                    </a:moveTo>
                    <a:lnTo>
                      <a:pt x="71" y="371"/>
                    </a:lnTo>
                    <a:lnTo>
                      <a:pt x="74" y="371"/>
                    </a:lnTo>
                    <a:close/>
                    <a:moveTo>
                      <a:pt x="123" y="371"/>
                    </a:moveTo>
                    <a:lnTo>
                      <a:pt x="123" y="369"/>
                    </a:lnTo>
                    <a:lnTo>
                      <a:pt x="123" y="371"/>
                    </a:lnTo>
                    <a:close/>
                    <a:moveTo>
                      <a:pt x="116" y="371"/>
                    </a:moveTo>
                    <a:lnTo>
                      <a:pt x="116" y="369"/>
                    </a:lnTo>
                    <a:lnTo>
                      <a:pt x="116" y="371"/>
                    </a:lnTo>
                    <a:close/>
                    <a:moveTo>
                      <a:pt x="114" y="371"/>
                    </a:moveTo>
                    <a:lnTo>
                      <a:pt x="114" y="369"/>
                    </a:lnTo>
                    <a:lnTo>
                      <a:pt x="114" y="371"/>
                    </a:lnTo>
                    <a:close/>
                    <a:moveTo>
                      <a:pt x="119" y="371"/>
                    </a:moveTo>
                    <a:lnTo>
                      <a:pt x="119" y="369"/>
                    </a:lnTo>
                    <a:lnTo>
                      <a:pt x="119" y="371"/>
                    </a:lnTo>
                    <a:close/>
                    <a:moveTo>
                      <a:pt x="93" y="371"/>
                    </a:moveTo>
                    <a:lnTo>
                      <a:pt x="93" y="369"/>
                    </a:lnTo>
                    <a:lnTo>
                      <a:pt x="93" y="371"/>
                    </a:lnTo>
                    <a:close/>
                    <a:moveTo>
                      <a:pt x="83" y="371"/>
                    </a:moveTo>
                    <a:lnTo>
                      <a:pt x="83" y="369"/>
                    </a:lnTo>
                    <a:lnTo>
                      <a:pt x="83" y="371"/>
                    </a:lnTo>
                    <a:close/>
                    <a:moveTo>
                      <a:pt x="104" y="371"/>
                    </a:moveTo>
                    <a:lnTo>
                      <a:pt x="104" y="369"/>
                    </a:lnTo>
                    <a:lnTo>
                      <a:pt x="104" y="371"/>
                    </a:lnTo>
                    <a:close/>
                    <a:moveTo>
                      <a:pt x="59" y="371"/>
                    </a:moveTo>
                    <a:lnTo>
                      <a:pt x="59" y="369"/>
                    </a:lnTo>
                    <a:lnTo>
                      <a:pt x="59" y="371"/>
                    </a:lnTo>
                    <a:close/>
                    <a:moveTo>
                      <a:pt x="97" y="369"/>
                    </a:moveTo>
                    <a:lnTo>
                      <a:pt x="97" y="371"/>
                    </a:lnTo>
                    <a:lnTo>
                      <a:pt x="97" y="369"/>
                    </a:lnTo>
                    <a:close/>
                    <a:moveTo>
                      <a:pt x="90" y="369"/>
                    </a:moveTo>
                    <a:lnTo>
                      <a:pt x="90" y="371"/>
                    </a:lnTo>
                    <a:lnTo>
                      <a:pt x="90" y="369"/>
                    </a:lnTo>
                    <a:close/>
                    <a:moveTo>
                      <a:pt x="102" y="371"/>
                    </a:moveTo>
                    <a:lnTo>
                      <a:pt x="102" y="369"/>
                    </a:lnTo>
                    <a:lnTo>
                      <a:pt x="102" y="371"/>
                    </a:lnTo>
                    <a:close/>
                    <a:moveTo>
                      <a:pt x="62" y="369"/>
                    </a:moveTo>
                    <a:lnTo>
                      <a:pt x="62" y="371"/>
                    </a:lnTo>
                    <a:lnTo>
                      <a:pt x="62" y="369"/>
                    </a:lnTo>
                    <a:close/>
                    <a:moveTo>
                      <a:pt x="55" y="369"/>
                    </a:moveTo>
                    <a:lnTo>
                      <a:pt x="55" y="371"/>
                    </a:lnTo>
                    <a:lnTo>
                      <a:pt x="52" y="369"/>
                    </a:lnTo>
                    <a:lnTo>
                      <a:pt x="55" y="369"/>
                    </a:lnTo>
                    <a:close/>
                    <a:moveTo>
                      <a:pt x="67" y="369"/>
                    </a:moveTo>
                    <a:lnTo>
                      <a:pt x="67" y="371"/>
                    </a:lnTo>
                    <a:lnTo>
                      <a:pt x="67" y="369"/>
                    </a:lnTo>
                    <a:close/>
                    <a:moveTo>
                      <a:pt x="83" y="369"/>
                    </a:moveTo>
                    <a:lnTo>
                      <a:pt x="83" y="371"/>
                    </a:lnTo>
                    <a:lnTo>
                      <a:pt x="83" y="369"/>
                    </a:lnTo>
                    <a:close/>
                    <a:moveTo>
                      <a:pt x="93" y="371"/>
                    </a:moveTo>
                    <a:lnTo>
                      <a:pt x="90" y="371"/>
                    </a:lnTo>
                    <a:lnTo>
                      <a:pt x="93" y="371"/>
                    </a:lnTo>
                    <a:lnTo>
                      <a:pt x="93" y="369"/>
                    </a:lnTo>
                    <a:lnTo>
                      <a:pt x="93" y="371"/>
                    </a:lnTo>
                    <a:close/>
                    <a:moveTo>
                      <a:pt x="104" y="369"/>
                    </a:moveTo>
                    <a:lnTo>
                      <a:pt x="102" y="369"/>
                    </a:lnTo>
                    <a:lnTo>
                      <a:pt x="104" y="369"/>
                    </a:lnTo>
                    <a:close/>
                    <a:moveTo>
                      <a:pt x="55" y="369"/>
                    </a:moveTo>
                    <a:lnTo>
                      <a:pt x="52" y="369"/>
                    </a:lnTo>
                    <a:lnTo>
                      <a:pt x="55" y="369"/>
                    </a:lnTo>
                    <a:close/>
                    <a:moveTo>
                      <a:pt x="59" y="369"/>
                    </a:moveTo>
                    <a:lnTo>
                      <a:pt x="57" y="369"/>
                    </a:lnTo>
                    <a:lnTo>
                      <a:pt x="59" y="369"/>
                    </a:lnTo>
                    <a:close/>
                    <a:moveTo>
                      <a:pt x="123" y="369"/>
                    </a:moveTo>
                    <a:lnTo>
                      <a:pt x="121" y="369"/>
                    </a:lnTo>
                    <a:lnTo>
                      <a:pt x="123" y="369"/>
                    </a:lnTo>
                    <a:close/>
                    <a:moveTo>
                      <a:pt x="114" y="369"/>
                    </a:moveTo>
                    <a:lnTo>
                      <a:pt x="112" y="369"/>
                    </a:lnTo>
                    <a:lnTo>
                      <a:pt x="114" y="369"/>
                    </a:lnTo>
                    <a:close/>
                    <a:moveTo>
                      <a:pt x="52" y="369"/>
                    </a:moveTo>
                    <a:lnTo>
                      <a:pt x="55" y="369"/>
                    </a:lnTo>
                    <a:lnTo>
                      <a:pt x="52" y="369"/>
                    </a:lnTo>
                    <a:close/>
                    <a:moveTo>
                      <a:pt x="93" y="369"/>
                    </a:moveTo>
                    <a:lnTo>
                      <a:pt x="90" y="369"/>
                    </a:lnTo>
                    <a:lnTo>
                      <a:pt x="93" y="369"/>
                    </a:lnTo>
                    <a:close/>
                    <a:moveTo>
                      <a:pt x="83" y="369"/>
                    </a:moveTo>
                    <a:lnTo>
                      <a:pt x="81" y="369"/>
                    </a:lnTo>
                    <a:lnTo>
                      <a:pt x="83" y="369"/>
                    </a:lnTo>
                    <a:lnTo>
                      <a:pt x="81" y="369"/>
                    </a:lnTo>
                    <a:lnTo>
                      <a:pt x="83" y="369"/>
                    </a:lnTo>
                    <a:close/>
                    <a:moveTo>
                      <a:pt x="135" y="369"/>
                    </a:moveTo>
                    <a:lnTo>
                      <a:pt x="138" y="369"/>
                    </a:lnTo>
                    <a:lnTo>
                      <a:pt x="135" y="369"/>
                    </a:lnTo>
                    <a:close/>
                    <a:moveTo>
                      <a:pt x="83" y="369"/>
                    </a:moveTo>
                    <a:lnTo>
                      <a:pt x="81" y="369"/>
                    </a:lnTo>
                    <a:lnTo>
                      <a:pt x="83" y="369"/>
                    </a:lnTo>
                    <a:close/>
                    <a:moveTo>
                      <a:pt x="107" y="369"/>
                    </a:moveTo>
                    <a:lnTo>
                      <a:pt x="104" y="369"/>
                    </a:lnTo>
                    <a:lnTo>
                      <a:pt x="107" y="369"/>
                    </a:lnTo>
                    <a:close/>
                    <a:moveTo>
                      <a:pt x="64" y="369"/>
                    </a:moveTo>
                    <a:lnTo>
                      <a:pt x="62" y="369"/>
                    </a:lnTo>
                    <a:lnTo>
                      <a:pt x="64" y="369"/>
                    </a:lnTo>
                    <a:close/>
                    <a:moveTo>
                      <a:pt x="81" y="369"/>
                    </a:moveTo>
                    <a:lnTo>
                      <a:pt x="83" y="369"/>
                    </a:lnTo>
                    <a:lnTo>
                      <a:pt x="81" y="369"/>
                    </a:lnTo>
                    <a:close/>
                    <a:moveTo>
                      <a:pt x="138" y="369"/>
                    </a:moveTo>
                    <a:lnTo>
                      <a:pt x="135" y="369"/>
                    </a:lnTo>
                    <a:lnTo>
                      <a:pt x="138" y="369"/>
                    </a:lnTo>
                    <a:close/>
                    <a:moveTo>
                      <a:pt x="95" y="369"/>
                    </a:moveTo>
                    <a:lnTo>
                      <a:pt x="93" y="369"/>
                    </a:lnTo>
                    <a:lnTo>
                      <a:pt x="95" y="369"/>
                    </a:lnTo>
                    <a:lnTo>
                      <a:pt x="93" y="369"/>
                    </a:lnTo>
                    <a:lnTo>
                      <a:pt x="95" y="369"/>
                    </a:lnTo>
                    <a:close/>
                    <a:moveTo>
                      <a:pt x="43" y="369"/>
                    </a:moveTo>
                    <a:lnTo>
                      <a:pt x="40" y="369"/>
                    </a:lnTo>
                    <a:lnTo>
                      <a:pt x="43" y="369"/>
                    </a:lnTo>
                    <a:close/>
                    <a:moveTo>
                      <a:pt x="116" y="369"/>
                    </a:moveTo>
                    <a:lnTo>
                      <a:pt x="114" y="369"/>
                    </a:lnTo>
                    <a:lnTo>
                      <a:pt x="116" y="369"/>
                    </a:lnTo>
                    <a:close/>
                    <a:moveTo>
                      <a:pt x="104" y="369"/>
                    </a:moveTo>
                    <a:lnTo>
                      <a:pt x="102" y="369"/>
                    </a:lnTo>
                    <a:lnTo>
                      <a:pt x="104" y="369"/>
                    </a:lnTo>
                    <a:close/>
                    <a:moveTo>
                      <a:pt x="119" y="369"/>
                    </a:moveTo>
                    <a:lnTo>
                      <a:pt x="116" y="369"/>
                    </a:lnTo>
                    <a:lnTo>
                      <a:pt x="119" y="369"/>
                    </a:lnTo>
                    <a:close/>
                    <a:moveTo>
                      <a:pt x="131" y="369"/>
                    </a:moveTo>
                    <a:lnTo>
                      <a:pt x="128" y="369"/>
                    </a:lnTo>
                    <a:lnTo>
                      <a:pt x="131" y="369"/>
                    </a:lnTo>
                    <a:close/>
                    <a:moveTo>
                      <a:pt x="71" y="369"/>
                    </a:moveTo>
                    <a:lnTo>
                      <a:pt x="69" y="369"/>
                    </a:lnTo>
                    <a:lnTo>
                      <a:pt x="71" y="369"/>
                    </a:lnTo>
                    <a:close/>
                    <a:moveTo>
                      <a:pt x="90" y="369"/>
                    </a:moveTo>
                    <a:lnTo>
                      <a:pt x="88" y="369"/>
                    </a:lnTo>
                    <a:lnTo>
                      <a:pt x="90" y="369"/>
                    </a:lnTo>
                    <a:close/>
                    <a:moveTo>
                      <a:pt x="40" y="369"/>
                    </a:moveTo>
                    <a:lnTo>
                      <a:pt x="38" y="369"/>
                    </a:lnTo>
                    <a:lnTo>
                      <a:pt x="40" y="369"/>
                    </a:lnTo>
                    <a:close/>
                    <a:moveTo>
                      <a:pt x="138" y="369"/>
                    </a:moveTo>
                    <a:lnTo>
                      <a:pt x="135" y="369"/>
                    </a:lnTo>
                    <a:lnTo>
                      <a:pt x="138" y="369"/>
                    </a:lnTo>
                    <a:close/>
                    <a:moveTo>
                      <a:pt x="59" y="369"/>
                    </a:moveTo>
                    <a:lnTo>
                      <a:pt x="57" y="369"/>
                    </a:lnTo>
                    <a:lnTo>
                      <a:pt x="59" y="369"/>
                    </a:lnTo>
                    <a:close/>
                    <a:moveTo>
                      <a:pt x="104" y="369"/>
                    </a:moveTo>
                    <a:lnTo>
                      <a:pt x="102" y="369"/>
                    </a:lnTo>
                    <a:lnTo>
                      <a:pt x="104" y="369"/>
                    </a:lnTo>
                    <a:close/>
                    <a:moveTo>
                      <a:pt x="116" y="369"/>
                    </a:moveTo>
                    <a:lnTo>
                      <a:pt x="114" y="369"/>
                    </a:lnTo>
                    <a:lnTo>
                      <a:pt x="116" y="369"/>
                    </a:lnTo>
                    <a:close/>
                    <a:moveTo>
                      <a:pt x="76" y="369"/>
                    </a:moveTo>
                    <a:lnTo>
                      <a:pt x="78" y="369"/>
                    </a:lnTo>
                    <a:lnTo>
                      <a:pt x="76" y="369"/>
                    </a:lnTo>
                    <a:close/>
                    <a:moveTo>
                      <a:pt x="69" y="369"/>
                    </a:moveTo>
                    <a:lnTo>
                      <a:pt x="67" y="369"/>
                    </a:lnTo>
                    <a:lnTo>
                      <a:pt x="69" y="369"/>
                    </a:lnTo>
                    <a:close/>
                    <a:moveTo>
                      <a:pt x="38" y="369"/>
                    </a:moveTo>
                    <a:lnTo>
                      <a:pt x="40" y="369"/>
                    </a:lnTo>
                    <a:lnTo>
                      <a:pt x="38" y="369"/>
                    </a:lnTo>
                    <a:close/>
                    <a:moveTo>
                      <a:pt x="109" y="369"/>
                    </a:moveTo>
                    <a:lnTo>
                      <a:pt x="107" y="369"/>
                    </a:lnTo>
                    <a:lnTo>
                      <a:pt x="109" y="369"/>
                    </a:lnTo>
                    <a:close/>
                    <a:moveTo>
                      <a:pt x="138" y="369"/>
                    </a:moveTo>
                    <a:lnTo>
                      <a:pt x="140" y="369"/>
                    </a:lnTo>
                    <a:lnTo>
                      <a:pt x="138" y="369"/>
                    </a:lnTo>
                    <a:close/>
                    <a:moveTo>
                      <a:pt x="40" y="369"/>
                    </a:moveTo>
                    <a:lnTo>
                      <a:pt x="43" y="369"/>
                    </a:lnTo>
                    <a:lnTo>
                      <a:pt x="40" y="369"/>
                    </a:lnTo>
                    <a:close/>
                    <a:moveTo>
                      <a:pt x="93" y="369"/>
                    </a:moveTo>
                    <a:lnTo>
                      <a:pt x="95" y="369"/>
                    </a:lnTo>
                    <a:lnTo>
                      <a:pt x="93" y="369"/>
                    </a:lnTo>
                    <a:close/>
                    <a:moveTo>
                      <a:pt x="55" y="369"/>
                    </a:moveTo>
                    <a:lnTo>
                      <a:pt x="52" y="369"/>
                    </a:lnTo>
                    <a:lnTo>
                      <a:pt x="55" y="369"/>
                    </a:lnTo>
                    <a:close/>
                    <a:moveTo>
                      <a:pt x="90" y="369"/>
                    </a:moveTo>
                    <a:lnTo>
                      <a:pt x="90" y="366"/>
                    </a:lnTo>
                    <a:lnTo>
                      <a:pt x="90" y="369"/>
                    </a:lnTo>
                    <a:close/>
                    <a:moveTo>
                      <a:pt x="43" y="369"/>
                    </a:moveTo>
                    <a:lnTo>
                      <a:pt x="40" y="369"/>
                    </a:lnTo>
                    <a:lnTo>
                      <a:pt x="40" y="366"/>
                    </a:lnTo>
                    <a:lnTo>
                      <a:pt x="43" y="369"/>
                    </a:lnTo>
                    <a:close/>
                    <a:moveTo>
                      <a:pt x="55" y="369"/>
                    </a:moveTo>
                    <a:lnTo>
                      <a:pt x="55" y="366"/>
                    </a:lnTo>
                    <a:lnTo>
                      <a:pt x="55" y="369"/>
                    </a:lnTo>
                    <a:close/>
                    <a:moveTo>
                      <a:pt x="135" y="369"/>
                    </a:moveTo>
                    <a:lnTo>
                      <a:pt x="133" y="369"/>
                    </a:lnTo>
                    <a:lnTo>
                      <a:pt x="135" y="366"/>
                    </a:lnTo>
                    <a:lnTo>
                      <a:pt x="135" y="369"/>
                    </a:lnTo>
                    <a:close/>
                    <a:moveTo>
                      <a:pt x="138" y="369"/>
                    </a:moveTo>
                    <a:lnTo>
                      <a:pt x="135" y="369"/>
                    </a:lnTo>
                    <a:lnTo>
                      <a:pt x="138" y="366"/>
                    </a:lnTo>
                    <a:lnTo>
                      <a:pt x="138" y="369"/>
                    </a:lnTo>
                    <a:close/>
                    <a:moveTo>
                      <a:pt x="88" y="369"/>
                    </a:moveTo>
                    <a:lnTo>
                      <a:pt x="88" y="366"/>
                    </a:lnTo>
                    <a:lnTo>
                      <a:pt x="88" y="369"/>
                    </a:lnTo>
                    <a:close/>
                    <a:moveTo>
                      <a:pt x="138" y="369"/>
                    </a:moveTo>
                    <a:lnTo>
                      <a:pt x="138" y="366"/>
                    </a:lnTo>
                    <a:lnTo>
                      <a:pt x="138" y="369"/>
                    </a:lnTo>
                    <a:close/>
                    <a:moveTo>
                      <a:pt x="140" y="369"/>
                    </a:moveTo>
                    <a:lnTo>
                      <a:pt x="138" y="369"/>
                    </a:lnTo>
                    <a:lnTo>
                      <a:pt x="140" y="366"/>
                    </a:lnTo>
                    <a:lnTo>
                      <a:pt x="140" y="369"/>
                    </a:lnTo>
                    <a:close/>
                    <a:moveTo>
                      <a:pt x="36" y="369"/>
                    </a:moveTo>
                    <a:lnTo>
                      <a:pt x="36" y="366"/>
                    </a:lnTo>
                    <a:lnTo>
                      <a:pt x="36" y="369"/>
                    </a:lnTo>
                    <a:close/>
                    <a:moveTo>
                      <a:pt x="95" y="369"/>
                    </a:moveTo>
                    <a:lnTo>
                      <a:pt x="95" y="366"/>
                    </a:lnTo>
                    <a:lnTo>
                      <a:pt x="95" y="369"/>
                    </a:lnTo>
                    <a:close/>
                    <a:moveTo>
                      <a:pt x="95" y="366"/>
                    </a:moveTo>
                    <a:lnTo>
                      <a:pt x="95" y="369"/>
                    </a:lnTo>
                    <a:lnTo>
                      <a:pt x="95" y="366"/>
                    </a:lnTo>
                    <a:close/>
                    <a:moveTo>
                      <a:pt x="97" y="366"/>
                    </a:moveTo>
                    <a:lnTo>
                      <a:pt x="97" y="369"/>
                    </a:lnTo>
                    <a:lnTo>
                      <a:pt x="97" y="366"/>
                    </a:lnTo>
                    <a:close/>
                    <a:moveTo>
                      <a:pt x="52" y="369"/>
                    </a:moveTo>
                    <a:lnTo>
                      <a:pt x="52" y="366"/>
                    </a:lnTo>
                    <a:lnTo>
                      <a:pt x="52" y="369"/>
                    </a:lnTo>
                    <a:close/>
                    <a:moveTo>
                      <a:pt x="133" y="369"/>
                    </a:moveTo>
                    <a:lnTo>
                      <a:pt x="133" y="366"/>
                    </a:lnTo>
                    <a:lnTo>
                      <a:pt x="133" y="369"/>
                    </a:lnTo>
                    <a:close/>
                    <a:moveTo>
                      <a:pt x="88" y="366"/>
                    </a:moveTo>
                    <a:lnTo>
                      <a:pt x="88" y="369"/>
                    </a:lnTo>
                    <a:lnTo>
                      <a:pt x="88" y="366"/>
                    </a:lnTo>
                    <a:close/>
                    <a:moveTo>
                      <a:pt x="55" y="366"/>
                    </a:moveTo>
                    <a:lnTo>
                      <a:pt x="52" y="366"/>
                    </a:lnTo>
                    <a:lnTo>
                      <a:pt x="55" y="366"/>
                    </a:lnTo>
                    <a:close/>
                    <a:moveTo>
                      <a:pt x="93" y="366"/>
                    </a:moveTo>
                    <a:lnTo>
                      <a:pt x="93" y="369"/>
                    </a:lnTo>
                    <a:lnTo>
                      <a:pt x="93" y="366"/>
                    </a:lnTo>
                    <a:lnTo>
                      <a:pt x="93" y="369"/>
                    </a:lnTo>
                    <a:lnTo>
                      <a:pt x="93" y="366"/>
                    </a:lnTo>
                    <a:close/>
                    <a:moveTo>
                      <a:pt x="90" y="369"/>
                    </a:moveTo>
                    <a:lnTo>
                      <a:pt x="90" y="366"/>
                    </a:lnTo>
                    <a:lnTo>
                      <a:pt x="90" y="369"/>
                    </a:lnTo>
                    <a:close/>
                    <a:moveTo>
                      <a:pt x="135" y="366"/>
                    </a:moveTo>
                    <a:lnTo>
                      <a:pt x="135" y="369"/>
                    </a:lnTo>
                    <a:lnTo>
                      <a:pt x="135" y="366"/>
                    </a:lnTo>
                    <a:close/>
                    <a:moveTo>
                      <a:pt x="57" y="366"/>
                    </a:moveTo>
                    <a:lnTo>
                      <a:pt x="57" y="369"/>
                    </a:lnTo>
                    <a:lnTo>
                      <a:pt x="57" y="366"/>
                    </a:lnTo>
                    <a:close/>
                    <a:moveTo>
                      <a:pt x="100" y="369"/>
                    </a:moveTo>
                    <a:lnTo>
                      <a:pt x="100" y="366"/>
                    </a:lnTo>
                    <a:lnTo>
                      <a:pt x="100" y="369"/>
                    </a:lnTo>
                    <a:close/>
                    <a:moveTo>
                      <a:pt x="135" y="366"/>
                    </a:moveTo>
                    <a:lnTo>
                      <a:pt x="133" y="366"/>
                    </a:lnTo>
                    <a:lnTo>
                      <a:pt x="135" y="366"/>
                    </a:lnTo>
                    <a:close/>
                    <a:moveTo>
                      <a:pt x="140" y="369"/>
                    </a:moveTo>
                    <a:lnTo>
                      <a:pt x="140" y="366"/>
                    </a:lnTo>
                    <a:lnTo>
                      <a:pt x="140" y="369"/>
                    </a:lnTo>
                    <a:close/>
                    <a:moveTo>
                      <a:pt x="90" y="366"/>
                    </a:moveTo>
                    <a:lnTo>
                      <a:pt x="90" y="369"/>
                    </a:lnTo>
                    <a:lnTo>
                      <a:pt x="90" y="366"/>
                    </a:lnTo>
                    <a:close/>
                    <a:moveTo>
                      <a:pt x="107" y="366"/>
                    </a:moveTo>
                    <a:lnTo>
                      <a:pt x="104" y="366"/>
                    </a:lnTo>
                    <a:lnTo>
                      <a:pt x="107" y="366"/>
                    </a:lnTo>
                    <a:close/>
                    <a:moveTo>
                      <a:pt x="40" y="366"/>
                    </a:moveTo>
                    <a:lnTo>
                      <a:pt x="43" y="366"/>
                    </a:lnTo>
                    <a:lnTo>
                      <a:pt x="40" y="366"/>
                    </a:lnTo>
                    <a:close/>
                    <a:moveTo>
                      <a:pt x="57" y="366"/>
                    </a:moveTo>
                    <a:lnTo>
                      <a:pt x="55" y="366"/>
                    </a:lnTo>
                    <a:lnTo>
                      <a:pt x="57" y="366"/>
                    </a:lnTo>
                    <a:close/>
                    <a:moveTo>
                      <a:pt x="97" y="366"/>
                    </a:moveTo>
                    <a:lnTo>
                      <a:pt x="95" y="366"/>
                    </a:lnTo>
                    <a:lnTo>
                      <a:pt x="97" y="366"/>
                    </a:lnTo>
                    <a:close/>
                    <a:moveTo>
                      <a:pt x="86" y="366"/>
                    </a:moveTo>
                    <a:lnTo>
                      <a:pt x="83" y="366"/>
                    </a:lnTo>
                    <a:lnTo>
                      <a:pt x="86" y="366"/>
                    </a:lnTo>
                    <a:close/>
                    <a:moveTo>
                      <a:pt x="145" y="366"/>
                    </a:moveTo>
                    <a:lnTo>
                      <a:pt x="142" y="366"/>
                    </a:lnTo>
                    <a:lnTo>
                      <a:pt x="145" y="366"/>
                    </a:lnTo>
                    <a:close/>
                    <a:moveTo>
                      <a:pt x="59" y="366"/>
                    </a:moveTo>
                    <a:lnTo>
                      <a:pt x="57" y="366"/>
                    </a:lnTo>
                    <a:lnTo>
                      <a:pt x="59" y="366"/>
                    </a:lnTo>
                    <a:close/>
                    <a:moveTo>
                      <a:pt x="107" y="366"/>
                    </a:moveTo>
                    <a:lnTo>
                      <a:pt x="104" y="366"/>
                    </a:lnTo>
                    <a:lnTo>
                      <a:pt x="107" y="366"/>
                    </a:lnTo>
                    <a:close/>
                    <a:moveTo>
                      <a:pt x="57" y="366"/>
                    </a:moveTo>
                    <a:lnTo>
                      <a:pt x="55" y="366"/>
                    </a:lnTo>
                    <a:lnTo>
                      <a:pt x="57" y="366"/>
                    </a:lnTo>
                    <a:close/>
                    <a:moveTo>
                      <a:pt x="140" y="366"/>
                    </a:moveTo>
                    <a:lnTo>
                      <a:pt x="138" y="366"/>
                    </a:lnTo>
                    <a:lnTo>
                      <a:pt x="140" y="366"/>
                    </a:lnTo>
                    <a:close/>
                    <a:moveTo>
                      <a:pt x="102" y="366"/>
                    </a:moveTo>
                    <a:lnTo>
                      <a:pt x="100" y="366"/>
                    </a:lnTo>
                    <a:lnTo>
                      <a:pt x="102" y="366"/>
                    </a:lnTo>
                    <a:close/>
                    <a:moveTo>
                      <a:pt x="138" y="366"/>
                    </a:moveTo>
                    <a:lnTo>
                      <a:pt x="135" y="366"/>
                    </a:lnTo>
                    <a:lnTo>
                      <a:pt x="138" y="366"/>
                    </a:lnTo>
                    <a:close/>
                    <a:moveTo>
                      <a:pt x="133" y="366"/>
                    </a:moveTo>
                    <a:lnTo>
                      <a:pt x="131" y="366"/>
                    </a:lnTo>
                    <a:lnTo>
                      <a:pt x="133" y="366"/>
                    </a:lnTo>
                    <a:close/>
                    <a:moveTo>
                      <a:pt x="83" y="366"/>
                    </a:moveTo>
                    <a:lnTo>
                      <a:pt x="81" y="366"/>
                    </a:lnTo>
                    <a:lnTo>
                      <a:pt x="83" y="366"/>
                    </a:lnTo>
                    <a:close/>
                    <a:moveTo>
                      <a:pt x="145" y="366"/>
                    </a:moveTo>
                    <a:lnTo>
                      <a:pt x="142" y="366"/>
                    </a:lnTo>
                    <a:lnTo>
                      <a:pt x="145" y="366"/>
                    </a:lnTo>
                    <a:close/>
                    <a:moveTo>
                      <a:pt x="57" y="366"/>
                    </a:moveTo>
                    <a:lnTo>
                      <a:pt x="59" y="366"/>
                    </a:lnTo>
                    <a:lnTo>
                      <a:pt x="57" y="366"/>
                    </a:lnTo>
                    <a:close/>
                    <a:moveTo>
                      <a:pt x="131" y="366"/>
                    </a:moveTo>
                    <a:lnTo>
                      <a:pt x="128" y="366"/>
                    </a:lnTo>
                    <a:lnTo>
                      <a:pt x="131" y="366"/>
                    </a:lnTo>
                    <a:close/>
                    <a:moveTo>
                      <a:pt x="90" y="366"/>
                    </a:moveTo>
                    <a:lnTo>
                      <a:pt x="88" y="366"/>
                    </a:lnTo>
                    <a:lnTo>
                      <a:pt x="90" y="366"/>
                    </a:lnTo>
                    <a:close/>
                    <a:moveTo>
                      <a:pt x="138" y="366"/>
                    </a:moveTo>
                    <a:lnTo>
                      <a:pt x="135" y="366"/>
                    </a:lnTo>
                    <a:lnTo>
                      <a:pt x="138" y="366"/>
                    </a:lnTo>
                    <a:close/>
                    <a:moveTo>
                      <a:pt x="97" y="366"/>
                    </a:moveTo>
                    <a:lnTo>
                      <a:pt x="95" y="366"/>
                    </a:lnTo>
                    <a:lnTo>
                      <a:pt x="97" y="366"/>
                    </a:lnTo>
                    <a:close/>
                    <a:moveTo>
                      <a:pt x="142" y="366"/>
                    </a:moveTo>
                    <a:lnTo>
                      <a:pt x="145" y="366"/>
                    </a:lnTo>
                    <a:lnTo>
                      <a:pt x="142" y="366"/>
                    </a:lnTo>
                    <a:close/>
                    <a:moveTo>
                      <a:pt x="59" y="366"/>
                    </a:moveTo>
                    <a:lnTo>
                      <a:pt x="57" y="366"/>
                    </a:lnTo>
                    <a:lnTo>
                      <a:pt x="59" y="366"/>
                    </a:lnTo>
                    <a:close/>
                    <a:moveTo>
                      <a:pt x="121" y="366"/>
                    </a:moveTo>
                    <a:lnTo>
                      <a:pt x="119" y="366"/>
                    </a:lnTo>
                    <a:lnTo>
                      <a:pt x="121" y="366"/>
                    </a:lnTo>
                    <a:close/>
                    <a:moveTo>
                      <a:pt x="95" y="366"/>
                    </a:moveTo>
                    <a:lnTo>
                      <a:pt x="93" y="366"/>
                    </a:lnTo>
                    <a:lnTo>
                      <a:pt x="95" y="366"/>
                    </a:lnTo>
                    <a:close/>
                    <a:moveTo>
                      <a:pt x="107" y="366"/>
                    </a:moveTo>
                    <a:lnTo>
                      <a:pt x="104" y="366"/>
                    </a:lnTo>
                    <a:lnTo>
                      <a:pt x="107" y="366"/>
                    </a:lnTo>
                    <a:close/>
                    <a:moveTo>
                      <a:pt x="133" y="366"/>
                    </a:moveTo>
                    <a:lnTo>
                      <a:pt x="131" y="366"/>
                    </a:lnTo>
                    <a:lnTo>
                      <a:pt x="133" y="366"/>
                    </a:lnTo>
                    <a:close/>
                    <a:moveTo>
                      <a:pt x="93" y="366"/>
                    </a:moveTo>
                    <a:lnTo>
                      <a:pt x="90" y="366"/>
                    </a:lnTo>
                    <a:lnTo>
                      <a:pt x="93" y="366"/>
                    </a:lnTo>
                    <a:close/>
                    <a:moveTo>
                      <a:pt x="43" y="366"/>
                    </a:moveTo>
                    <a:lnTo>
                      <a:pt x="40" y="366"/>
                    </a:lnTo>
                    <a:lnTo>
                      <a:pt x="43" y="366"/>
                    </a:lnTo>
                    <a:close/>
                    <a:moveTo>
                      <a:pt x="57" y="366"/>
                    </a:moveTo>
                    <a:lnTo>
                      <a:pt x="55" y="366"/>
                    </a:lnTo>
                    <a:lnTo>
                      <a:pt x="57" y="366"/>
                    </a:lnTo>
                    <a:lnTo>
                      <a:pt x="55" y="366"/>
                    </a:lnTo>
                    <a:lnTo>
                      <a:pt x="57" y="366"/>
                    </a:lnTo>
                    <a:close/>
                    <a:moveTo>
                      <a:pt x="147" y="366"/>
                    </a:moveTo>
                    <a:lnTo>
                      <a:pt x="145" y="366"/>
                    </a:lnTo>
                    <a:lnTo>
                      <a:pt x="147" y="366"/>
                    </a:lnTo>
                    <a:close/>
                    <a:moveTo>
                      <a:pt x="86" y="366"/>
                    </a:moveTo>
                    <a:lnTo>
                      <a:pt x="88" y="366"/>
                    </a:lnTo>
                    <a:lnTo>
                      <a:pt x="86" y="366"/>
                    </a:lnTo>
                    <a:close/>
                    <a:moveTo>
                      <a:pt x="78" y="366"/>
                    </a:moveTo>
                    <a:lnTo>
                      <a:pt x="76" y="366"/>
                    </a:lnTo>
                    <a:lnTo>
                      <a:pt x="78" y="366"/>
                    </a:lnTo>
                    <a:close/>
                    <a:moveTo>
                      <a:pt x="83" y="366"/>
                    </a:moveTo>
                    <a:lnTo>
                      <a:pt x="81" y="366"/>
                    </a:lnTo>
                    <a:lnTo>
                      <a:pt x="83" y="366"/>
                    </a:lnTo>
                    <a:close/>
                    <a:moveTo>
                      <a:pt x="62" y="366"/>
                    </a:moveTo>
                    <a:lnTo>
                      <a:pt x="59" y="366"/>
                    </a:lnTo>
                    <a:lnTo>
                      <a:pt x="62" y="366"/>
                    </a:lnTo>
                    <a:close/>
                    <a:moveTo>
                      <a:pt x="142" y="366"/>
                    </a:moveTo>
                    <a:lnTo>
                      <a:pt x="140" y="366"/>
                    </a:lnTo>
                    <a:lnTo>
                      <a:pt x="142" y="366"/>
                    </a:lnTo>
                    <a:close/>
                    <a:moveTo>
                      <a:pt x="64" y="366"/>
                    </a:moveTo>
                    <a:lnTo>
                      <a:pt x="62" y="366"/>
                    </a:lnTo>
                    <a:lnTo>
                      <a:pt x="64" y="366"/>
                    </a:lnTo>
                    <a:close/>
                    <a:moveTo>
                      <a:pt x="123" y="366"/>
                    </a:moveTo>
                    <a:lnTo>
                      <a:pt x="121" y="366"/>
                    </a:lnTo>
                    <a:lnTo>
                      <a:pt x="123" y="366"/>
                    </a:lnTo>
                    <a:close/>
                    <a:moveTo>
                      <a:pt x="147" y="366"/>
                    </a:moveTo>
                    <a:lnTo>
                      <a:pt x="145" y="366"/>
                    </a:lnTo>
                    <a:lnTo>
                      <a:pt x="147" y="366"/>
                    </a:lnTo>
                    <a:close/>
                    <a:moveTo>
                      <a:pt x="88" y="366"/>
                    </a:moveTo>
                    <a:lnTo>
                      <a:pt x="86" y="366"/>
                    </a:lnTo>
                    <a:lnTo>
                      <a:pt x="88" y="366"/>
                    </a:lnTo>
                    <a:lnTo>
                      <a:pt x="86" y="366"/>
                    </a:lnTo>
                    <a:lnTo>
                      <a:pt x="88" y="366"/>
                    </a:lnTo>
                    <a:close/>
                    <a:moveTo>
                      <a:pt x="138" y="366"/>
                    </a:moveTo>
                    <a:lnTo>
                      <a:pt x="135" y="366"/>
                    </a:lnTo>
                    <a:lnTo>
                      <a:pt x="138" y="366"/>
                    </a:lnTo>
                    <a:close/>
                    <a:moveTo>
                      <a:pt x="76" y="366"/>
                    </a:moveTo>
                    <a:lnTo>
                      <a:pt x="74" y="366"/>
                    </a:lnTo>
                    <a:lnTo>
                      <a:pt x="76" y="366"/>
                    </a:lnTo>
                    <a:close/>
                    <a:moveTo>
                      <a:pt x="76" y="366"/>
                    </a:moveTo>
                    <a:lnTo>
                      <a:pt x="76" y="364"/>
                    </a:lnTo>
                    <a:lnTo>
                      <a:pt x="76" y="366"/>
                    </a:lnTo>
                    <a:close/>
                    <a:moveTo>
                      <a:pt x="43" y="366"/>
                    </a:moveTo>
                    <a:lnTo>
                      <a:pt x="43" y="364"/>
                    </a:lnTo>
                    <a:lnTo>
                      <a:pt x="43" y="366"/>
                    </a:lnTo>
                    <a:close/>
                    <a:moveTo>
                      <a:pt x="81" y="366"/>
                    </a:moveTo>
                    <a:lnTo>
                      <a:pt x="81" y="364"/>
                    </a:lnTo>
                    <a:lnTo>
                      <a:pt x="81" y="366"/>
                    </a:lnTo>
                    <a:close/>
                    <a:moveTo>
                      <a:pt x="59" y="364"/>
                    </a:moveTo>
                    <a:lnTo>
                      <a:pt x="59" y="366"/>
                    </a:lnTo>
                    <a:lnTo>
                      <a:pt x="59" y="364"/>
                    </a:lnTo>
                    <a:close/>
                    <a:moveTo>
                      <a:pt x="121" y="366"/>
                    </a:moveTo>
                    <a:lnTo>
                      <a:pt x="121" y="364"/>
                    </a:lnTo>
                    <a:lnTo>
                      <a:pt x="121" y="366"/>
                    </a:lnTo>
                    <a:close/>
                    <a:moveTo>
                      <a:pt x="55" y="366"/>
                    </a:moveTo>
                    <a:lnTo>
                      <a:pt x="55" y="364"/>
                    </a:lnTo>
                    <a:lnTo>
                      <a:pt x="55" y="366"/>
                    </a:lnTo>
                    <a:close/>
                    <a:moveTo>
                      <a:pt x="31" y="364"/>
                    </a:moveTo>
                    <a:lnTo>
                      <a:pt x="31" y="366"/>
                    </a:lnTo>
                    <a:lnTo>
                      <a:pt x="31" y="364"/>
                    </a:lnTo>
                    <a:close/>
                    <a:moveTo>
                      <a:pt x="126" y="364"/>
                    </a:moveTo>
                    <a:lnTo>
                      <a:pt x="126" y="366"/>
                    </a:lnTo>
                    <a:lnTo>
                      <a:pt x="126" y="364"/>
                    </a:lnTo>
                    <a:close/>
                    <a:moveTo>
                      <a:pt x="133" y="366"/>
                    </a:moveTo>
                    <a:lnTo>
                      <a:pt x="133" y="364"/>
                    </a:lnTo>
                    <a:lnTo>
                      <a:pt x="133" y="366"/>
                    </a:lnTo>
                    <a:close/>
                    <a:moveTo>
                      <a:pt x="57" y="366"/>
                    </a:moveTo>
                    <a:lnTo>
                      <a:pt x="55" y="366"/>
                    </a:lnTo>
                    <a:lnTo>
                      <a:pt x="55" y="364"/>
                    </a:lnTo>
                    <a:lnTo>
                      <a:pt x="57" y="366"/>
                    </a:lnTo>
                    <a:close/>
                    <a:moveTo>
                      <a:pt x="133" y="364"/>
                    </a:moveTo>
                    <a:lnTo>
                      <a:pt x="133" y="366"/>
                    </a:lnTo>
                    <a:lnTo>
                      <a:pt x="133" y="364"/>
                    </a:lnTo>
                    <a:close/>
                    <a:moveTo>
                      <a:pt x="145" y="364"/>
                    </a:moveTo>
                    <a:lnTo>
                      <a:pt x="145" y="366"/>
                    </a:lnTo>
                    <a:lnTo>
                      <a:pt x="145" y="364"/>
                    </a:lnTo>
                    <a:close/>
                    <a:moveTo>
                      <a:pt x="43" y="366"/>
                    </a:moveTo>
                    <a:lnTo>
                      <a:pt x="43" y="364"/>
                    </a:lnTo>
                    <a:lnTo>
                      <a:pt x="43" y="366"/>
                    </a:lnTo>
                    <a:close/>
                    <a:moveTo>
                      <a:pt x="62" y="366"/>
                    </a:moveTo>
                    <a:lnTo>
                      <a:pt x="62" y="364"/>
                    </a:lnTo>
                    <a:lnTo>
                      <a:pt x="62" y="366"/>
                    </a:lnTo>
                    <a:close/>
                    <a:moveTo>
                      <a:pt x="55" y="366"/>
                    </a:moveTo>
                    <a:lnTo>
                      <a:pt x="55" y="364"/>
                    </a:lnTo>
                    <a:lnTo>
                      <a:pt x="55" y="366"/>
                    </a:lnTo>
                    <a:close/>
                    <a:moveTo>
                      <a:pt x="95" y="364"/>
                    </a:moveTo>
                    <a:lnTo>
                      <a:pt x="95" y="366"/>
                    </a:lnTo>
                    <a:lnTo>
                      <a:pt x="93" y="366"/>
                    </a:lnTo>
                    <a:lnTo>
                      <a:pt x="95" y="364"/>
                    </a:lnTo>
                    <a:close/>
                    <a:moveTo>
                      <a:pt x="76" y="366"/>
                    </a:moveTo>
                    <a:lnTo>
                      <a:pt x="74" y="366"/>
                    </a:lnTo>
                    <a:lnTo>
                      <a:pt x="76" y="364"/>
                    </a:lnTo>
                    <a:lnTo>
                      <a:pt x="76" y="366"/>
                    </a:lnTo>
                    <a:close/>
                    <a:moveTo>
                      <a:pt x="95" y="364"/>
                    </a:moveTo>
                    <a:lnTo>
                      <a:pt x="95" y="366"/>
                    </a:lnTo>
                    <a:lnTo>
                      <a:pt x="95" y="364"/>
                    </a:lnTo>
                    <a:close/>
                    <a:moveTo>
                      <a:pt x="145" y="366"/>
                    </a:moveTo>
                    <a:lnTo>
                      <a:pt x="145" y="364"/>
                    </a:lnTo>
                    <a:lnTo>
                      <a:pt x="145" y="366"/>
                    </a:lnTo>
                    <a:close/>
                    <a:moveTo>
                      <a:pt x="150" y="366"/>
                    </a:moveTo>
                    <a:lnTo>
                      <a:pt x="150" y="364"/>
                    </a:lnTo>
                    <a:lnTo>
                      <a:pt x="150" y="366"/>
                    </a:lnTo>
                    <a:close/>
                    <a:moveTo>
                      <a:pt x="52" y="364"/>
                    </a:moveTo>
                    <a:lnTo>
                      <a:pt x="52" y="366"/>
                    </a:lnTo>
                    <a:lnTo>
                      <a:pt x="52" y="364"/>
                    </a:lnTo>
                    <a:lnTo>
                      <a:pt x="52" y="366"/>
                    </a:lnTo>
                    <a:lnTo>
                      <a:pt x="52" y="364"/>
                    </a:lnTo>
                    <a:close/>
                    <a:moveTo>
                      <a:pt x="100" y="364"/>
                    </a:moveTo>
                    <a:lnTo>
                      <a:pt x="100" y="366"/>
                    </a:lnTo>
                    <a:lnTo>
                      <a:pt x="100" y="364"/>
                    </a:lnTo>
                    <a:close/>
                    <a:moveTo>
                      <a:pt x="150" y="366"/>
                    </a:moveTo>
                    <a:lnTo>
                      <a:pt x="150" y="364"/>
                    </a:lnTo>
                    <a:lnTo>
                      <a:pt x="150" y="366"/>
                    </a:lnTo>
                    <a:close/>
                    <a:moveTo>
                      <a:pt x="109" y="366"/>
                    </a:moveTo>
                    <a:lnTo>
                      <a:pt x="109" y="364"/>
                    </a:lnTo>
                    <a:lnTo>
                      <a:pt x="109" y="366"/>
                    </a:lnTo>
                    <a:close/>
                    <a:moveTo>
                      <a:pt x="133" y="364"/>
                    </a:moveTo>
                    <a:lnTo>
                      <a:pt x="133" y="366"/>
                    </a:lnTo>
                    <a:lnTo>
                      <a:pt x="133" y="364"/>
                    </a:lnTo>
                    <a:close/>
                    <a:moveTo>
                      <a:pt x="107" y="364"/>
                    </a:moveTo>
                    <a:lnTo>
                      <a:pt x="107" y="366"/>
                    </a:lnTo>
                    <a:lnTo>
                      <a:pt x="107" y="364"/>
                    </a:lnTo>
                    <a:close/>
                    <a:moveTo>
                      <a:pt x="97" y="364"/>
                    </a:moveTo>
                    <a:lnTo>
                      <a:pt x="95" y="364"/>
                    </a:lnTo>
                    <a:lnTo>
                      <a:pt x="97" y="364"/>
                    </a:lnTo>
                    <a:close/>
                    <a:moveTo>
                      <a:pt x="62" y="366"/>
                    </a:moveTo>
                    <a:lnTo>
                      <a:pt x="62" y="364"/>
                    </a:lnTo>
                    <a:lnTo>
                      <a:pt x="62" y="366"/>
                    </a:lnTo>
                    <a:close/>
                    <a:moveTo>
                      <a:pt x="95" y="364"/>
                    </a:moveTo>
                    <a:lnTo>
                      <a:pt x="93" y="364"/>
                    </a:lnTo>
                    <a:lnTo>
                      <a:pt x="95" y="364"/>
                    </a:lnTo>
                    <a:close/>
                    <a:moveTo>
                      <a:pt x="147" y="364"/>
                    </a:moveTo>
                    <a:lnTo>
                      <a:pt x="145" y="364"/>
                    </a:lnTo>
                    <a:lnTo>
                      <a:pt x="147" y="364"/>
                    </a:lnTo>
                    <a:close/>
                    <a:moveTo>
                      <a:pt x="97" y="364"/>
                    </a:moveTo>
                    <a:lnTo>
                      <a:pt x="95" y="364"/>
                    </a:lnTo>
                    <a:lnTo>
                      <a:pt x="97" y="364"/>
                    </a:lnTo>
                    <a:close/>
                    <a:moveTo>
                      <a:pt x="107" y="364"/>
                    </a:moveTo>
                    <a:lnTo>
                      <a:pt x="104" y="364"/>
                    </a:lnTo>
                    <a:lnTo>
                      <a:pt x="107" y="364"/>
                    </a:lnTo>
                    <a:close/>
                    <a:moveTo>
                      <a:pt x="102" y="364"/>
                    </a:moveTo>
                    <a:lnTo>
                      <a:pt x="100" y="364"/>
                    </a:lnTo>
                    <a:lnTo>
                      <a:pt x="102" y="364"/>
                    </a:lnTo>
                    <a:close/>
                    <a:moveTo>
                      <a:pt x="88" y="364"/>
                    </a:moveTo>
                    <a:lnTo>
                      <a:pt x="86" y="364"/>
                    </a:lnTo>
                    <a:lnTo>
                      <a:pt x="88" y="364"/>
                    </a:lnTo>
                    <a:lnTo>
                      <a:pt x="86" y="364"/>
                    </a:lnTo>
                    <a:lnTo>
                      <a:pt x="88" y="364"/>
                    </a:lnTo>
                    <a:close/>
                    <a:moveTo>
                      <a:pt x="26" y="364"/>
                    </a:moveTo>
                    <a:lnTo>
                      <a:pt x="24" y="364"/>
                    </a:lnTo>
                    <a:lnTo>
                      <a:pt x="26" y="364"/>
                    </a:lnTo>
                    <a:close/>
                    <a:moveTo>
                      <a:pt x="150" y="364"/>
                    </a:moveTo>
                    <a:lnTo>
                      <a:pt x="147" y="364"/>
                    </a:lnTo>
                    <a:lnTo>
                      <a:pt x="150" y="364"/>
                    </a:lnTo>
                    <a:close/>
                    <a:moveTo>
                      <a:pt x="29" y="364"/>
                    </a:moveTo>
                    <a:lnTo>
                      <a:pt x="26" y="364"/>
                    </a:lnTo>
                    <a:lnTo>
                      <a:pt x="29" y="364"/>
                    </a:lnTo>
                    <a:close/>
                    <a:moveTo>
                      <a:pt x="67" y="364"/>
                    </a:moveTo>
                    <a:lnTo>
                      <a:pt x="64" y="364"/>
                    </a:lnTo>
                    <a:lnTo>
                      <a:pt x="67" y="364"/>
                    </a:lnTo>
                    <a:close/>
                    <a:moveTo>
                      <a:pt x="102" y="364"/>
                    </a:moveTo>
                    <a:lnTo>
                      <a:pt x="100" y="364"/>
                    </a:lnTo>
                    <a:lnTo>
                      <a:pt x="102" y="364"/>
                    </a:lnTo>
                    <a:close/>
                    <a:moveTo>
                      <a:pt x="83" y="364"/>
                    </a:moveTo>
                    <a:lnTo>
                      <a:pt x="81" y="364"/>
                    </a:lnTo>
                    <a:lnTo>
                      <a:pt x="83" y="364"/>
                    </a:lnTo>
                    <a:close/>
                    <a:moveTo>
                      <a:pt x="55" y="364"/>
                    </a:moveTo>
                    <a:lnTo>
                      <a:pt x="52" y="364"/>
                    </a:lnTo>
                    <a:lnTo>
                      <a:pt x="55" y="364"/>
                    </a:lnTo>
                    <a:close/>
                    <a:moveTo>
                      <a:pt x="64" y="364"/>
                    </a:moveTo>
                    <a:lnTo>
                      <a:pt x="62" y="364"/>
                    </a:lnTo>
                    <a:lnTo>
                      <a:pt x="64" y="364"/>
                    </a:lnTo>
                    <a:close/>
                    <a:moveTo>
                      <a:pt x="104" y="364"/>
                    </a:moveTo>
                    <a:lnTo>
                      <a:pt x="102" y="364"/>
                    </a:lnTo>
                    <a:lnTo>
                      <a:pt x="104" y="364"/>
                    </a:lnTo>
                    <a:close/>
                    <a:moveTo>
                      <a:pt x="78" y="364"/>
                    </a:moveTo>
                    <a:lnTo>
                      <a:pt x="76" y="364"/>
                    </a:lnTo>
                    <a:lnTo>
                      <a:pt x="78" y="364"/>
                    </a:lnTo>
                    <a:close/>
                    <a:moveTo>
                      <a:pt x="83" y="364"/>
                    </a:moveTo>
                    <a:lnTo>
                      <a:pt x="81" y="364"/>
                    </a:lnTo>
                    <a:lnTo>
                      <a:pt x="83" y="364"/>
                    </a:lnTo>
                    <a:close/>
                    <a:moveTo>
                      <a:pt x="76" y="364"/>
                    </a:moveTo>
                    <a:lnTo>
                      <a:pt x="78" y="364"/>
                    </a:lnTo>
                    <a:lnTo>
                      <a:pt x="76" y="364"/>
                    </a:lnTo>
                    <a:close/>
                    <a:moveTo>
                      <a:pt x="133" y="364"/>
                    </a:moveTo>
                    <a:lnTo>
                      <a:pt x="131" y="364"/>
                    </a:lnTo>
                    <a:lnTo>
                      <a:pt x="133" y="364"/>
                    </a:lnTo>
                    <a:close/>
                    <a:moveTo>
                      <a:pt x="145" y="364"/>
                    </a:moveTo>
                    <a:lnTo>
                      <a:pt x="142" y="364"/>
                    </a:lnTo>
                    <a:lnTo>
                      <a:pt x="145" y="364"/>
                    </a:lnTo>
                    <a:close/>
                    <a:moveTo>
                      <a:pt x="150" y="364"/>
                    </a:moveTo>
                    <a:lnTo>
                      <a:pt x="147" y="364"/>
                    </a:lnTo>
                    <a:lnTo>
                      <a:pt x="150" y="364"/>
                    </a:lnTo>
                    <a:close/>
                    <a:moveTo>
                      <a:pt x="78" y="364"/>
                    </a:moveTo>
                    <a:lnTo>
                      <a:pt x="76" y="364"/>
                    </a:lnTo>
                    <a:lnTo>
                      <a:pt x="78" y="364"/>
                    </a:lnTo>
                    <a:close/>
                    <a:moveTo>
                      <a:pt x="57" y="364"/>
                    </a:moveTo>
                    <a:lnTo>
                      <a:pt x="55" y="364"/>
                    </a:lnTo>
                    <a:lnTo>
                      <a:pt x="57" y="364"/>
                    </a:lnTo>
                    <a:close/>
                    <a:moveTo>
                      <a:pt x="107" y="364"/>
                    </a:moveTo>
                    <a:lnTo>
                      <a:pt x="104" y="364"/>
                    </a:lnTo>
                    <a:lnTo>
                      <a:pt x="107" y="364"/>
                    </a:lnTo>
                    <a:close/>
                    <a:moveTo>
                      <a:pt x="29" y="364"/>
                    </a:moveTo>
                    <a:lnTo>
                      <a:pt x="26" y="364"/>
                    </a:lnTo>
                    <a:lnTo>
                      <a:pt x="29" y="364"/>
                    </a:lnTo>
                    <a:close/>
                    <a:moveTo>
                      <a:pt x="126" y="364"/>
                    </a:moveTo>
                    <a:lnTo>
                      <a:pt x="123" y="364"/>
                    </a:lnTo>
                    <a:lnTo>
                      <a:pt x="126" y="364"/>
                    </a:lnTo>
                    <a:close/>
                    <a:moveTo>
                      <a:pt x="78" y="364"/>
                    </a:moveTo>
                    <a:lnTo>
                      <a:pt x="76" y="364"/>
                    </a:lnTo>
                    <a:lnTo>
                      <a:pt x="78" y="364"/>
                    </a:lnTo>
                    <a:close/>
                    <a:moveTo>
                      <a:pt x="59" y="364"/>
                    </a:moveTo>
                    <a:lnTo>
                      <a:pt x="57" y="364"/>
                    </a:lnTo>
                    <a:lnTo>
                      <a:pt x="59" y="364"/>
                    </a:lnTo>
                    <a:close/>
                    <a:moveTo>
                      <a:pt x="154" y="364"/>
                    </a:moveTo>
                    <a:lnTo>
                      <a:pt x="152" y="364"/>
                    </a:lnTo>
                    <a:lnTo>
                      <a:pt x="154" y="364"/>
                    </a:lnTo>
                    <a:close/>
                    <a:moveTo>
                      <a:pt x="43" y="364"/>
                    </a:moveTo>
                    <a:lnTo>
                      <a:pt x="40" y="364"/>
                    </a:lnTo>
                    <a:lnTo>
                      <a:pt x="43" y="364"/>
                    </a:lnTo>
                    <a:close/>
                    <a:moveTo>
                      <a:pt x="38" y="364"/>
                    </a:moveTo>
                    <a:lnTo>
                      <a:pt x="36" y="364"/>
                    </a:lnTo>
                    <a:lnTo>
                      <a:pt x="38" y="364"/>
                    </a:lnTo>
                    <a:close/>
                    <a:moveTo>
                      <a:pt x="154" y="364"/>
                    </a:moveTo>
                    <a:lnTo>
                      <a:pt x="152" y="364"/>
                    </a:lnTo>
                    <a:lnTo>
                      <a:pt x="154" y="364"/>
                    </a:lnTo>
                    <a:close/>
                    <a:moveTo>
                      <a:pt x="57" y="364"/>
                    </a:moveTo>
                    <a:lnTo>
                      <a:pt x="55" y="364"/>
                    </a:lnTo>
                    <a:lnTo>
                      <a:pt x="57" y="364"/>
                    </a:lnTo>
                    <a:close/>
                    <a:moveTo>
                      <a:pt x="114" y="364"/>
                    </a:moveTo>
                    <a:lnTo>
                      <a:pt x="112" y="364"/>
                    </a:lnTo>
                    <a:lnTo>
                      <a:pt x="114" y="364"/>
                    </a:lnTo>
                    <a:close/>
                    <a:moveTo>
                      <a:pt x="154" y="364"/>
                    </a:moveTo>
                    <a:lnTo>
                      <a:pt x="152" y="364"/>
                    </a:lnTo>
                    <a:lnTo>
                      <a:pt x="154" y="364"/>
                    </a:lnTo>
                    <a:close/>
                    <a:moveTo>
                      <a:pt x="59" y="364"/>
                    </a:moveTo>
                    <a:lnTo>
                      <a:pt x="57" y="364"/>
                    </a:lnTo>
                    <a:lnTo>
                      <a:pt x="59" y="364"/>
                    </a:lnTo>
                    <a:close/>
                    <a:moveTo>
                      <a:pt x="43" y="364"/>
                    </a:moveTo>
                    <a:lnTo>
                      <a:pt x="40" y="364"/>
                    </a:lnTo>
                    <a:lnTo>
                      <a:pt x="43" y="364"/>
                    </a:lnTo>
                    <a:close/>
                    <a:moveTo>
                      <a:pt x="57" y="364"/>
                    </a:moveTo>
                    <a:lnTo>
                      <a:pt x="55" y="364"/>
                    </a:lnTo>
                    <a:lnTo>
                      <a:pt x="57" y="364"/>
                    </a:lnTo>
                    <a:close/>
                    <a:moveTo>
                      <a:pt x="33" y="364"/>
                    </a:moveTo>
                    <a:lnTo>
                      <a:pt x="36" y="364"/>
                    </a:lnTo>
                    <a:lnTo>
                      <a:pt x="33" y="364"/>
                    </a:lnTo>
                    <a:close/>
                    <a:moveTo>
                      <a:pt x="62" y="364"/>
                    </a:moveTo>
                    <a:lnTo>
                      <a:pt x="59" y="364"/>
                    </a:lnTo>
                    <a:lnTo>
                      <a:pt x="62" y="364"/>
                    </a:lnTo>
                    <a:close/>
                    <a:moveTo>
                      <a:pt x="95" y="364"/>
                    </a:moveTo>
                    <a:lnTo>
                      <a:pt x="95" y="361"/>
                    </a:lnTo>
                    <a:lnTo>
                      <a:pt x="95" y="364"/>
                    </a:lnTo>
                    <a:close/>
                    <a:moveTo>
                      <a:pt x="81" y="364"/>
                    </a:moveTo>
                    <a:lnTo>
                      <a:pt x="81" y="361"/>
                    </a:lnTo>
                    <a:lnTo>
                      <a:pt x="81" y="364"/>
                    </a:lnTo>
                    <a:close/>
                    <a:moveTo>
                      <a:pt x="112" y="364"/>
                    </a:moveTo>
                    <a:lnTo>
                      <a:pt x="112" y="361"/>
                    </a:lnTo>
                    <a:lnTo>
                      <a:pt x="112" y="364"/>
                    </a:lnTo>
                    <a:close/>
                    <a:moveTo>
                      <a:pt x="64" y="364"/>
                    </a:moveTo>
                    <a:lnTo>
                      <a:pt x="64" y="361"/>
                    </a:lnTo>
                    <a:lnTo>
                      <a:pt x="64" y="364"/>
                    </a:lnTo>
                    <a:close/>
                    <a:moveTo>
                      <a:pt x="95" y="364"/>
                    </a:moveTo>
                    <a:lnTo>
                      <a:pt x="95" y="361"/>
                    </a:lnTo>
                    <a:lnTo>
                      <a:pt x="95" y="364"/>
                    </a:lnTo>
                    <a:close/>
                    <a:moveTo>
                      <a:pt x="114" y="361"/>
                    </a:moveTo>
                    <a:lnTo>
                      <a:pt x="114" y="364"/>
                    </a:lnTo>
                    <a:lnTo>
                      <a:pt x="112" y="364"/>
                    </a:lnTo>
                    <a:lnTo>
                      <a:pt x="114" y="361"/>
                    </a:lnTo>
                    <a:close/>
                    <a:moveTo>
                      <a:pt x="150" y="364"/>
                    </a:moveTo>
                    <a:lnTo>
                      <a:pt x="150" y="361"/>
                    </a:lnTo>
                    <a:lnTo>
                      <a:pt x="150" y="364"/>
                    </a:lnTo>
                    <a:close/>
                    <a:moveTo>
                      <a:pt x="152" y="364"/>
                    </a:moveTo>
                    <a:lnTo>
                      <a:pt x="152" y="361"/>
                    </a:lnTo>
                    <a:lnTo>
                      <a:pt x="152" y="364"/>
                    </a:lnTo>
                    <a:close/>
                    <a:moveTo>
                      <a:pt x="152" y="361"/>
                    </a:moveTo>
                    <a:lnTo>
                      <a:pt x="152" y="364"/>
                    </a:lnTo>
                    <a:lnTo>
                      <a:pt x="152" y="361"/>
                    </a:lnTo>
                    <a:close/>
                    <a:moveTo>
                      <a:pt x="57" y="364"/>
                    </a:moveTo>
                    <a:lnTo>
                      <a:pt x="57" y="361"/>
                    </a:lnTo>
                    <a:lnTo>
                      <a:pt x="57" y="364"/>
                    </a:lnTo>
                    <a:close/>
                    <a:moveTo>
                      <a:pt x="59" y="361"/>
                    </a:moveTo>
                    <a:lnTo>
                      <a:pt x="59" y="364"/>
                    </a:lnTo>
                    <a:lnTo>
                      <a:pt x="59" y="361"/>
                    </a:lnTo>
                    <a:close/>
                    <a:moveTo>
                      <a:pt x="169" y="361"/>
                    </a:moveTo>
                    <a:lnTo>
                      <a:pt x="169" y="364"/>
                    </a:lnTo>
                    <a:lnTo>
                      <a:pt x="169" y="361"/>
                    </a:lnTo>
                    <a:close/>
                    <a:moveTo>
                      <a:pt x="59" y="361"/>
                    </a:moveTo>
                    <a:lnTo>
                      <a:pt x="59" y="364"/>
                    </a:lnTo>
                    <a:lnTo>
                      <a:pt x="59" y="361"/>
                    </a:lnTo>
                    <a:close/>
                    <a:moveTo>
                      <a:pt x="102" y="361"/>
                    </a:moveTo>
                    <a:lnTo>
                      <a:pt x="102" y="364"/>
                    </a:lnTo>
                    <a:lnTo>
                      <a:pt x="102" y="361"/>
                    </a:lnTo>
                    <a:close/>
                    <a:moveTo>
                      <a:pt x="55" y="364"/>
                    </a:moveTo>
                    <a:lnTo>
                      <a:pt x="55" y="361"/>
                    </a:lnTo>
                    <a:lnTo>
                      <a:pt x="57" y="361"/>
                    </a:lnTo>
                    <a:lnTo>
                      <a:pt x="55" y="364"/>
                    </a:lnTo>
                    <a:close/>
                    <a:moveTo>
                      <a:pt x="57" y="361"/>
                    </a:moveTo>
                    <a:lnTo>
                      <a:pt x="57" y="364"/>
                    </a:lnTo>
                    <a:lnTo>
                      <a:pt x="57" y="361"/>
                    </a:lnTo>
                    <a:close/>
                    <a:moveTo>
                      <a:pt x="169" y="361"/>
                    </a:moveTo>
                    <a:lnTo>
                      <a:pt x="169" y="364"/>
                    </a:lnTo>
                    <a:lnTo>
                      <a:pt x="169" y="361"/>
                    </a:lnTo>
                    <a:close/>
                    <a:moveTo>
                      <a:pt x="76" y="361"/>
                    </a:moveTo>
                    <a:lnTo>
                      <a:pt x="76" y="364"/>
                    </a:lnTo>
                    <a:lnTo>
                      <a:pt x="76" y="361"/>
                    </a:lnTo>
                    <a:close/>
                    <a:moveTo>
                      <a:pt x="154" y="361"/>
                    </a:moveTo>
                    <a:lnTo>
                      <a:pt x="154" y="364"/>
                    </a:lnTo>
                    <a:lnTo>
                      <a:pt x="154" y="361"/>
                    </a:lnTo>
                    <a:close/>
                    <a:moveTo>
                      <a:pt x="67" y="361"/>
                    </a:moveTo>
                    <a:lnTo>
                      <a:pt x="67" y="364"/>
                    </a:lnTo>
                    <a:lnTo>
                      <a:pt x="67" y="361"/>
                    </a:lnTo>
                    <a:close/>
                    <a:moveTo>
                      <a:pt x="83" y="361"/>
                    </a:moveTo>
                    <a:lnTo>
                      <a:pt x="83" y="364"/>
                    </a:lnTo>
                    <a:lnTo>
                      <a:pt x="83" y="361"/>
                    </a:lnTo>
                    <a:close/>
                    <a:moveTo>
                      <a:pt x="43" y="361"/>
                    </a:moveTo>
                    <a:lnTo>
                      <a:pt x="40" y="361"/>
                    </a:lnTo>
                    <a:lnTo>
                      <a:pt x="43" y="361"/>
                    </a:lnTo>
                    <a:close/>
                    <a:moveTo>
                      <a:pt x="114" y="361"/>
                    </a:moveTo>
                    <a:lnTo>
                      <a:pt x="114" y="364"/>
                    </a:lnTo>
                    <a:lnTo>
                      <a:pt x="114" y="361"/>
                    </a:lnTo>
                    <a:close/>
                    <a:moveTo>
                      <a:pt x="43" y="361"/>
                    </a:moveTo>
                    <a:lnTo>
                      <a:pt x="45" y="361"/>
                    </a:lnTo>
                    <a:lnTo>
                      <a:pt x="43" y="361"/>
                    </a:lnTo>
                    <a:close/>
                    <a:moveTo>
                      <a:pt x="76" y="361"/>
                    </a:moveTo>
                    <a:lnTo>
                      <a:pt x="76" y="364"/>
                    </a:lnTo>
                    <a:lnTo>
                      <a:pt x="76" y="361"/>
                    </a:lnTo>
                    <a:close/>
                    <a:moveTo>
                      <a:pt x="154" y="361"/>
                    </a:moveTo>
                    <a:lnTo>
                      <a:pt x="152" y="361"/>
                    </a:lnTo>
                    <a:lnTo>
                      <a:pt x="154" y="361"/>
                    </a:lnTo>
                    <a:close/>
                    <a:moveTo>
                      <a:pt x="57" y="361"/>
                    </a:moveTo>
                    <a:lnTo>
                      <a:pt x="55" y="361"/>
                    </a:lnTo>
                    <a:lnTo>
                      <a:pt x="57" y="361"/>
                    </a:lnTo>
                    <a:close/>
                    <a:moveTo>
                      <a:pt x="59" y="361"/>
                    </a:moveTo>
                    <a:lnTo>
                      <a:pt x="57" y="361"/>
                    </a:lnTo>
                    <a:lnTo>
                      <a:pt x="59" y="361"/>
                    </a:lnTo>
                    <a:close/>
                    <a:moveTo>
                      <a:pt x="83" y="361"/>
                    </a:moveTo>
                    <a:lnTo>
                      <a:pt x="81" y="361"/>
                    </a:lnTo>
                    <a:lnTo>
                      <a:pt x="83" y="361"/>
                    </a:lnTo>
                    <a:close/>
                    <a:moveTo>
                      <a:pt x="33" y="361"/>
                    </a:moveTo>
                    <a:lnTo>
                      <a:pt x="31" y="361"/>
                    </a:lnTo>
                    <a:lnTo>
                      <a:pt x="33" y="361"/>
                    </a:lnTo>
                    <a:close/>
                    <a:moveTo>
                      <a:pt x="67" y="361"/>
                    </a:moveTo>
                    <a:lnTo>
                      <a:pt x="64" y="361"/>
                    </a:lnTo>
                    <a:lnTo>
                      <a:pt x="67" y="361"/>
                    </a:lnTo>
                    <a:close/>
                    <a:moveTo>
                      <a:pt x="43" y="361"/>
                    </a:moveTo>
                    <a:lnTo>
                      <a:pt x="40" y="361"/>
                    </a:lnTo>
                    <a:lnTo>
                      <a:pt x="43" y="361"/>
                    </a:lnTo>
                    <a:close/>
                    <a:moveTo>
                      <a:pt x="171" y="361"/>
                    </a:moveTo>
                    <a:lnTo>
                      <a:pt x="169" y="361"/>
                    </a:lnTo>
                    <a:lnTo>
                      <a:pt x="171" y="361"/>
                    </a:lnTo>
                    <a:close/>
                    <a:moveTo>
                      <a:pt x="57" y="361"/>
                    </a:moveTo>
                    <a:lnTo>
                      <a:pt x="55" y="361"/>
                    </a:lnTo>
                    <a:lnTo>
                      <a:pt x="57" y="361"/>
                    </a:lnTo>
                    <a:close/>
                    <a:moveTo>
                      <a:pt x="74" y="361"/>
                    </a:moveTo>
                    <a:lnTo>
                      <a:pt x="71" y="361"/>
                    </a:lnTo>
                    <a:lnTo>
                      <a:pt x="74" y="361"/>
                    </a:lnTo>
                    <a:close/>
                    <a:moveTo>
                      <a:pt x="83" y="361"/>
                    </a:moveTo>
                    <a:lnTo>
                      <a:pt x="81" y="361"/>
                    </a:lnTo>
                    <a:lnTo>
                      <a:pt x="83" y="361"/>
                    </a:lnTo>
                    <a:close/>
                    <a:moveTo>
                      <a:pt x="86" y="361"/>
                    </a:moveTo>
                    <a:lnTo>
                      <a:pt x="83" y="361"/>
                    </a:lnTo>
                    <a:lnTo>
                      <a:pt x="86" y="361"/>
                    </a:lnTo>
                    <a:close/>
                    <a:moveTo>
                      <a:pt x="86" y="361"/>
                    </a:moveTo>
                    <a:lnTo>
                      <a:pt x="83" y="361"/>
                    </a:lnTo>
                    <a:lnTo>
                      <a:pt x="86" y="361"/>
                    </a:lnTo>
                    <a:close/>
                    <a:moveTo>
                      <a:pt x="114" y="361"/>
                    </a:moveTo>
                    <a:lnTo>
                      <a:pt x="112" y="361"/>
                    </a:lnTo>
                    <a:lnTo>
                      <a:pt x="114" y="361"/>
                    </a:lnTo>
                    <a:close/>
                    <a:moveTo>
                      <a:pt x="55" y="361"/>
                    </a:moveTo>
                    <a:lnTo>
                      <a:pt x="57" y="361"/>
                    </a:lnTo>
                    <a:lnTo>
                      <a:pt x="55" y="361"/>
                    </a:lnTo>
                    <a:close/>
                    <a:moveTo>
                      <a:pt x="67" y="361"/>
                    </a:moveTo>
                    <a:lnTo>
                      <a:pt x="64" y="361"/>
                    </a:lnTo>
                    <a:lnTo>
                      <a:pt x="67" y="361"/>
                    </a:lnTo>
                    <a:close/>
                    <a:moveTo>
                      <a:pt x="97" y="361"/>
                    </a:moveTo>
                    <a:lnTo>
                      <a:pt x="100" y="361"/>
                    </a:lnTo>
                    <a:lnTo>
                      <a:pt x="97" y="361"/>
                    </a:lnTo>
                    <a:close/>
                    <a:moveTo>
                      <a:pt x="102" y="361"/>
                    </a:moveTo>
                    <a:lnTo>
                      <a:pt x="100" y="361"/>
                    </a:lnTo>
                    <a:lnTo>
                      <a:pt x="102" y="361"/>
                    </a:lnTo>
                    <a:close/>
                    <a:moveTo>
                      <a:pt x="64" y="361"/>
                    </a:moveTo>
                    <a:lnTo>
                      <a:pt x="62" y="361"/>
                    </a:lnTo>
                    <a:lnTo>
                      <a:pt x="64" y="361"/>
                    </a:lnTo>
                    <a:close/>
                    <a:moveTo>
                      <a:pt x="114" y="361"/>
                    </a:moveTo>
                    <a:lnTo>
                      <a:pt x="112" y="361"/>
                    </a:lnTo>
                    <a:lnTo>
                      <a:pt x="114" y="361"/>
                    </a:lnTo>
                    <a:close/>
                    <a:moveTo>
                      <a:pt x="64" y="361"/>
                    </a:moveTo>
                    <a:lnTo>
                      <a:pt x="62" y="361"/>
                    </a:lnTo>
                    <a:lnTo>
                      <a:pt x="64" y="361"/>
                    </a:lnTo>
                    <a:close/>
                    <a:moveTo>
                      <a:pt x="78" y="361"/>
                    </a:moveTo>
                    <a:lnTo>
                      <a:pt x="76" y="361"/>
                    </a:lnTo>
                    <a:lnTo>
                      <a:pt x="78" y="361"/>
                    </a:lnTo>
                    <a:close/>
                    <a:moveTo>
                      <a:pt x="93" y="361"/>
                    </a:moveTo>
                    <a:lnTo>
                      <a:pt x="90" y="361"/>
                    </a:lnTo>
                    <a:lnTo>
                      <a:pt x="93" y="361"/>
                    </a:lnTo>
                    <a:close/>
                    <a:moveTo>
                      <a:pt x="40" y="361"/>
                    </a:moveTo>
                    <a:lnTo>
                      <a:pt x="38" y="361"/>
                    </a:lnTo>
                    <a:lnTo>
                      <a:pt x="40" y="361"/>
                    </a:lnTo>
                    <a:close/>
                    <a:moveTo>
                      <a:pt x="64" y="361"/>
                    </a:moveTo>
                    <a:lnTo>
                      <a:pt x="62" y="361"/>
                    </a:lnTo>
                    <a:lnTo>
                      <a:pt x="64" y="361"/>
                    </a:lnTo>
                    <a:close/>
                    <a:moveTo>
                      <a:pt x="67" y="361"/>
                    </a:moveTo>
                    <a:lnTo>
                      <a:pt x="64" y="361"/>
                    </a:lnTo>
                    <a:lnTo>
                      <a:pt x="67" y="361"/>
                    </a:lnTo>
                    <a:close/>
                    <a:moveTo>
                      <a:pt x="169" y="361"/>
                    </a:moveTo>
                    <a:lnTo>
                      <a:pt x="171" y="361"/>
                    </a:lnTo>
                    <a:lnTo>
                      <a:pt x="169" y="361"/>
                    </a:lnTo>
                    <a:close/>
                    <a:moveTo>
                      <a:pt x="26" y="361"/>
                    </a:moveTo>
                    <a:lnTo>
                      <a:pt x="24" y="361"/>
                    </a:lnTo>
                    <a:lnTo>
                      <a:pt x="26" y="361"/>
                    </a:lnTo>
                    <a:close/>
                    <a:moveTo>
                      <a:pt x="100" y="361"/>
                    </a:moveTo>
                    <a:lnTo>
                      <a:pt x="97" y="361"/>
                    </a:lnTo>
                    <a:lnTo>
                      <a:pt x="100" y="361"/>
                    </a:lnTo>
                    <a:close/>
                    <a:moveTo>
                      <a:pt x="171" y="361"/>
                    </a:moveTo>
                    <a:lnTo>
                      <a:pt x="173" y="361"/>
                    </a:lnTo>
                    <a:lnTo>
                      <a:pt x="171" y="361"/>
                    </a:lnTo>
                    <a:close/>
                    <a:moveTo>
                      <a:pt x="123" y="361"/>
                    </a:moveTo>
                    <a:lnTo>
                      <a:pt x="123" y="359"/>
                    </a:lnTo>
                    <a:lnTo>
                      <a:pt x="123" y="361"/>
                    </a:lnTo>
                    <a:close/>
                    <a:moveTo>
                      <a:pt x="62" y="361"/>
                    </a:moveTo>
                    <a:lnTo>
                      <a:pt x="62" y="359"/>
                    </a:lnTo>
                    <a:lnTo>
                      <a:pt x="62" y="361"/>
                    </a:lnTo>
                    <a:close/>
                    <a:moveTo>
                      <a:pt x="71" y="361"/>
                    </a:moveTo>
                    <a:lnTo>
                      <a:pt x="71" y="359"/>
                    </a:lnTo>
                    <a:lnTo>
                      <a:pt x="71" y="361"/>
                    </a:lnTo>
                    <a:close/>
                    <a:moveTo>
                      <a:pt x="78" y="361"/>
                    </a:moveTo>
                    <a:lnTo>
                      <a:pt x="78" y="359"/>
                    </a:lnTo>
                    <a:lnTo>
                      <a:pt x="78" y="361"/>
                    </a:lnTo>
                    <a:close/>
                    <a:moveTo>
                      <a:pt x="24" y="361"/>
                    </a:moveTo>
                    <a:lnTo>
                      <a:pt x="24" y="359"/>
                    </a:lnTo>
                    <a:lnTo>
                      <a:pt x="24" y="361"/>
                    </a:lnTo>
                    <a:close/>
                    <a:moveTo>
                      <a:pt x="159" y="361"/>
                    </a:moveTo>
                    <a:lnTo>
                      <a:pt x="159" y="359"/>
                    </a:lnTo>
                    <a:lnTo>
                      <a:pt x="159" y="361"/>
                    </a:lnTo>
                    <a:close/>
                    <a:moveTo>
                      <a:pt x="50" y="361"/>
                    </a:moveTo>
                    <a:lnTo>
                      <a:pt x="50" y="359"/>
                    </a:lnTo>
                    <a:lnTo>
                      <a:pt x="50" y="361"/>
                    </a:lnTo>
                    <a:close/>
                    <a:moveTo>
                      <a:pt x="48" y="361"/>
                    </a:moveTo>
                    <a:lnTo>
                      <a:pt x="48" y="359"/>
                    </a:lnTo>
                    <a:lnTo>
                      <a:pt x="48" y="361"/>
                    </a:lnTo>
                    <a:close/>
                    <a:moveTo>
                      <a:pt x="52" y="361"/>
                    </a:moveTo>
                    <a:lnTo>
                      <a:pt x="52" y="359"/>
                    </a:lnTo>
                    <a:lnTo>
                      <a:pt x="52" y="361"/>
                    </a:lnTo>
                    <a:close/>
                    <a:moveTo>
                      <a:pt x="93" y="361"/>
                    </a:moveTo>
                    <a:lnTo>
                      <a:pt x="93" y="359"/>
                    </a:lnTo>
                    <a:lnTo>
                      <a:pt x="93" y="361"/>
                    </a:lnTo>
                    <a:close/>
                    <a:moveTo>
                      <a:pt x="50" y="361"/>
                    </a:moveTo>
                    <a:lnTo>
                      <a:pt x="50" y="359"/>
                    </a:lnTo>
                    <a:lnTo>
                      <a:pt x="50" y="361"/>
                    </a:lnTo>
                    <a:close/>
                    <a:moveTo>
                      <a:pt x="86" y="359"/>
                    </a:moveTo>
                    <a:lnTo>
                      <a:pt x="86" y="361"/>
                    </a:lnTo>
                    <a:lnTo>
                      <a:pt x="86" y="359"/>
                    </a:lnTo>
                    <a:close/>
                    <a:moveTo>
                      <a:pt x="81" y="359"/>
                    </a:moveTo>
                    <a:lnTo>
                      <a:pt x="81" y="361"/>
                    </a:lnTo>
                    <a:lnTo>
                      <a:pt x="81" y="359"/>
                    </a:lnTo>
                    <a:close/>
                    <a:moveTo>
                      <a:pt x="102" y="359"/>
                    </a:moveTo>
                    <a:lnTo>
                      <a:pt x="102" y="361"/>
                    </a:lnTo>
                    <a:lnTo>
                      <a:pt x="102" y="359"/>
                    </a:lnTo>
                    <a:close/>
                    <a:moveTo>
                      <a:pt x="57" y="359"/>
                    </a:moveTo>
                    <a:lnTo>
                      <a:pt x="55" y="361"/>
                    </a:lnTo>
                    <a:lnTo>
                      <a:pt x="55" y="359"/>
                    </a:lnTo>
                    <a:lnTo>
                      <a:pt x="57" y="359"/>
                    </a:lnTo>
                    <a:close/>
                    <a:moveTo>
                      <a:pt x="55" y="361"/>
                    </a:moveTo>
                    <a:lnTo>
                      <a:pt x="55" y="359"/>
                    </a:lnTo>
                    <a:lnTo>
                      <a:pt x="55" y="361"/>
                    </a:lnTo>
                    <a:close/>
                    <a:moveTo>
                      <a:pt x="57" y="359"/>
                    </a:moveTo>
                    <a:lnTo>
                      <a:pt x="57" y="361"/>
                    </a:lnTo>
                    <a:lnTo>
                      <a:pt x="57" y="359"/>
                    </a:lnTo>
                    <a:close/>
                    <a:moveTo>
                      <a:pt x="121" y="361"/>
                    </a:moveTo>
                    <a:lnTo>
                      <a:pt x="121" y="359"/>
                    </a:lnTo>
                    <a:lnTo>
                      <a:pt x="121" y="361"/>
                    </a:lnTo>
                    <a:close/>
                    <a:moveTo>
                      <a:pt x="171" y="359"/>
                    </a:moveTo>
                    <a:lnTo>
                      <a:pt x="171" y="361"/>
                    </a:lnTo>
                    <a:lnTo>
                      <a:pt x="171" y="359"/>
                    </a:lnTo>
                    <a:close/>
                    <a:moveTo>
                      <a:pt x="40" y="359"/>
                    </a:moveTo>
                    <a:lnTo>
                      <a:pt x="40" y="361"/>
                    </a:lnTo>
                    <a:lnTo>
                      <a:pt x="40" y="359"/>
                    </a:lnTo>
                    <a:close/>
                    <a:moveTo>
                      <a:pt x="64" y="361"/>
                    </a:moveTo>
                    <a:lnTo>
                      <a:pt x="64" y="359"/>
                    </a:lnTo>
                    <a:lnTo>
                      <a:pt x="64" y="361"/>
                    </a:lnTo>
                    <a:close/>
                    <a:moveTo>
                      <a:pt x="78" y="361"/>
                    </a:moveTo>
                    <a:lnTo>
                      <a:pt x="78" y="359"/>
                    </a:lnTo>
                    <a:lnTo>
                      <a:pt x="78" y="361"/>
                    </a:lnTo>
                    <a:close/>
                    <a:moveTo>
                      <a:pt x="76" y="359"/>
                    </a:moveTo>
                    <a:lnTo>
                      <a:pt x="76" y="361"/>
                    </a:lnTo>
                    <a:lnTo>
                      <a:pt x="76" y="359"/>
                    </a:lnTo>
                    <a:close/>
                    <a:moveTo>
                      <a:pt x="38" y="359"/>
                    </a:moveTo>
                    <a:lnTo>
                      <a:pt x="38" y="361"/>
                    </a:lnTo>
                    <a:lnTo>
                      <a:pt x="38" y="359"/>
                    </a:lnTo>
                    <a:close/>
                    <a:moveTo>
                      <a:pt x="43" y="359"/>
                    </a:moveTo>
                    <a:lnTo>
                      <a:pt x="43" y="361"/>
                    </a:lnTo>
                    <a:lnTo>
                      <a:pt x="43" y="359"/>
                    </a:lnTo>
                    <a:close/>
                    <a:moveTo>
                      <a:pt x="67" y="359"/>
                    </a:moveTo>
                    <a:lnTo>
                      <a:pt x="64" y="361"/>
                    </a:lnTo>
                    <a:lnTo>
                      <a:pt x="64" y="359"/>
                    </a:lnTo>
                    <a:lnTo>
                      <a:pt x="67" y="359"/>
                    </a:lnTo>
                    <a:close/>
                    <a:moveTo>
                      <a:pt x="104" y="361"/>
                    </a:moveTo>
                    <a:lnTo>
                      <a:pt x="104" y="359"/>
                    </a:lnTo>
                    <a:lnTo>
                      <a:pt x="104" y="361"/>
                    </a:lnTo>
                    <a:close/>
                    <a:moveTo>
                      <a:pt x="102" y="359"/>
                    </a:moveTo>
                    <a:lnTo>
                      <a:pt x="102" y="361"/>
                    </a:lnTo>
                    <a:lnTo>
                      <a:pt x="102" y="359"/>
                    </a:lnTo>
                    <a:close/>
                    <a:moveTo>
                      <a:pt x="78" y="359"/>
                    </a:moveTo>
                    <a:lnTo>
                      <a:pt x="78" y="361"/>
                    </a:lnTo>
                    <a:lnTo>
                      <a:pt x="78" y="359"/>
                    </a:lnTo>
                    <a:lnTo>
                      <a:pt x="76" y="361"/>
                    </a:lnTo>
                    <a:lnTo>
                      <a:pt x="76" y="359"/>
                    </a:lnTo>
                    <a:lnTo>
                      <a:pt x="78" y="359"/>
                    </a:lnTo>
                    <a:close/>
                    <a:moveTo>
                      <a:pt x="114" y="359"/>
                    </a:moveTo>
                    <a:lnTo>
                      <a:pt x="112" y="359"/>
                    </a:lnTo>
                    <a:lnTo>
                      <a:pt x="114" y="359"/>
                    </a:lnTo>
                    <a:close/>
                    <a:moveTo>
                      <a:pt x="157" y="359"/>
                    </a:moveTo>
                    <a:lnTo>
                      <a:pt x="154" y="359"/>
                    </a:lnTo>
                    <a:lnTo>
                      <a:pt x="157" y="359"/>
                    </a:lnTo>
                    <a:close/>
                    <a:moveTo>
                      <a:pt x="62" y="359"/>
                    </a:moveTo>
                    <a:lnTo>
                      <a:pt x="59" y="359"/>
                    </a:lnTo>
                    <a:lnTo>
                      <a:pt x="62" y="359"/>
                    </a:lnTo>
                    <a:close/>
                    <a:moveTo>
                      <a:pt x="50" y="359"/>
                    </a:moveTo>
                    <a:lnTo>
                      <a:pt x="52" y="359"/>
                    </a:lnTo>
                    <a:lnTo>
                      <a:pt x="50" y="359"/>
                    </a:lnTo>
                    <a:close/>
                    <a:moveTo>
                      <a:pt x="55" y="359"/>
                    </a:moveTo>
                    <a:lnTo>
                      <a:pt x="57" y="359"/>
                    </a:lnTo>
                    <a:lnTo>
                      <a:pt x="55" y="359"/>
                    </a:lnTo>
                    <a:close/>
                    <a:moveTo>
                      <a:pt x="55" y="359"/>
                    </a:moveTo>
                    <a:lnTo>
                      <a:pt x="52" y="359"/>
                    </a:lnTo>
                    <a:lnTo>
                      <a:pt x="55" y="359"/>
                    </a:lnTo>
                    <a:close/>
                    <a:moveTo>
                      <a:pt x="159" y="359"/>
                    </a:moveTo>
                    <a:lnTo>
                      <a:pt x="157" y="359"/>
                    </a:lnTo>
                    <a:lnTo>
                      <a:pt x="159" y="359"/>
                    </a:lnTo>
                    <a:close/>
                    <a:moveTo>
                      <a:pt x="55" y="359"/>
                    </a:moveTo>
                    <a:lnTo>
                      <a:pt x="52" y="359"/>
                    </a:lnTo>
                    <a:lnTo>
                      <a:pt x="55" y="359"/>
                    </a:lnTo>
                    <a:close/>
                    <a:moveTo>
                      <a:pt x="81" y="359"/>
                    </a:moveTo>
                    <a:lnTo>
                      <a:pt x="78" y="359"/>
                    </a:lnTo>
                    <a:lnTo>
                      <a:pt x="81" y="359"/>
                    </a:lnTo>
                    <a:close/>
                    <a:moveTo>
                      <a:pt x="43" y="359"/>
                    </a:moveTo>
                    <a:lnTo>
                      <a:pt x="40" y="359"/>
                    </a:lnTo>
                    <a:lnTo>
                      <a:pt x="43" y="359"/>
                    </a:lnTo>
                    <a:close/>
                    <a:moveTo>
                      <a:pt x="173" y="359"/>
                    </a:moveTo>
                    <a:lnTo>
                      <a:pt x="171" y="359"/>
                    </a:lnTo>
                    <a:lnTo>
                      <a:pt x="173" y="359"/>
                    </a:lnTo>
                    <a:close/>
                    <a:moveTo>
                      <a:pt x="161" y="359"/>
                    </a:moveTo>
                    <a:lnTo>
                      <a:pt x="159" y="359"/>
                    </a:lnTo>
                    <a:lnTo>
                      <a:pt x="161" y="359"/>
                    </a:lnTo>
                    <a:close/>
                    <a:moveTo>
                      <a:pt x="112" y="359"/>
                    </a:moveTo>
                    <a:lnTo>
                      <a:pt x="114" y="359"/>
                    </a:lnTo>
                    <a:lnTo>
                      <a:pt x="112" y="359"/>
                    </a:lnTo>
                    <a:close/>
                    <a:moveTo>
                      <a:pt x="157" y="359"/>
                    </a:moveTo>
                    <a:lnTo>
                      <a:pt x="154" y="359"/>
                    </a:lnTo>
                    <a:lnTo>
                      <a:pt x="157" y="359"/>
                    </a:lnTo>
                    <a:close/>
                    <a:moveTo>
                      <a:pt x="173" y="359"/>
                    </a:moveTo>
                    <a:lnTo>
                      <a:pt x="171" y="359"/>
                    </a:lnTo>
                    <a:lnTo>
                      <a:pt x="173" y="359"/>
                    </a:lnTo>
                    <a:close/>
                    <a:moveTo>
                      <a:pt x="38" y="359"/>
                    </a:moveTo>
                    <a:lnTo>
                      <a:pt x="36" y="359"/>
                    </a:lnTo>
                    <a:lnTo>
                      <a:pt x="38" y="359"/>
                    </a:lnTo>
                    <a:close/>
                    <a:moveTo>
                      <a:pt x="81" y="359"/>
                    </a:moveTo>
                    <a:lnTo>
                      <a:pt x="78" y="359"/>
                    </a:lnTo>
                    <a:lnTo>
                      <a:pt x="81" y="359"/>
                    </a:lnTo>
                    <a:close/>
                    <a:moveTo>
                      <a:pt x="109" y="359"/>
                    </a:moveTo>
                    <a:lnTo>
                      <a:pt x="107" y="359"/>
                    </a:lnTo>
                    <a:lnTo>
                      <a:pt x="109" y="359"/>
                    </a:lnTo>
                    <a:close/>
                    <a:moveTo>
                      <a:pt x="161" y="359"/>
                    </a:moveTo>
                    <a:lnTo>
                      <a:pt x="159" y="359"/>
                    </a:lnTo>
                    <a:lnTo>
                      <a:pt x="161" y="359"/>
                    </a:lnTo>
                    <a:close/>
                    <a:moveTo>
                      <a:pt x="78" y="359"/>
                    </a:moveTo>
                    <a:lnTo>
                      <a:pt x="76" y="359"/>
                    </a:lnTo>
                    <a:lnTo>
                      <a:pt x="78" y="359"/>
                    </a:lnTo>
                    <a:close/>
                    <a:moveTo>
                      <a:pt x="55" y="359"/>
                    </a:moveTo>
                    <a:lnTo>
                      <a:pt x="52" y="359"/>
                    </a:lnTo>
                    <a:lnTo>
                      <a:pt x="55" y="359"/>
                    </a:lnTo>
                    <a:close/>
                    <a:moveTo>
                      <a:pt x="88" y="359"/>
                    </a:moveTo>
                    <a:lnTo>
                      <a:pt x="86" y="359"/>
                    </a:lnTo>
                    <a:lnTo>
                      <a:pt x="88" y="359"/>
                    </a:lnTo>
                    <a:close/>
                    <a:moveTo>
                      <a:pt x="36" y="359"/>
                    </a:moveTo>
                    <a:lnTo>
                      <a:pt x="33" y="359"/>
                    </a:lnTo>
                    <a:lnTo>
                      <a:pt x="36" y="359"/>
                    </a:lnTo>
                    <a:close/>
                    <a:moveTo>
                      <a:pt x="38" y="359"/>
                    </a:moveTo>
                    <a:lnTo>
                      <a:pt x="38" y="357"/>
                    </a:lnTo>
                    <a:lnTo>
                      <a:pt x="38" y="359"/>
                    </a:lnTo>
                    <a:close/>
                    <a:moveTo>
                      <a:pt x="52" y="359"/>
                    </a:moveTo>
                    <a:lnTo>
                      <a:pt x="52" y="357"/>
                    </a:lnTo>
                    <a:lnTo>
                      <a:pt x="52" y="359"/>
                    </a:lnTo>
                    <a:close/>
                    <a:moveTo>
                      <a:pt x="107" y="357"/>
                    </a:moveTo>
                    <a:lnTo>
                      <a:pt x="107" y="359"/>
                    </a:lnTo>
                    <a:lnTo>
                      <a:pt x="107" y="357"/>
                    </a:lnTo>
                    <a:close/>
                    <a:moveTo>
                      <a:pt x="159" y="359"/>
                    </a:moveTo>
                    <a:lnTo>
                      <a:pt x="159" y="357"/>
                    </a:lnTo>
                    <a:lnTo>
                      <a:pt x="159" y="359"/>
                    </a:lnTo>
                    <a:close/>
                    <a:moveTo>
                      <a:pt x="19" y="357"/>
                    </a:moveTo>
                    <a:lnTo>
                      <a:pt x="19" y="359"/>
                    </a:lnTo>
                    <a:lnTo>
                      <a:pt x="19" y="357"/>
                    </a:lnTo>
                    <a:close/>
                    <a:moveTo>
                      <a:pt x="71" y="359"/>
                    </a:moveTo>
                    <a:lnTo>
                      <a:pt x="71" y="357"/>
                    </a:lnTo>
                    <a:lnTo>
                      <a:pt x="71" y="359"/>
                    </a:lnTo>
                    <a:close/>
                    <a:moveTo>
                      <a:pt x="48" y="359"/>
                    </a:moveTo>
                    <a:lnTo>
                      <a:pt x="48" y="357"/>
                    </a:lnTo>
                    <a:lnTo>
                      <a:pt x="48" y="359"/>
                    </a:lnTo>
                    <a:close/>
                    <a:moveTo>
                      <a:pt x="157" y="357"/>
                    </a:moveTo>
                    <a:lnTo>
                      <a:pt x="157" y="359"/>
                    </a:lnTo>
                    <a:lnTo>
                      <a:pt x="157" y="357"/>
                    </a:lnTo>
                    <a:close/>
                    <a:moveTo>
                      <a:pt x="93" y="359"/>
                    </a:moveTo>
                    <a:lnTo>
                      <a:pt x="93" y="357"/>
                    </a:lnTo>
                    <a:lnTo>
                      <a:pt x="93" y="359"/>
                    </a:lnTo>
                    <a:close/>
                    <a:moveTo>
                      <a:pt x="50" y="359"/>
                    </a:moveTo>
                    <a:lnTo>
                      <a:pt x="50" y="357"/>
                    </a:lnTo>
                    <a:lnTo>
                      <a:pt x="50" y="359"/>
                    </a:lnTo>
                    <a:close/>
                    <a:moveTo>
                      <a:pt x="24" y="359"/>
                    </a:moveTo>
                    <a:lnTo>
                      <a:pt x="21" y="359"/>
                    </a:lnTo>
                    <a:lnTo>
                      <a:pt x="21" y="357"/>
                    </a:lnTo>
                    <a:lnTo>
                      <a:pt x="24" y="359"/>
                    </a:lnTo>
                    <a:close/>
                    <a:moveTo>
                      <a:pt x="50" y="357"/>
                    </a:moveTo>
                    <a:lnTo>
                      <a:pt x="50" y="359"/>
                    </a:lnTo>
                    <a:lnTo>
                      <a:pt x="50" y="357"/>
                    </a:lnTo>
                    <a:close/>
                    <a:moveTo>
                      <a:pt x="81" y="359"/>
                    </a:moveTo>
                    <a:lnTo>
                      <a:pt x="81" y="357"/>
                    </a:lnTo>
                    <a:lnTo>
                      <a:pt x="81" y="359"/>
                    </a:lnTo>
                    <a:close/>
                    <a:moveTo>
                      <a:pt x="88" y="359"/>
                    </a:moveTo>
                    <a:lnTo>
                      <a:pt x="88" y="357"/>
                    </a:lnTo>
                    <a:lnTo>
                      <a:pt x="88" y="359"/>
                    </a:lnTo>
                    <a:close/>
                    <a:moveTo>
                      <a:pt x="21" y="359"/>
                    </a:moveTo>
                    <a:lnTo>
                      <a:pt x="21" y="357"/>
                    </a:lnTo>
                    <a:lnTo>
                      <a:pt x="21" y="359"/>
                    </a:lnTo>
                    <a:close/>
                    <a:moveTo>
                      <a:pt x="38" y="357"/>
                    </a:moveTo>
                    <a:lnTo>
                      <a:pt x="38" y="359"/>
                    </a:lnTo>
                    <a:lnTo>
                      <a:pt x="38" y="357"/>
                    </a:lnTo>
                    <a:close/>
                    <a:moveTo>
                      <a:pt x="93" y="357"/>
                    </a:moveTo>
                    <a:lnTo>
                      <a:pt x="93" y="359"/>
                    </a:lnTo>
                    <a:lnTo>
                      <a:pt x="93" y="357"/>
                    </a:lnTo>
                    <a:close/>
                    <a:moveTo>
                      <a:pt x="43" y="357"/>
                    </a:moveTo>
                    <a:lnTo>
                      <a:pt x="43" y="359"/>
                    </a:lnTo>
                    <a:lnTo>
                      <a:pt x="43" y="357"/>
                    </a:lnTo>
                    <a:close/>
                    <a:moveTo>
                      <a:pt x="97" y="357"/>
                    </a:moveTo>
                    <a:lnTo>
                      <a:pt x="97" y="359"/>
                    </a:lnTo>
                    <a:lnTo>
                      <a:pt x="97" y="357"/>
                    </a:lnTo>
                    <a:close/>
                    <a:moveTo>
                      <a:pt x="33" y="359"/>
                    </a:moveTo>
                    <a:lnTo>
                      <a:pt x="33" y="357"/>
                    </a:lnTo>
                    <a:lnTo>
                      <a:pt x="33" y="359"/>
                    </a:lnTo>
                    <a:close/>
                    <a:moveTo>
                      <a:pt x="88" y="359"/>
                    </a:moveTo>
                    <a:lnTo>
                      <a:pt x="88" y="357"/>
                    </a:lnTo>
                    <a:lnTo>
                      <a:pt x="88" y="359"/>
                    </a:lnTo>
                    <a:close/>
                    <a:moveTo>
                      <a:pt x="50" y="357"/>
                    </a:moveTo>
                    <a:lnTo>
                      <a:pt x="50" y="359"/>
                    </a:lnTo>
                    <a:lnTo>
                      <a:pt x="50" y="357"/>
                    </a:lnTo>
                    <a:close/>
                    <a:moveTo>
                      <a:pt x="36" y="357"/>
                    </a:moveTo>
                    <a:lnTo>
                      <a:pt x="33" y="357"/>
                    </a:lnTo>
                    <a:lnTo>
                      <a:pt x="36" y="357"/>
                    </a:lnTo>
                    <a:close/>
                    <a:moveTo>
                      <a:pt x="24" y="359"/>
                    </a:moveTo>
                    <a:lnTo>
                      <a:pt x="24" y="357"/>
                    </a:lnTo>
                    <a:lnTo>
                      <a:pt x="24" y="359"/>
                    </a:lnTo>
                    <a:close/>
                    <a:moveTo>
                      <a:pt x="19" y="359"/>
                    </a:moveTo>
                    <a:lnTo>
                      <a:pt x="19" y="357"/>
                    </a:lnTo>
                    <a:lnTo>
                      <a:pt x="19" y="359"/>
                    </a:lnTo>
                    <a:close/>
                    <a:moveTo>
                      <a:pt x="90" y="359"/>
                    </a:moveTo>
                    <a:lnTo>
                      <a:pt x="90" y="357"/>
                    </a:lnTo>
                    <a:lnTo>
                      <a:pt x="90" y="359"/>
                    </a:lnTo>
                    <a:close/>
                    <a:moveTo>
                      <a:pt x="97" y="357"/>
                    </a:moveTo>
                    <a:lnTo>
                      <a:pt x="97" y="359"/>
                    </a:lnTo>
                    <a:lnTo>
                      <a:pt x="97" y="357"/>
                    </a:lnTo>
                    <a:close/>
                    <a:moveTo>
                      <a:pt x="57" y="359"/>
                    </a:moveTo>
                    <a:lnTo>
                      <a:pt x="57" y="357"/>
                    </a:lnTo>
                    <a:lnTo>
                      <a:pt x="57" y="359"/>
                    </a:lnTo>
                    <a:close/>
                    <a:moveTo>
                      <a:pt x="52" y="357"/>
                    </a:moveTo>
                    <a:lnTo>
                      <a:pt x="52" y="359"/>
                    </a:lnTo>
                    <a:lnTo>
                      <a:pt x="52" y="357"/>
                    </a:lnTo>
                    <a:close/>
                    <a:moveTo>
                      <a:pt x="159" y="357"/>
                    </a:moveTo>
                    <a:lnTo>
                      <a:pt x="159" y="359"/>
                    </a:lnTo>
                    <a:lnTo>
                      <a:pt x="159" y="357"/>
                    </a:lnTo>
                    <a:close/>
                    <a:moveTo>
                      <a:pt x="19" y="359"/>
                    </a:moveTo>
                    <a:lnTo>
                      <a:pt x="19" y="357"/>
                    </a:lnTo>
                    <a:lnTo>
                      <a:pt x="19" y="359"/>
                    </a:lnTo>
                    <a:close/>
                    <a:moveTo>
                      <a:pt x="71" y="357"/>
                    </a:moveTo>
                    <a:lnTo>
                      <a:pt x="71" y="359"/>
                    </a:lnTo>
                    <a:lnTo>
                      <a:pt x="71" y="357"/>
                    </a:lnTo>
                    <a:close/>
                    <a:moveTo>
                      <a:pt x="52" y="357"/>
                    </a:moveTo>
                    <a:lnTo>
                      <a:pt x="52" y="359"/>
                    </a:lnTo>
                    <a:lnTo>
                      <a:pt x="52" y="357"/>
                    </a:lnTo>
                    <a:close/>
                    <a:moveTo>
                      <a:pt x="45" y="359"/>
                    </a:moveTo>
                    <a:lnTo>
                      <a:pt x="45" y="357"/>
                    </a:lnTo>
                    <a:lnTo>
                      <a:pt x="45" y="359"/>
                    </a:lnTo>
                    <a:close/>
                    <a:moveTo>
                      <a:pt x="19" y="357"/>
                    </a:moveTo>
                    <a:lnTo>
                      <a:pt x="19" y="359"/>
                    </a:lnTo>
                    <a:lnTo>
                      <a:pt x="19" y="357"/>
                    </a:lnTo>
                    <a:close/>
                    <a:moveTo>
                      <a:pt x="29" y="359"/>
                    </a:moveTo>
                    <a:lnTo>
                      <a:pt x="29" y="357"/>
                    </a:lnTo>
                    <a:lnTo>
                      <a:pt x="29" y="359"/>
                    </a:lnTo>
                    <a:close/>
                    <a:moveTo>
                      <a:pt x="24" y="357"/>
                    </a:moveTo>
                    <a:lnTo>
                      <a:pt x="24" y="359"/>
                    </a:lnTo>
                    <a:lnTo>
                      <a:pt x="24" y="357"/>
                    </a:lnTo>
                    <a:close/>
                    <a:moveTo>
                      <a:pt x="178" y="357"/>
                    </a:moveTo>
                    <a:lnTo>
                      <a:pt x="176" y="357"/>
                    </a:lnTo>
                    <a:lnTo>
                      <a:pt x="178" y="357"/>
                    </a:lnTo>
                    <a:close/>
                    <a:moveTo>
                      <a:pt x="78" y="357"/>
                    </a:moveTo>
                    <a:lnTo>
                      <a:pt x="78" y="359"/>
                    </a:lnTo>
                    <a:lnTo>
                      <a:pt x="78" y="357"/>
                    </a:lnTo>
                    <a:close/>
                    <a:moveTo>
                      <a:pt x="164" y="357"/>
                    </a:moveTo>
                    <a:lnTo>
                      <a:pt x="164" y="359"/>
                    </a:lnTo>
                    <a:lnTo>
                      <a:pt x="164" y="357"/>
                    </a:lnTo>
                    <a:close/>
                    <a:moveTo>
                      <a:pt x="48" y="357"/>
                    </a:moveTo>
                    <a:lnTo>
                      <a:pt x="48" y="359"/>
                    </a:lnTo>
                    <a:lnTo>
                      <a:pt x="48" y="357"/>
                    </a:lnTo>
                    <a:close/>
                    <a:moveTo>
                      <a:pt x="62" y="357"/>
                    </a:moveTo>
                    <a:lnTo>
                      <a:pt x="59" y="357"/>
                    </a:lnTo>
                    <a:lnTo>
                      <a:pt x="62" y="357"/>
                    </a:lnTo>
                    <a:close/>
                    <a:moveTo>
                      <a:pt x="71" y="357"/>
                    </a:moveTo>
                    <a:lnTo>
                      <a:pt x="74" y="357"/>
                    </a:lnTo>
                    <a:lnTo>
                      <a:pt x="74" y="359"/>
                    </a:lnTo>
                    <a:lnTo>
                      <a:pt x="74" y="357"/>
                    </a:lnTo>
                    <a:lnTo>
                      <a:pt x="71" y="357"/>
                    </a:lnTo>
                    <a:close/>
                    <a:moveTo>
                      <a:pt x="48" y="357"/>
                    </a:moveTo>
                    <a:lnTo>
                      <a:pt x="48" y="359"/>
                    </a:lnTo>
                    <a:lnTo>
                      <a:pt x="48" y="357"/>
                    </a:lnTo>
                    <a:lnTo>
                      <a:pt x="48" y="359"/>
                    </a:lnTo>
                    <a:lnTo>
                      <a:pt x="48" y="357"/>
                    </a:lnTo>
                    <a:close/>
                    <a:moveTo>
                      <a:pt x="90" y="357"/>
                    </a:moveTo>
                    <a:lnTo>
                      <a:pt x="90" y="359"/>
                    </a:lnTo>
                    <a:lnTo>
                      <a:pt x="90" y="357"/>
                    </a:lnTo>
                    <a:close/>
                    <a:moveTo>
                      <a:pt x="71" y="357"/>
                    </a:moveTo>
                    <a:lnTo>
                      <a:pt x="74" y="357"/>
                    </a:lnTo>
                    <a:lnTo>
                      <a:pt x="71" y="357"/>
                    </a:lnTo>
                    <a:close/>
                    <a:moveTo>
                      <a:pt x="21" y="357"/>
                    </a:moveTo>
                    <a:lnTo>
                      <a:pt x="19" y="357"/>
                    </a:lnTo>
                    <a:lnTo>
                      <a:pt x="21" y="357"/>
                    </a:lnTo>
                    <a:close/>
                    <a:moveTo>
                      <a:pt x="71" y="357"/>
                    </a:moveTo>
                    <a:lnTo>
                      <a:pt x="74" y="357"/>
                    </a:lnTo>
                    <a:lnTo>
                      <a:pt x="71" y="357"/>
                    </a:lnTo>
                    <a:close/>
                    <a:moveTo>
                      <a:pt x="52" y="357"/>
                    </a:moveTo>
                    <a:lnTo>
                      <a:pt x="50" y="357"/>
                    </a:lnTo>
                    <a:lnTo>
                      <a:pt x="52" y="357"/>
                    </a:lnTo>
                    <a:close/>
                    <a:moveTo>
                      <a:pt x="78" y="357"/>
                    </a:moveTo>
                    <a:lnTo>
                      <a:pt x="76" y="357"/>
                    </a:lnTo>
                    <a:lnTo>
                      <a:pt x="78" y="357"/>
                    </a:lnTo>
                    <a:close/>
                    <a:moveTo>
                      <a:pt x="55" y="357"/>
                    </a:moveTo>
                    <a:lnTo>
                      <a:pt x="52" y="357"/>
                    </a:lnTo>
                    <a:lnTo>
                      <a:pt x="55" y="357"/>
                    </a:lnTo>
                    <a:close/>
                    <a:moveTo>
                      <a:pt x="81" y="357"/>
                    </a:moveTo>
                    <a:lnTo>
                      <a:pt x="78" y="357"/>
                    </a:lnTo>
                    <a:lnTo>
                      <a:pt x="81" y="357"/>
                    </a:lnTo>
                    <a:close/>
                    <a:moveTo>
                      <a:pt x="176" y="357"/>
                    </a:moveTo>
                    <a:lnTo>
                      <a:pt x="173" y="357"/>
                    </a:lnTo>
                    <a:lnTo>
                      <a:pt x="176" y="357"/>
                    </a:lnTo>
                    <a:close/>
                    <a:moveTo>
                      <a:pt x="83" y="357"/>
                    </a:moveTo>
                    <a:lnTo>
                      <a:pt x="81" y="357"/>
                    </a:lnTo>
                    <a:lnTo>
                      <a:pt x="83" y="357"/>
                    </a:lnTo>
                    <a:close/>
                    <a:moveTo>
                      <a:pt x="33" y="357"/>
                    </a:moveTo>
                    <a:lnTo>
                      <a:pt x="31" y="357"/>
                    </a:lnTo>
                    <a:lnTo>
                      <a:pt x="33" y="357"/>
                    </a:lnTo>
                    <a:close/>
                    <a:moveTo>
                      <a:pt x="176" y="357"/>
                    </a:moveTo>
                    <a:lnTo>
                      <a:pt x="173" y="357"/>
                    </a:lnTo>
                    <a:lnTo>
                      <a:pt x="176" y="357"/>
                    </a:lnTo>
                    <a:close/>
                    <a:moveTo>
                      <a:pt x="116" y="357"/>
                    </a:moveTo>
                    <a:lnTo>
                      <a:pt x="114" y="357"/>
                    </a:lnTo>
                    <a:lnTo>
                      <a:pt x="116" y="357"/>
                    </a:lnTo>
                    <a:close/>
                    <a:moveTo>
                      <a:pt x="93" y="357"/>
                    </a:moveTo>
                    <a:lnTo>
                      <a:pt x="90" y="357"/>
                    </a:lnTo>
                    <a:lnTo>
                      <a:pt x="93" y="357"/>
                    </a:lnTo>
                    <a:close/>
                    <a:moveTo>
                      <a:pt x="76" y="357"/>
                    </a:moveTo>
                    <a:lnTo>
                      <a:pt x="74" y="357"/>
                    </a:lnTo>
                    <a:lnTo>
                      <a:pt x="76" y="357"/>
                    </a:lnTo>
                    <a:close/>
                    <a:moveTo>
                      <a:pt x="93" y="357"/>
                    </a:moveTo>
                    <a:lnTo>
                      <a:pt x="90" y="357"/>
                    </a:lnTo>
                    <a:lnTo>
                      <a:pt x="93" y="357"/>
                    </a:lnTo>
                    <a:close/>
                    <a:moveTo>
                      <a:pt x="43" y="357"/>
                    </a:moveTo>
                    <a:lnTo>
                      <a:pt x="40" y="357"/>
                    </a:lnTo>
                    <a:lnTo>
                      <a:pt x="43" y="357"/>
                    </a:lnTo>
                    <a:close/>
                    <a:moveTo>
                      <a:pt x="45" y="357"/>
                    </a:moveTo>
                    <a:lnTo>
                      <a:pt x="48" y="357"/>
                    </a:lnTo>
                    <a:lnTo>
                      <a:pt x="45" y="357"/>
                    </a:lnTo>
                    <a:close/>
                    <a:moveTo>
                      <a:pt x="76" y="357"/>
                    </a:moveTo>
                    <a:lnTo>
                      <a:pt x="74" y="357"/>
                    </a:lnTo>
                    <a:lnTo>
                      <a:pt x="76" y="357"/>
                    </a:lnTo>
                    <a:close/>
                    <a:moveTo>
                      <a:pt x="93" y="357"/>
                    </a:moveTo>
                    <a:lnTo>
                      <a:pt x="95" y="357"/>
                    </a:lnTo>
                    <a:lnTo>
                      <a:pt x="93" y="357"/>
                    </a:lnTo>
                    <a:close/>
                    <a:moveTo>
                      <a:pt x="43" y="357"/>
                    </a:moveTo>
                    <a:lnTo>
                      <a:pt x="40" y="357"/>
                    </a:lnTo>
                    <a:lnTo>
                      <a:pt x="43" y="357"/>
                    </a:lnTo>
                    <a:close/>
                    <a:moveTo>
                      <a:pt x="43" y="357"/>
                    </a:moveTo>
                    <a:lnTo>
                      <a:pt x="40" y="357"/>
                    </a:lnTo>
                    <a:lnTo>
                      <a:pt x="43" y="357"/>
                    </a:lnTo>
                    <a:close/>
                    <a:moveTo>
                      <a:pt x="176" y="357"/>
                    </a:moveTo>
                    <a:lnTo>
                      <a:pt x="173" y="357"/>
                    </a:lnTo>
                    <a:lnTo>
                      <a:pt x="176" y="357"/>
                    </a:lnTo>
                    <a:close/>
                    <a:moveTo>
                      <a:pt x="40" y="357"/>
                    </a:moveTo>
                    <a:lnTo>
                      <a:pt x="38" y="357"/>
                    </a:lnTo>
                    <a:lnTo>
                      <a:pt x="40" y="357"/>
                    </a:lnTo>
                    <a:close/>
                    <a:moveTo>
                      <a:pt x="176" y="354"/>
                    </a:moveTo>
                    <a:lnTo>
                      <a:pt x="176" y="357"/>
                    </a:lnTo>
                    <a:lnTo>
                      <a:pt x="176" y="354"/>
                    </a:lnTo>
                    <a:close/>
                    <a:moveTo>
                      <a:pt x="81" y="354"/>
                    </a:moveTo>
                    <a:lnTo>
                      <a:pt x="81" y="357"/>
                    </a:lnTo>
                    <a:lnTo>
                      <a:pt x="81" y="354"/>
                    </a:lnTo>
                    <a:close/>
                    <a:moveTo>
                      <a:pt x="176" y="357"/>
                    </a:moveTo>
                    <a:lnTo>
                      <a:pt x="176" y="354"/>
                    </a:lnTo>
                    <a:lnTo>
                      <a:pt x="176" y="357"/>
                    </a:lnTo>
                    <a:close/>
                    <a:moveTo>
                      <a:pt x="86" y="357"/>
                    </a:moveTo>
                    <a:lnTo>
                      <a:pt x="83" y="357"/>
                    </a:lnTo>
                    <a:lnTo>
                      <a:pt x="83" y="354"/>
                    </a:lnTo>
                    <a:lnTo>
                      <a:pt x="86" y="357"/>
                    </a:lnTo>
                    <a:close/>
                    <a:moveTo>
                      <a:pt x="43" y="354"/>
                    </a:moveTo>
                    <a:lnTo>
                      <a:pt x="43" y="357"/>
                    </a:lnTo>
                    <a:lnTo>
                      <a:pt x="43" y="354"/>
                    </a:lnTo>
                    <a:close/>
                    <a:moveTo>
                      <a:pt x="31" y="354"/>
                    </a:moveTo>
                    <a:lnTo>
                      <a:pt x="31" y="357"/>
                    </a:lnTo>
                    <a:lnTo>
                      <a:pt x="31" y="354"/>
                    </a:lnTo>
                    <a:close/>
                    <a:moveTo>
                      <a:pt x="48" y="357"/>
                    </a:moveTo>
                    <a:lnTo>
                      <a:pt x="48" y="354"/>
                    </a:lnTo>
                    <a:lnTo>
                      <a:pt x="48" y="357"/>
                    </a:lnTo>
                    <a:close/>
                    <a:moveTo>
                      <a:pt x="90" y="357"/>
                    </a:moveTo>
                    <a:lnTo>
                      <a:pt x="90" y="354"/>
                    </a:lnTo>
                    <a:lnTo>
                      <a:pt x="90" y="357"/>
                    </a:lnTo>
                    <a:close/>
                    <a:moveTo>
                      <a:pt x="166" y="354"/>
                    </a:moveTo>
                    <a:lnTo>
                      <a:pt x="166" y="357"/>
                    </a:lnTo>
                    <a:lnTo>
                      <a:pt x="166" y="354"/>
                    </a:lnTo>
                    <a:close/>
                    <a:moveTo>
                      <a:pt x="176" y="357"/>
                    </a:moveTo>
                    <a:lnTo>
                      <a:pt x="176" y="354"/>
                    </a:lnTo>
                    <a:lnTo>
                      <a:pt x="176" y="357"/>
                    </a:lnTo>
                    <a:close/>
                    <a:moveTo>
                      <a:pt x="40" y="354"/>
                    </a:moveTo>
                    <a:lnTo>
                      <a:pt x="40" y="357"/>
                    </a:lnTo>
                    <a:lnTo>
                      <a:pt x="40" y="354"/>
                    </a:lnTo>
                    <a:close/>
                    <a:moveTo>
                      <a:pt x="48" y="357"/>
                    </a:moveTo>
                    <a:lnTo>
                      <a:pt x="48" y="354"/>
                    </a:lnTo>
                    <a:lnTo>
                      <a:pt x="48" y="357"/>
                    </a:lnTo>
                    <a:close/>
                    <a:moveTo>
                      <a:pt x="40" y="354"/>
                    </a:moveTo>
                    <a:lnTo>
                      <a:pt x="40" y="357"/>
                    </a:lnTo>
                    <a:lnTo>
                      <a:pt x="40" y="354"/>
                    </a:lnTo>
                    <a:close/>
                    <a:moveTo>
                      <a:pt x="52" y="354"/>
                    </a:moveTo>
                    <a:lnTo>
                      <a:pt x="52" y="357"/>
                    </a:lnTo>
                    <a:lnTo>
                      <a:pt x="52" y="354"/>
                    </a:lnTo>
                    <a:close/>
                    <a:moveTo>
                      <a:pt x="45" y="357"/>
                    </a:moveTo>
                    <a:lnTo>
                      <a:pt x="45" y="354"/>
                    </a:lnTo>
                    <a:lnTo>
                      <a:pt x="45" y="357"/>
                    </a:lnTo>
                    <a:close/>
                    <a:moveTo>
                      <a:pt x="116" y="357"/>
                    </a:moveTo>
                    <a:lnTo>
                      <a:pt x="116" y="354"/>
                    </a:lnTo>
                    <a:lnTo>
                      <a:pt x="116" y="357"/>
                    </a:lnTo>
                    <a:close/>
                    <a:moveTo>
                      <a:pt x="45" y="357"/>
                    </a:moveTo>
                    <a:lnTo>
                      <a:pt x="45" y="354"/>
                    </a:lnTo>
                    <a:lnTo>
                      <a:pt x="45" y="357"/>
                    </a:lnTo>
                    <a:close/>
                    <a:moveTo>
                      <a:pt x="90" y="354"/>
                    </a:moveTo>
                    <a:lnTo>
                      <a:pt x="90" y="357"/>
                    </a:lnTo>
                    <a:lnTo>
                      <a:pt x="90" y="354"/>
                    </a:lnTo>
                    <a:close/>
                    <a:moveTo>
                      <a:pt x="45" y="357"/>
                    </a:moveTo>
                    <a:lnTo>
                      <a:pt x="45" y="354"/>
                    </a:lnTo>
                    <a:lnTo>
                      <a:pt x="45" y="357"/>
                    </a:lnTo>
                    <a:close/>
                    <a:moveTo>
                      <a:pt x="90" y="354"/>
                    </a:moveTo>
                    <a:lnTo>
                      <a:pt x="88" y="354"/>
                    </a:lnTo>
                    <a:lnTo>
                      <a:pt x="90" y="354"/>
                    </a:lnTo>
                    <a:close/>
                    <a:moveTo>
                      <a:pt x="88" y="354"/>
                    </a:moveTo>
                    <a:lnTo>
                      <a:pt x="86" y="354"/>
                    </a:lnTo>
                    <a:lnTo>
                      <a:pt x="88" y="354"/>
                    </a:lnTo>
                    <a:close/>
                    <a:moveTo>
                      <a:pt x="95" y="354"/>
                    </a:moveTo>
                    <a:lnTo>
                      <a:pt x="93" y="354"/>
                    </a:lnTo>
                    <a:lnTo>
                      <a:pt x="95" y="354"/>
                    </a:lnTo>
                    <a:close/>
                    <a:moveTo>
                      <a:pt x="178" y="354"/>
                    </a:moveTo>
                    <a:lnTo>
                      <a:pt x="176" y="354"/>
                    </a:lnTo>
                    <a:lnTo>
                      <a:pt x="178" y="354"/>
                    </a:lnTo>
                    <a:close/>
                    <a:moveTo>
                      <a:pt x="14" y="354"/>
                    </a:moveTo>
                    <a:lnTo>
                      <a:pt x="17" y="354"/>
                    </a:lnTo>
                    <a:lnTo>
                      <a:pt x="14" y="354"/>
                    </a:lnTo>
                    <a:close/>
                    <a:moveTo>
                      <a:pt x="33" y="354"/>
                    </a:moveTo>
                    <a:lnTo>
                      <a:pt x="31" y="354"/>
                    </a:lnTo>
                    <a:lnTo>
                      <a:pt x="33" y="354"/>
                    </a:lnTo>
                    <a:close/>
                    <a:moveTo>
                      <a:pt x="67" y="354"/>
                    </a:moveTo>
                    <a:lnTo>
                      <a:pt x="64" y="354"/>
                    </a:lnTo>
                    <a:lnTo>
                      <a:pt x="67" y="354"/>
                    </a:lnTo>
                    <a:close/>
                    <a:moveTo>
                      <a:pt x="83" y="354"/>
                    </a:moveTo>
                    <a:lnTo>
                      <a:pt x="81" y="354"/>
                    </a:lnTo>
                    <a:lnTo>
                      <a:pt x="83" y="354"/>
                    </a:lnTo>
                    <a:close/>
                    <a:moveTo>
                      <a:pt x="17" y="354"/>
                    </a:moveTo>
                    <a:lnTo>
                      <a:pt x="14" y="354"/>
                    </a:lnTo>
                    <a:lnTo>
                      <a:pt x="17" y="354"/>
                    </a:lnTo>
                    <a:lnTo>
                      <a:pt x="14" y="354"/>
                    </a:lnTo>
                    <a:lnTo>
                      <a:pt x="17" y="354"/>
                    </a:lnTo>
                    <a:close/>
                    <a:moveTo>
                      <a:pt x="67" y="354"/>
                    </a:moveTo>
                    <a:lnTo>
                      <a:pt x="69" y="354"/>
                    </a:lnTo>
                    <a:lnTo>
                      <a:pt x="67" y="354"/>
                    </a:lnTo>
                    <a:close/>
                    <a:moveTo>
                      <a:pt x="90" y="354"/>
                    </a:moveTo>
                    <a:lnTo>
                      <a:pt x="88" y="354"/>
                    </a:lnTo>
                    <a:lnTo>
                      <a:pt x="90" y="354"/>
                    </a:lnTo>
                    <a:close/>
                    <a:moveTo>
                      <a:pt x="86" y="354"/>
                    </a:moveTo>
                    <a:lnTo>
                      <a:pt x="83" y="354"/>
                    </a:lnTo>
                    <a:lnTo>
                      <a:pt x="86" y="354"/>
                    </a:lnTo>
                    <a:close/>
                    <a:moveTo>
                      <a:pt x="180" y="354"/>
                    </a:moveTo>
                    <a:lnTo>
                      <a:pt x="178" y="354"/>
                    </a:lnTo>
                    <a:lnTo>
                      <a:pt x="180" y="354"/>
                    </a:lnTo>
                    <a:close/>
                    <a:moveTo>
                      <a:pt x="29" y="354"/>
                    </a:moveTo>
                    <a:lnTo>
                      <a:pt x="26" y="354"/>
                    </a:lnTo>
                    <a:lnTo>
                      <a:pt x="29" y="354"/>
                    </a:lnTo>
                    <a:close/>
                    <a:moveTo>
                      <a:pt x="74" y="354"/>
                    </a:moveTo>
                    <a:lnTo>
                      <a:pt x="71" y="354"/>
                    </a:lnTo>
                    <a:lnTo>
                      <a:pt x="74" y="354"/>
                    </a:lnTo>
                    <a:close/>
                    <a:moveTo>
                      <a:pt x="24" y="354"/>
                    </a:moveTo>
                    <a:lnTo>
                      <a:pt x="21" y="354"/>
                    </a:lnTo>
                    <a:lnTo>
                      <a:pt x="24" y="354"/>
                    </a:lnTo>
                    <a:close/>
                    <a:moveTo>
                      <a:pt x="17" y="354"/>
                    </a:moveTo>
                    <a:lnTo>
                      <a:pt x="14" y="354"/>
                    </a:lnTo>
                    <a:lnTo>
                      <a:pt x="17" y="354"/>
                    </a:lnTo>
                    <a:close/>
                    <a:moveTo>
                      <a:pt x="95" y="354"/>
                    </a:moveTo>
                    <a:lnTo>
                      <a:pt x="93" y="354"/>
                    </a:lnTo>
                    <a:lnTo>
                      <a:pt x="95" y="354"/>
                    </a:lnTo>
                    <a:close/>
                    <a:moveTo>
                      <a:pt x="104" y="354"/>
                    </a:moveTo>
                    <a:lnTo>
                      <a:pt x="102" y="354"/>
                    </a:lnTo>
                    <a:lnTo>
                      <a:pt x="104" y="354"/>
                    </a:lnTo>
                    <a:close/>
                    <a:moveTo>
                      <a:pt x="43" y="354"/>
                    </a:moveTo>
                    <a:lnTo>
                      <a:pt x="40" y="354"/>
                    </a:lnTo>
                    <a:lnTo>
                      <a:pt x="43" y="354"/>
                    </a:lnTo>
                    <a:close/>
                    <a:moveTo>
                      <a:pt x="83" y="354"/>
                    </a:moveTo>
                    <a:lnTo>
                      <a:pt x="81" y="354"/>
                    </a:lnTo>
                    <a:lnTo>
                      <a:pt x="83" y="354"/>
                    </a:lnTo>
                    <a:close/>
                    <a:moveTo>
                      <a:pt x="43" y="354"/>
                    </a:moveTo>
                    <a:lnTo>
                      <a:pt x="40" y="354"/>
                    </a:lnTo>
                    <a:lnTo>
                      <a:pt x="43" y="354"/>
                    </a:lnTo>
                    <a:close/>
                    <a:moveTo>
                      <a:pt x="86" y="354"/>
                    </a:moveTo>
                    <a:lnTo>
                      <a:pt x="83" y="354"/>
                    </a:lnTo>
                    <a:lnTo>
                      <a:pt x="86" y="354"/>
                    </a:lnTo>
                    <a:close/>
                    <a:moveTo>
                      <a:pt x="81" y="354"/>
                    </a:moveTo>
                    <a:lnTo>
                      <a:pt x="78" y="354"/>
                    </a:lnTo>
                    <a:lnTo>
                      <a:pt x="81" y="354"/>
                    </a:lnTo>
                    <a:close/>
                    <a:moveTo>
                      <a:pt x="102" y="354"/>
                    </a:moveTo>
                    <a:lnTo>
                      <a:pt x="100" y="354"/>
                    </a:lnTo>
                    <a:lnTo>
                      <a:pt x="102" y="354"/>
                    </a:lnTo>
                    <a:lnTo>
                      <a:pt x="100" y="354"/>
                    </a:lnTo>
                    <a:lnTo>
                      <a:pt x="102" y="354"/>
                    </a:lnTo>
                    <a:close/>
                    <a:moveTo>
                      <a:pt x="48" y="354"/>
                    </a:moveTo>
                    <a:lnTo>
                      <a:pt x="45" y="354"/>
                    </a:lnTo>
                    <a:lnTo>
                      <a:pt x="48" y="354"/>
                    </a:lnTo>
                    <a:close/>
                    <a:moveTo>
                      <a:pt x="185" y="352"/>
                    </a:moveTo>
                    <a:lnTo>
                      <a:pt x="185" y="354"/>
                    </a:lnTo>
                    <a:lnTo>
                      <a:pt x="185" y="352"/>
                    </a:lnTo>
                    <a:close/>
                    <a:moveTo>
                      <a:pt x="78" y="352"/>
                    </a:moveTo>
                    <a:lnTo>
                      <a:pt x="78" y="354"/>
                    </a:lnTo>
                    <a:lnTo>
                      <a:pt x="78" y="352"/>
                    </a:lnTo>
                    <a:close/>
                    <a:moveTo>
                      <a:pt x="62" y="354"/>
                    </a:moveTo>
                    <a:lnTo>
                      <a:pt x="59" y="354"/>
                    </a:lnTo>
                    <a:lnTo>
                      <a:pt x="59" y="352"/>
                    </a:lnTo>
                    <a:lnTo>
                      <a:pt x="62" y="354"/>
                    </a:lnTo>
                    <a:close/>
                    <a:moveTo>
                      <a:pt x="195" y="354"/>
                    </a:moveTo>
                    <a:lnTo>
                      <a:pt x="195" y="352"/>
                    </a:lnTo>
                    <a:lnTo>
                      <a:pt x="195" y="354"/>
                    </a:lnTo>
                    <a:close/>
                    <a:moveTo>
                      <a:pt x="90" y="354"/>
                    </a:moveTo>
                    <a:lnTo>
                      <a:pt x="90" y="352"/>
                    </a:lnTo>
                    <a:lnTo>
                      <a:pt x="90" y="354"/>
                    </a:lnTo>
                    <a:close/>
                    <a:moveTo>
                      <a:pt x="12" y="354"/>
                    </a:moveTo>
                    <a:lnTo>
                      <a:pt x="12" y="352"/>
                    </a:lnTo>
                    <a:lnTo>
                      <a:pt x="12" y="354"/>
                    </a:lnTo>
                    <a:close/>
                    <a:moveTo>
                      <a:pt x="71" y="354"/>
                    </a:moveTo>
                    <a:lnTo>
                      <a:pt x="71" y="352"/>
                    </a:lnTo>
                    <a:lnTo>
                      <a:pt x="71" y="354"/>
                    </a:lnTo>
                    <a:close/>
                    <a:moveTo>
                      <a:pt x="180" y="354"/>
                    </a:moveTo>
                    <a:lnTo>
                      <a:pt x="180" y="352"/>
                    </a:lnTo>
                    <a:lnTo>
                      <a:pt x="180" y="354"/>
                    </a:lnTo>
                    <a:close/>
                    <a:moveTo>
                      <a:pt x="59" y="354"/>
                    </a:moveTo>
                    <a:lnTo>
                      <a:pt x="59" y="352"/>
                    </a:lnTo>
                    <a:lnTo>
                      <a:pt x="59" y="354"/>
                    </a:lnTo>
                    <a:close/>
                    <a:moveTo>
                      <a:pt x="83" y="354"/>
                    </a:moveTo>
                    <a:lnTo>
                      <a:pt x="83" y="352"/>
                    </a:lnTo>
                    <a:lnTo>
                      <a:pt x="83" y="354"/>
                    </a:lnTo>
                    <a:close/>
                    <a:moveTo>
                      <a:pt x="69" y="354"/>
                    </a:moveTo>
                    <a:lnTo>
                      <a:pt x="69" y="352"/>
                    </a:lnTo>
                    <a:lnTo>
                      <a:pt x="69" y="354"/>
                    </a:lnTo>
                    <a:close/>
                    <a:moveTo>
                      <a:pt x="202" y="354"/>
                    </a:moveTo>
                    <a:lnTo>
                      <a:pt x="202" y="352"/>
                    </a:lnTo>
                    <a:lnTo>
                      <a:pt x="202" y="354"/>
                    </a:lnTo>
                    <a:close/>
                    <a:moveTo>
                      <a:pt x="78" y="354"/>
                    </a:moveTo>
                    <a:lnTo>
                      <a:pt x="78" y="352"/>
                    </a:lnTo>
                    <a:lnTo>
                      <a:pt x="81" y="352"/>
                    </a:lnTo>
                    <a:lnTo>
                      <a:pt x="78" y="354"/>
                    </a:lnTo>
                    <a:close/>
                    <a:moveTo>
                      <a:pt x="43" y="354"/>
                    </a:moveTo>
                    <a:lnTo>
                      <a:pt x="40" y="354"/>
                    </a:lnTo>
                    <a:lnTo>
                      <a:pt x="43" y="352"/>
                    </a:lnTo>
                    <a:lnTo>
                      <a:pt x="43" y="354"/>
                    </a:lnTo>
                    <a:close/>
                    <a:moveTo>
                      <a:pt x="38" y="352"/>
                    </a:moveTo>
                    <a:lnTo>
                      <a:pt x="38" y="354"/>
                    </a:lnTo>
                    <a:lnTo>
                      <a:pt x="38" y="352"/>
                    </a:lnTo>
                    <a:close/>
                    <a:moveTo>
                      <a:pt x="81" y="352"/>
                    </a:moveTo>
                    <a:lnTo>
                      <a:pt x="81" y="354"/>
                    </a:lnTo>
                    <a:lnTo>
                      <a:pt x="81" y="352"/>
                    </a:lnTo>
                    <a:close/>
                    <a:moveTo>
                      <a:pt x="33" y="354"/>
                    </a:moveTo>
                    <a:lnTo>
                      <a:pt x="33" y="352"/>
                    </a:lnTo>
                    <a:lnTo>
                      <a:pt x="33" y="354"/>
                    </a:lnTo>
                    <a:close/>
                    <a:moveTo>
                      <a:pt x="29" y="352"/>
                    </a:moveTo>
                    <a:lnTo>
                      <a:pt x="29" y="354"/>
                    </a:lnTo>
                    <a:lnTo>
                      <a:pt x="29" y="352"/>
                    </a:lnTo>
                    <a:close/>
                    <a:moveTo>
                      <a:pt x="64" y="352"/>
                    </a:moveTo>
                    <a:lnTo>
                      <a:pt x="62" y="352"/>
                    </a:lnTo>
                    <a:lnTo>
                      <a:pt x="64" y="352"/>
                    </a:lnTo>
                    <a:close/>
                    <a:moveTo>
                      <a:pt x="59" y="352"/>
                    </a:moveTo>
                    <a:lnTo>
                      <a:pt x="59" y="354"/>
                    </a:lnTo>
                    <a:lnTo>
                      <a:pt x="59" y="352"/>
                    </a:lnTo>
                    <a:close/>
                    <a:moveTo>
                      <a:pt x="43" y="352"/>
                    </a:moveTo>
                    <a:lnTo>
                      <a:pt x="40" y="352"/>
                    </a:lnTo>
                    <a:lnTo>
                      <a:pt x="43" y="352"/>
                    </a:lnTo>
                    <a:close/>
                    <a:moveTo>
                      <a:pt x="102" y="352"/>
                    </a:moveTo>
                    <a:lnTo>
                      <a:pt x="102" y="354"/>
                    </a:lnTo>
                    <a:lnTo>
                      <a:pt x="102" y="352"/>
                    </a:lnTo>
                    <a:close/>
                    <a:moveTo>
                      <a:pt x="12" y="352"/>
                    </a:moveTo>
                    <a:lnTo>
                      <a:pt x="10" y="352"/>
                    </a:lnTo>
                    <a:lnTo>
                      <a:pt x="12" y="352"/>
                    </a:lnTo>
                    <a:close/>
                    <a:moveTo>
                      <a:pt x="62" y="352"/>
                    </a:moveTo>
                    <a:lnTo>
                      <a:pt x="59" y="352"/>
                    </a:lnTo>
                    <a:lnTo>
                      <a:pt x="62" y="352"/>
                    </a:lnTo>
                    <a:close/>
                    <a:moveTo>
                      <a:pt x="38" y="352"/>
                    </a:moveTo>
                    <a:lnTo>
                      <a:pt x="36" y="352"/>
                    </a:lnTo>
                    <a:lnTo>
                      <a:pt x="38" y="352"/>
                    </a:lnTo>
                    <a:close/>
                    <a:moveTo>
                      <a:pt x="95" y="352"/>
                    </a:moveTo>
                    <a:lnTo>
                      <a:pt x="93" y="352"/>
                    </a:lnTo>
                    <a:lnTo>
                      <a:pt x="95" y="352"/>
                    </a:lnTo>
                    <a:close/>
                    <a:moveTo>
                      <a:pt x="50" y="352"/>
                    </a:moveTo>
                    <a:lnTo>
                      <a:pt x="48" y="352"/>
                    </a:lnTo>
                    <a:lnTo>
                      <a:pt x="50" y="352"/>
                    </a:lnTo>
                    <a:close/>
                    <a:moveTo>
                      <a:pt x="52" y="352"/>
                    </a:moveTo>
                    <a:lnTo>
                      <a:pt x="50" y="352"/>
                    </a:lnTo>
                    <a:lnTo>
                      <a:pt x="52" y="352"/>
                    </a:lnTo>
                    <a:close/>
                    <a:moveTo>
                      <a:pt x="102" y="352"/>
                    </a:moveTo>
                    <a:lnTo>
                      <a:pt x="100" y="352"/>
                    </a:lnTo>
                    <a:lnTo>
                      <a:pt x="102" y="352"/>
                    </a:lnTo>
                    <a:close/>
                    <a:moveTo>
                      <a:pt x="104" y="352"/>
                    </a:moveTo>
                    <a:lnTo>
                      <a:pt x="102" y="352"/>
                    </a:lnTo>
                    <a:lnTo>
                      <a:pt x="104" y="352"/>
                    </a:lnTo>
                    <a:close/>
                    <a:moveTo>
                      <a:pt x="192" y="352"/>
                    </a:moveTo>
                    <a:lnTo>
                      <a:pt x="190" y="352"/>
                    </a:lnTo>
                    <a:lnTo>
                      <a:pt x="192" y="352"/>
                    </a:lnTo>
                    <a:close/>
                    <a:moveTo>
                      <a:pt x="183" y="352"/>
                    </a:moveTo>
                    <a:lnTo>
                      <a:pt x="180" y="352"/>
                    </a:lnTo>
                    <a:lnTo>
                      <a:pt x="183" y="352"/>
                    </a:lnTo>
                    <a:close/>
                    <a:moveTo>
                      <a:pt x="104" y="352"/>
                    </a:moveTo>
                    <a:lnTo>
                      <a:pt x="102" y="352"/>
                    </a:lnTo>
                    <a:lnTo>
                      <a:pt x="104" y="352"/>
                    </a:lnTo>
                    <a:close/>
                    <a:moveTo>
                      <a:pt x="48" y="352"/>
                    </a:moveTo>
                    <a:lnTo>
                      <a:pt x="50" y="352"/>
                    </a:lnTo>
                    <a:lnTo>
                      <a:pt x="48" y="352"/>
                    </a:lnTo>
                    <a:close/>
                    <a:moveTo>
                      <a:pt x="71" y="352"/>
                    </a:moveTo>
                    <a:lnTo>
                      <a:pt x="69" y="352"/>
                    </a:lnTo>
                    <a:lnTo>
                      <a:pt x="71" y="352"/>
                    </a:lnTo>
                    <a:close/>
                    <a:moveTo>
                      <a:pt x="43" y="352"/>
                    </a:moveTo>
                    <a:lnTo>
                      <a:pt x="40" y="352"/>
                    </a:lnTo>
                    <a:lnTo>
                      <a:pt x="43" y="352"/>
                    </a:lnTo>
                    <a:close/>
                    <a:moveTo>
                      <a:pt x="95" y="352"/>
                    </a:moveTo>
                    <a:lnTo>
                      <a:pt x="97" y="352"/>
                    </a:lnTo>
                    <a:lnTo>
                      <a:pt x="95" y="352"/>
                    </a:lnTo>
                    <a:close/>
                    <a:moveTo>
                      <a:pt x="183" y="352"/>
                    </a:moveTo>
                    <a:lnTo>
                      <a:pt x="180" y="352"/>
                    </a:lnTo>
                    <a:lnTo>
                      <a:pt x="183" y="352"/>
                    </a:lnTo>
                    <a:close/>
                    <a:moveTo>
                      <a:pt x="107" y="352"/>
                    </a:moveTo>
                    <a:lnTo>
                      <a:pt x="104" y="352"/>
                    </a:lnTo>
                    <a:lnTo>
                      <a:pt x="107" y="352"/>
                    </a:lnTo>
                    <a:close/>
                    <a:moveTo>
                      <a:pt x="88" y="352"/>
                    </a:moveTo>
                    <a:lnTo>
                      <a:pt x="86" y="352"/>
                    </a:lnTo>
                    <a:lnTo>
                      <a:pt x="88" y="352"/>
                    </a:lnTo>
                    <a:close/>
                    <a:moveTo>
                      <a:pt x="59" y="352"/>
                    </a:moveTo>
                    <a:lnTo>
                      <a:pt x="57" y="352"/>
                    </a:lnTo>
                    <a:lnTo>
                      <a:pt x="59" y="352"/>
                    </a:lnTo>
                    <a:close/>
                    <a:moveTo>
                      <a:pt x="48" y="352"/>
                    </a:moveTo>
                    <a:lnTo>
                      <a:pt x="45" y="352"/>
                    </a:lnTo>
                    <a:lnTo>
                      <a:pt x="48" y="352"/>
                    </a:lnTo>
                    <a:close/>
                    <a:moveTo>
                      <a:pt x="102" y="352"/>
                    </a:moveTo>
                    <a:lnTo>
                      <a:pt x="100" y="352"/>
                    </a:lnTo>
                    <a:lnTo>
                      <a:pt x="102" y="352"/>
                    </a:lnTo>
                    <a:close/>
                    <a:moveTo>
                      <a:pt x="48" y="352"/>
                    </a:moveTo>
                    <a:lnTo>
                      <a:pt x="45" y="352"/>
                    </a:lnTo>
                    <a:lnTo>
                      <a:pt x="48" y="352"/>
                    </a:lnTo>
                    <a:close/>
                    <a:moveTo>
                      <a:pt x="31" y="352"/>
                    </a:moveTo>
                    <a:lnTo>
                      <a:pt x="29" y="352"/>
                    </a:lnTo>
                    <a:lnTo>
                      <a:pt x="31" y="352"/>
                    </a:lnTo>
                    <a:close/>
                    <a:moveTo>
                      <a:pt x="43" y="352"/>
                    </a:moveTo>
                    <a:lnTo>
                      <a:pt x="43" y="350"/>
                    </a:lnTo>
                    <a:lnTo>
                      <a:pt x="43" y="352"/>
                    </a:lnTo>
                    <a:close/>
                    <a:moveTo>
                      <a:pt x="197" y="352"/>
                    </a:moveTo>
                    <a:lnTo>
                      <a:pt x="197" y="350"/>
                    </a:lnTo>
                    <a:lnTo>
                      <a:pt x="197" y="352"/>
                    </a:lnTo>
                    <a:close/>
                    <a:moveTo>
                      <a:pt x="86" y="352"/>
                    </a:moveTo>
                    <a:lnTo>
                      <a:pt x="86" y="350"/>
                    </a:lnTo>
                    <a:lnTo>
                      <a:pt x="86" y="352"/>
                    </a:lnTo>
                    <a:close/>
                    <a:moveTo>
                      <a:pt x="100" y="352"/>
                    </a:moveTo>
                    <a:lnTo>
                      <a:pt x="100" y="350"/>
                    </a:lnTo>
                    <a:lnTo>
                      <a:pt x="100" y="352"/>
                    </a:lnTo>
                    <a:close/>
                    <a:moveTo>
                      <a:pt x="102" y="352"/>
                    </a:moveTo>
                    <a:lnTo>
                      <a:pt x="102" y="350"/>
                    </a:lnTo>
                    <a:lnTo>
                      <a:pt x="102" y="352"/>
                    </a:lnTo>
                    <a:close/>
                    <a:moveTo>
                      <a:pt x="100" y="352"/>
                    </a:moveTo>
                    <a:lnTo>
                      <a:pt x="100" y="350"/>
                    </a:lnTo>
                    <a:lnTo>
                      <a:pt x="100" y="352"/>
                    </a:lnTo>
                    <a:close/>
                    <a:moveTo>
                      <a:pt x="97" y="352"/>
                    </a:moveTo>
                    <a:lnTo>
                      <a:pt x="97" y="350"/>
                    </a:lnTo>
                    <a:lnTo>
                      <a:pt x="97" y="352"/>
                    </a:lnTo>
                    <a:close/>
                    <a:moveTo>
                      <a:pt x="95" y="352"/>
                    </a:moveTo>
                    <a:lnTo>
                      <a:pt x="95" y="350"/>
                    </a:lnTo>
                    <a:lnTo>
                      <a:pt x="95" y="352"/>
                    </a:lnTo>
                    <a:close/>
                    <a:moveTo>
                      <a:pt x="64" y="352"/>
                    </a:moveTo>
                    <a:lnTo>
                      <a:pt x="64" y="350"/>
                    </a:lnTo>
                    <a:lnTo>
                      <a:pt x="64" y="352"/>
                    </a:lnTo>
                    <a:close/>
                    <a:moveTo>
                      <a:pt x="192" y="352"/>
                    </a:moveTo>
                    <a:lnTo>
                      <a:pt x="192" y="350"/>
                    </a:lnTo>
                    <a:lnTo>
                      <a:pt x="192" y="352"/>
                    </a:lnTo>
                    <a:close/>
                    <a:moveTo>
                      <a:pt x="59" y="350"/>
                    </a:moveTo>
                    <a:lnTo>
                      <a:pt x="59" y="352"/>
                    </a:lnTo>
                    <a:lnTo>
                      <a:pt x="59" y="350"/>
                    </a:lnTo>
                    <a:close/>
                    <a:moveTo>
                      <a:pt x="197" y="350"/>
                    </a:moveTo>
                    <a:lnTo>
                      <a:pt x="197" y="352"/>
                    </a:lnTo>
                    <a:lnTo>
                      <a:pt x="197" y="350"/>
                    </a:lnTo>
                    <a:close/>
                    <a:moveTo>
                      <a:pt x="52" y="350"/>
                    </a:moveTo>
                    <a:lnTo>
                      <a:pt x="52" y="352"/>
                    </a:lnTo>
                    <a:lnTo>
                      <a:pt x="52" y="350"/>
                    </a:lnTo>
                    <a:close/>
                    <a:moveTo>
                      <a:pt x="59" y="350"/>
                    </a:moveTo>
                    <a:lnTo>
                      <a:pt x="59" y="352"/>
                    </a:lnTo>
                    <a:lnTo>
                      <a:pt x="59" y="350"/>
                    </a:lnTo>
                    <a:close/>
                    <a:moveTo>
                      <a:pt x="50" y="352"/>
                    </a:moveTo>
                    <a:lnTo>
                      <a:pt x="50" y="350"/>
                    </a:lnTo>
                    <a:lnTo>
                      <a:pt x="50" y="352"/>
                    </a:lnTo>
                    <a:close/>
                    <a:moveTo>
                      <a:pt x="59" y="350"/>
                    </a:moveTo>
                    <a:lnTo>
                      <a:pt x="59" y="352"/>
                    </a:lnTo>
                    <a:lnTo>
                      <a:pt x="59" y="350"/>
                    </a:lnTo>
                    <a:close/>
                    <a:moveTo>
                      <a:pt x="38" y="352"/>
                    </a:moveTo>
                    <a:lnTo>
                      <a:pt x="38" y="350"/>
                    </a:lnTo>
                    <a:lnTo>
                      <a:pt x="38" y="352"/>
                    </a:lnTo>
                    <a:close/>
                    <a:moveTo>
                      <a:pt x="48" y="352"/>
                    </a:moveTo>
                    <a:lnTo>
                      <a:pt x="48" y="350"/>
                    </a:lnTo>
                    <a:lnTo>
                      <a:pt x="48" y="352"/>
                    </a:lnTo>
                    <a:close/>
                    <a:moveTo>
                      <a:pt x="90" y="350"/>
                    </a:moveTo>
                    <a:lnTo>
                      <a:pt x="90" y="352"/>
                    </a:lnTo>
                    <a:lnTo>
                      <a:pt x="93" y="350"/>
                    </a:lnTo>
                    <a:lnTo>
                      <a:pt x="93" y="352"/>
                    </a:lnTo>
                    <a:lnTo>
                      <a:pt x="90" y="352"/>
                    </a:lnTo>
                    <a:lnTo>
                      <a:pt x="90" y="350"/>
                    </a:lnTo>
                    <a:close/>
                    <a:moveTo>
                      <a:pt x="36" y="352"/>
                    </a:moveTo>
                    <a:lnTo>
                      <a:pt x="36" y="350"/>
                    </a:lnTo>
                    <a:lnTo>
                      <a:pt x="36" y="352"/>
                    </a:lnTo>
                    <a:close/>
                    <a:moveTo>
                      <a:pt x="93" y="350"/>
                    </a:moveTo>
                    <a:lnTo>
                      <a:pt x="93" y="352"/>
                    </a:lnTo>
                    <a:lnTo>
                      <a:pt x="93" y="350"/>
                    </a:lnTo>
                    <a:close/>
                    <a:moveTo>
                      <a:pt x="86" y="352"/>
                    </a:moveTo>
                    <a:lnTo>
                      <a:pt x="86" y="350"/>
                    </a:lnTo>
                    <a:lnTo>
                      <a:pt x="86" y="352"/>
                    </a:lnTo>
                    <a:close/>
                    <a:moveTo>
                      <a:pt x="93" y="352"/>
                    </a:moveTo>
                    <a:lnTo>
                      <a:pt x="93" y="350"/>
                    </a:lnTo>
                    <a:lnTo>
                      <a:pt x="93" y="352"/>
                    </a:lnTo>
                    <a:close/>
                    <a:moveTo>
                      <a:pt x="197" y="352"/>
                    </a:moveTo>
                    <a:lnTo>
                      <a:pt x="195" y="352"/>
                    </a:lnTo>
                    <a:lnTo>
                      <a:pt x="195" y="350"/>
                    </a:lnTo>
                    <a:lnTo>
                      <a:pt x="197" y="350"/>
                    </a:lnTo>
                    <a:lnTo>
                      <a:pt x="197" y="352"/>
                    </a:lnTo>
                    <a:close/>
                    <a:moveTo>
                      <a:pt x="209" y="350"/>
                    </a:moveTo>
                    <a:lnTo>
                      <a:pt x="207" y="350"/>
                    </a:lnTo>
                    <a:lnTo>
                      <a:pt x="209" y="350"/>
                    </a:lnTo>
                    <a:close/>
                    <a:moveTo>
                      <a:pt x="45" y="350"/>
                    </a:moveTo>
                    <a:lnTo>
                      <a:pt x="45" y="352"/>
                    </a:lnTo>
                    <a:lnTo>
                      <a:pt x="45" y="350"/>
                    </a:lnTo>
                    <a:close/>
                    <a:moveTo>
                      <a:pt x="86" y="350"/>
                    </a:moveTo>
                    <a:lnTo>
                      <a:pt x="83" y="350"/>
                    </a:lnTo>
                    <a:lnTo>
                      <a:pt x="86" y="350"/>
                    </a:lnTo>
                    <a:close/>
                    <a:moveTo>
                      <a:pt x="71" y="350"/>
                    </a:moveTo>
                    <a:lnTo>
                      <a:pt x="69" y="350"/>
                    </a:lnTo>
                    <a:lnTo>
                      <a:pt x="71" y="350"/>
                    </a:lnTo>
                    <a:close/>
                    <a:moveTo>
                      <a:pt x="40" y="350"/>
                    </a:moveTo>
                    <a:lnTo>
                      <a:pt x="40" y="352"/>
                    </a:lnTo>
                    <a:lnTo>
                      <a:pt x="40" y="350"/>
                    </a:lnTo>
                    <a:close/>
                    <a:moveTo>
                      <a:pt x="50" y="350"/>
                    </a:moveTo>
                    <a:lnTo>
                      <a:pt x="50" y="352"/>
                    </a:lnTo>
                    <a:lnTo>
                      <a:pt x="50" y="350"/>
                    </a:lnTo>
                    <a:close/>
                    <a:moveTo>
                      <a:pt x="204" y="350"/>
                    </a:moveTo>
                    <a:lnTo>
                      <a:pt x="202" y="350"/>
                    </a:lnTo>
                    <a:lnTo>
                      <a:pt x="204" y="350"/>
                    </a:lnTo>
                    <a:close/>
                    <a:moveTo>
                      <a:pt x="74" y="350"/>
                    </a:moveTo>
                    <a:lnTo>
                      <a:pt x="71" y="350"/>
                    </a:lnTo>
                    <a:lnTo>
                      <a:pt x="74" y="350"/>
                    </a:lnTo>
                    <a:close/>
                    <a:moveTo>
                      <a:pt x="64" y="350"/>
                    </a:moveTo>
                    <a:lnTo>
                      <a:pt x="62" y="350"/>
                    </a:lnTo>
                    <a:lnTo>
                      <a:pt x="64" y="350"/>
                    </a:lnTo>
                    <a:close/>
                    <a:moveTo>
                      <a:pt x="188" y="350"/>
                    </a:moveTo>
                    <a:lnTo>
                      <a:pt x="185" y="350"/>
                    </a:lnTo>
                    <a:lnTo>
                      <a:pt x="188" y="350"/>
                    </a:lnTo>
                    <a:close/>
                    <a:moveTo>
                      <a:pt x="64" y="350"/>
                    </a:moveTo>
                    <a:lnTo>
                      <a:pt x="62" y="350"/>
                    </a:lnTo>
                    <a:lnTo>
                      <a:pt x="64" y="350"/>
                    </a:lnTo>
                    <a:close/>
                    <a:moveTo>
                      <a:pt x="69" y="350"/>
                    </a:moveTo>
                    <a:lnTo>
                      <a:pt x="67" y="350"/>
                    </a:lnTo>
                    <a:lnTo>
                      <a:pt x="69" y="350"/>
                    </a:lnTo>
                    <a:close/>
                    <a:moveTo>
                      <a:pt x="74" y="350"/>
                    </a:moveTo>
                    <a:lnTo>
                      <a:pt x="71" y="350"/>
                    </a:lnTo>
                    <a:lnTo>
                      <a:pt x="74" y="350"/>
                    </a:lnTo>
                    <a:close/>
                    <a:moveTo>
                      <a:pt x="48" y="350"/>
                    </a:moveTo>
                    <a:lnTo>
                      <a:pt x="45" y="350"/>
                    </a:lnTo>
                    <a:lnTo>
                      <a:pt x="48" y="350"/>
                    </a:lnTo>
                    <a:close/>
                    <a:moveTo>
                      <a:pt x="74" y="350"/>
                    </a:moveTo>
                    <a:lnTo>
                      <a:pt x="71" y="350"/>
                    </a:lnTo>
                    <a:lnTo>
                      <a:pt x="74" y="350"/>
                    </a:lnTo>
                    <a:close/>
                    <a:moveTo>
                      <a:pt x="50" y="350"/>
                    </a:moveTo>
                    <a:lnTo>
                      <a:pt x="48" y="350"/>
                    </a:lnTo>
                    <a:lnTo>
                      <a:pt x="50" y="350"/>
                    </a:lnTo>
                    <a:close/>
                    <a:moveTo>
                      <a:pt x="43" y="350"/>
                    </a:moveTo>
                    <a:lnTo>
                      <a:pt x="40" y="350"/>
                    </a:lnTo>
                    <a:lnTo>
                      <a:pt x="43" y="350"/>
                    </a:lnTo>
                    <a:close/>
                    <a:moveTo>
                      <a:pt x="64" y="350"/>
                    </a:moveTo>
                    <a:lnTo>
                      <a:pt x="62" y="350"/>
                    </a:lnTo>
                    <a:lnTo>
                      <a:pt x="64" y="350"/>
                    </a:lnTo>
                    <a:close/>
                    <a:moveTo>
                      <a:pt x="5" y="350"/>
                    </a:moveTo>
                    <a:lnTo>
                      <a:pt x="2" y="350"/>
                    </a:lnTo>
                    <a:lnTo>
                      <a:pt x="5" y="350"/>
                    </a:lnTo>
                    <a:close/>
                    <a:moveTo>
                      <a:pt x="38" y="350"/>
                    </a:moveTo>
                    <a:lnTo>
                      <a:pt x="36" y="350"/>
                    </a:lnTo>
                    <a:lnTo>
                      <a:pt x="38" y="350"/>
                    </a:lnTo>
                    <a:close/>
                    <a:moveTo>
                      <a:pt x="93" y="350"/>
                    </a:moveTo>
                    <a:lnTo>
                      <a:pt x="90" y="350"/>
                    </a:lnTo>
                    <a:lnTo>
                      <a:pt x="93" y="350"/>
                    </a:lnTo>
                    <a:close/>
                    <a:moveTo>
                      <a:pt x="216" y="350"/>
                    </a:moveTo>
                    <a:lnTo>
                      <a:pt x="214" y="350"/>
                    </a:lnTo>
                    <a:lnTo>
                      <a:pt x="216" y="350"/>
                    </a:lnTo>
                    <a:close/>
                    <a:moveTo>
                      <a:pt x="76" y="350"/>
                    </a:moveTo>
                    <a:lnTo>
                      <a:pt x="74" y="350"/>
                    </a:lnTo>
                    <a:lnTo>
                      <a:pt x="76" y="350"/>
                    </a:lnTo>
                    <a:close/>
                    <a:moveTo>
                      <a:pt x="50" y="350"/>
                    </a:moveTo>
                    <a:lnTo>
                      <a:pt x="48" y="350"/>
                    </a:lnTo>
                    <a:lnTo>
                      <a:pt x="50" y="350"/>
                    </a:lnTo>
                    <a:close/>
                    <a:moveTo>
                      <a:pt x="202" y="350"/>
                    </a:moveTo>
                    <a:lnTo>
                      <a:pt x="199" y="350"/>
                    </a:lnTo>
                    <a:lnTo>
                      <a:pt x="202" y="350"/>
                    </a:lnTo>
                    <a:close/>
                    <a:moveTo>
                      <a:pt x="88" y="350"/>
                    </a:moveTo>
                    <a:lnTo>
                      <a:pt x="86" y="350"/>
                    </a:lnTo>
                    <a:lnTo>
                      <a:pt x="88" y="350"/>
                    </a:lnTo>
                    <a:close/>
                    <a:moveTo>
                      <a:pt x="52" y="350"/>
                    </a:moveTo>
                    <a:lnTo>
                      <a:pt x="50" y="350"/>
                    </a:lnTo>
                    <a:lnTo>
                      <a:pt x="52" y="350"/>
                    </a:lnTo>
                    <a:close/>
                    <a:moveTo>
                      <a:pt x="100" y="350"/>
                    </a:moveTo>
                    <a:lnTo>
                      <a:pt x="97" y="350"/>
                    </a:lnTo>
                    <a:lnTo>
                      <a:pt x="100" y="350"/>
                    </a:lnTo>
                    <a:close/>
                    <a:moveTo>
                      <a:pt x="223" y="350"/>
                    </a:moveTo>
                    <a:lnTo>
                      <a:pt x="223" y="347"/>
                    </a:lnTo>
                    <a:lnTo>
                      <a:pt x="223" y="350"/>
                    </a:lnTo>
                    <a:close/>
                    <a:moveTo>
                      <a:pt x="76" y="350"/>
                    </a:moveTo>
                    <a:lnTo>
                      <a:pt x="76" y="347"/>
                    </a:lnTo>
                    <a:lnTo>
                      <a:pt x="76" y="350"/>
                    </a:lnTo>
                    <a:close/>
                    <a:moveTo>
                      <a:pt x="93" y="350"/>
                    </a:moveTo>
                    <a:lnTo>
                      <a:pt x="93" y="347"/>
                    </a:lnTo>
                    <a:lnTo>
                      <a:pt x="93" y="350"/>
                    </a:lnTo>
                    <a:close/>
                    <a:moveTo>
                      <a:pt x="57" y="350"/>
                    </a:moveTo>
                    <a:lnTo>
                      <a:pt x="57" y="347"/>
                    </a:lnTo>
                    <a:lnTo>
                      <a:pt x="57" y="350"/>
                    </a:lnTo>
                    <a:close/>
                    <a:moveTo>
                      <a:pt x="199" y="350"/>
                    </a:moveTo>
                    <a:lnTo>
                      <a:pt x="199" y="347"/>
                    </a:lnTo>
                    <a:lnTo>
                      <a:pt x="199" y="350"/>
                    </a:lnTo>
                    <a:close/>
                    <a:moveTo>
                      <a:pt x="43" y="350"/>
                    </a:moveTo>
                    <a:lnTo>
                      <a:pt x="43" y="347"/>
                    </a:lnTo>
                    <a:lnTo>
                      <a:pt x="43" y="350"/>
                    </a:lnTo>
                    <a:close/>
                    <a:moveTo>
                      <a:pt x="36" y="347"/>
                    </a:moveTo>
                    <a:lnTo>
                      <a:pt x="36" y="350"/>
                    </a:lnTo>
                    <a:lnTo>
                      <a:pt x="36" y="347"/>
                    </a:lnTo>
                    <a:close/>
                    <a:moveTo>
                      <a:pt x="62" y="350"/>
                    </a:moveTo>
                    <a:lnTo>
                      <a:pt x="62" y="347"/>
                    </a:lnTo>
                    <a:lnTo>
                      <a:pt x="62" y="350"/>
                    </a:lnTo>
                    <a:close/>
                    <a:moveTo>
                      <a:pt x="221" y="347"/>
                    </a:moveTo>
                    <a:lnTo>
                      <a:pt x="221" y="350"/>
                    </a:lnTo>
                    <a:lnTo>
                      <a:pt x="221" y="347"/>
                    </a:lnTo>
                    <a:close/>
                    <a:moveTo>
                      <a:pt x="50" y="347"/>
                    </a:moveTo>
                    <a:lnTo>
                      <a:pt x="50" y="350"/>
                    </a:lnTo>
                    <a:lnTo>
                      <a:pt x="50" y="347"/>
                    </a:lnTo>
                    <a:close/>
                    <a:moveTo>
                      <a:pt x="90" y="347"/>
                    </a:moveTo>
                    <a:lnTo>
                      <a:pt x="90" y="350"/>
                    </a:lnTo>
                    <a:lnTo>
                      <a:pt x="90" y="347"/>
                    </a:lnTo>
                    <a:close/>
                    <a:moveTo>
                      <a:pt x="0" y="347"/>
                    </a:moveTo>
                    <a:lnTo>
                      <a:pt x="0" y="350"/>
                    </a:lnTo>
                    <a:lnTo>
                      <a:pt x="0" y="347"/>
                    </a:lnTo>
                    <a:close/>
                    <a:moveTo>
                      <a:pt x="38" y="347"/>
                    </a:moveTo>
                    <a:lnTo>
                      <a:pt x="38" y="350"/>
                    </a:lnTo>
                    <a:lnTo>
                      <a:pt x="38" y="347"/>
                    </a:lnTo>
                    <a:close/>
                    <a:moveTo>
                      <a:pt x="199" y="347"/>
                    </a:moveTo>
                    <a:lnTo>
                      <a:pt x="199" y="350"/>
                    </a:lnTo>
                    <a:lnTo>
                      <a:pt x="199" y="347"/>
                    </a:lnTo>
                    <a:close/>
                    <a:moveTo>
                      <a:pt x="48" y="347"/>
                    </a:moveTo>
                    <a:lnTo>
                      <a:pt x="48" y="350"/>
                    </a:lnTo>
                    <a:lnTo>
                      <a:pt x="48" y="347"/>
                    </a:lnTo>
                    <a:close/>
                    <a:moveTo>
                      <a:pt x="211" y="350"/>
                    </a:moveTo>
                    <a:lnTo>
                      <a:pt x="211" y="347"/>
                    </a:lnTo>
                    <a:lnTo>
                      <a:pt x="211" y="350"/>
                    </a:lnTo>
                    <a:close/>
                    <a:moveTo>
                      <a:pt x="204" y="347"/>
                    </a:moveTo>
                    <a:lnTo>
                      <a:pt x="204" y="350"/>
                    </a:lnTo>
                    <a:lnTo>
                      <a:pt x="204" y="347"/>
                    </a:lnTo>
                    <a:close/>
                    <a:moveTo>
                      <a:pt x="69" y="350"/>
                    </a:moveTo>
                    <a:lnTo>
                      <a:pt x="69" y="347"/>
                    </a:lnTo>
                    <a:lnTo>
                      <a:pt x="69" y="350"/>
                    </a:lnTo>
                    <a:close/>
                    <a:moveTo>
                      <a:pt x="211" y="347"/>
                    </a:moveTo>
                    <a:lnTo>
                      <a:pt x="211" y="350"/>
                    </a:lnTo>
                    <a:lnTo>
                      <a:pt x="211" y="347"/>
                    </a:lnTo>
                    <a:close/>
                    <a:moveTo>
                      <a:pt x="50" y="347"/>
                    </a:moveTo>
                    <a:lnTo>
                      <a:pt x="52" y="347"/>
                    </a:lnTo>
                    <a:lnTo>
                      <a:pt x="50" y="347"/>
                    </a:lnTo>
                    <a:close/>
                    <a:moveTo>
                      <a:pt x="50" y="347"/>
                    </a:moveTo>
                    <a:lnTo>
                      <a:pt x="48" y="347"/>
                    </a:lnTo>
                    <a:lnTo>
                      <a:pt x="50" y="347"/>
                    </a:lnTo>
                    <a:close/>
                    <a:moveTo>
                      <a:pt x="64" y="347"/>
                    </a:moveTo>
                    <a:lnTo>
                      <a:pt x="64" y="350"/>
                    </a:lnTo>
                    <a:lnTo>
                      <a:pt x="64" y="347"/>
                    </a:lnTo>
                    <a:close/>
                    <a:moveTo>
                      <a:pt x="218" y="347"/>
                    </a:moveTo>
                    <a:lnTo>
                      <a:pt x="218" y="350"/>
                    </a:lnTo>
                    <a:lnTo>
                      <a:pt x="218" y="347"/>
                    </a:lnTo>
                    <a:close/>
                    <a:moveTo>
                      <a:pt x="214" y="347"/>
                    </a:moveTo>
                    <a:lnTo>
                      <a:pt x="214" y="350"/>
                    </a:lnTo>
                    <a:lnTo>
                      <a:pt x="214" y="347"/>
                    </a:lnTo>
                    <a:close/>
                    <a:moveTo>
                      <a:pt x="199" y="347"/>
                    </a:moveTo>
                    <a:lnTo>
                      <a:pt x="197" y="347"/>
                    </a:lnTo>
                    <a:lnTo>
                      <a:pt x="199" y="347"/>
                    </a:lnTo>
                    <a:close/>
                    <a:moveTo>
                      <a:pt x="207" y="347"/>
                    </a:moveTo>
                    <a:lnTo>
                      <a:pt x="204" y="347"/>
                    </a:lnTo>
                    <a:lnTo>
                      <a:pt x="207" y="347"/>
                    </a:lnTo>
                    <a:close/>
                    <a:moveTo>
                      <a:pt x="90" y="347"/>
                    </a:moveTo>
                    <a:lnTo>
                      <a:pt x="88" y="347"/>
                    </a:lnTo>
                    <a:lnTo>
                      <a:pt x="90" y="347"/>
                    </a:lnTo>
                    <a:close/>
                    <a:moveTo>
                      <a:pt x="221" y="347"/>
                    </a:moveTo>
                    <a:lnTo>
                      <a:pt x="218" y="347"/>
                    </a:lnTo>
                    <a:lnTo>
                      <a:pt x="221" y="347"/>
                    </a:lnTo>
                    <a:close/>
                    <a:moveTo>
                      <a:pt x="221" y="347"/>
                    </a:moveTo>
                    <a:lnTo>
                      <a:pt x="221" y="350"/>
                    </a:lnTo>
                    <a:lnTo>
                      <a:pt x="221" y="347"/>
                    </a:lnTo>
                    <a:close/>
                    <a:moveTo>
                      <a:pt x="218" y="347"/>
                    </a:moveTo>
                    <a:lnTo>
                      <a:pt x="216" y="347"/>
                    </a:lnTo>
                    <a:lnTo>
                      <a:pt x="218" y="347"/>
                    </a:lnTo>
                    <a:close/>
                    <a:moveTo>
                      <a:pt x="55" y="347"/>
                    </a:moveTo>
                    <a:lnTo>
                      <a:pt x="52" y="347"/>
                    </a:lnTo>
                    <a:lnTo>
                      <a:pt x="55" y="347"/>
                    </a:lnTo>
                    <a:close/>
                    <a:moveTo>
                      <a:pt x="204" y="347"/>
                    </a:moveTo>
                    <a:lnTo>
                      <a:pt x="207" y="347"/>
                    </a:lnTo>
                    <a:lnTo>
                      <a:pt x="204" y="347"/>
                    </a:lnTo>
                    <a:close/>
                    <a:moveTo>
                      <a:pt x="197" y="347"/>
                    </a:moveTo>
                    <a:lnTo>
                      <a:pt x="195" y="347"/>
                    </a:lnTo>
                    <a:lnTo>
                      <a:pt x="197" y="347"/>
                    </a:lnTo>
                    <a:close/>
                    <a:moveTo>
                      <a:pt x="199" y="347"/>
                    </a:moveTo>
                    <a:lnTo>
                      <a:pt x="197" y="347"/>
                    </a:lnTo>
                    <a:lnTo>
                      <a:pt x="199" y="347"/>
                    </a:lnTo>
                    <a:close/>
                    <a:moveTo>
                      <a:pt x="93" y="347"/>
                    </a:moveTo>
                    <a:lnTo>
                      <a:pt x="90" y="347"/>
                    </a:lnTo>
                    <a:lnTo>
                      <a:pt x="93" y="347"/>
                    </a:lnTo>
                    <a:close/>
                    <a:moveTo>
                      <a:pt x="90" y="347"/>
                    </a:moveTo>
                    <a:lnTo>
                      <a:pt x="88" y="347"/>
                    </a:lnTo>
                    <a:lnTo>
                      <a:pt x="90" y="347"/>
                    </a:lnTo>
                    <a:close/>
                    <a:moveTo>
                      <a:pt x="88" y="347"/>
                    </a:moveTo>
                    <a:lnTo>
                      <a:pt x="86" y="347"/>
                    </a:lnTo>
                    <a:lnTo>
                      <a:pt x="88" y="347"/>
                    </a:lnTo>
                    <a:close/>
                    <a:moveTo>
                      <a:pt x="223" y="347"/>
                    </a:moveTo>
                    <a:lnTo>
                      <a:pt x="221" y="347"/>
                    </a:lnTo>
                    <a:lnTo>
                      <a:pt x="223" y="347"/>
                    </a:lnTo>
                    <a:close/>
                    <a:moveTo>
                      <a:pt x="86" y="347"/>
                    </a:moveTo>
                    <a:lnTo>
                      <a:pt x="83" y="347"/>
                    </a:lnTo>
                    <a:lnTo>
                      <a:pt x="86" y="347"/>
                    </a:lnTo>
                    <a:close/>
                    <a:moveTo>
                      <a:pt x="38" y="347"/>
                    </a:moveTo>
                    <a:lnTo>
                      <a:pt x="36" y="347"/>
                    </a:lnTo>
                    <a:lnTo>
                      <a:pt x="38" y="347"/>
                    </a:lnTo>
                    <a:close/>
                    <a:moveTo>
                      <a:pt x="81" y="347"/>
                    </a:moveTo>
                    <a:lnTo>
                      <a:pt x="83" y="347"/>
                    </a:lnTo>
                    <a:lnTo>
                      <a:pt x="81" y="347"/>
                    </a:lnTo>
                    <a:close/>
                    <a:moveTo>
                      <a:pt x="197" y="347"/>
                    </a:moveTo>
                    <a:lnTo>
                      <a:pt x="195" y="347"/>
                    </a:lnTo>
                    <a:lnTo>
                      <a:pt x="197" y="347"/>
                    </a:lnTo>
                    <a:close/>
                    <a:moveTo>
                      <a:pt x="31" y="347"/>
                    </a:moveTo>
                    <a:lnTo>
                      <a:pt x="29" y="347"/>
                    </a:lnTo>
                    <a:lnTo>
                      <a:pt x="31" y="347"/>
                    </a:lnTo>
                    <a:close/>
                    <a:moveTo>
                      <a:pt x="197" y="347"/>
                    </a:moveTo>
                    <a:lnTo>
                      <a:pt x="195" y="347"/>
                    </a:lnTo>
                    <a:lnTo>
                      <a:pt x="197" y="347"/>
                    </a:lnTo>
                    <a:close/>
                    <a:moveTo>
                      <a:pt x="254" y="347"/>
                    </a:moveTo>
                    <a:lnTo>
                      <a:pt x="256" y="347"/>
                    </a:lnTo>
                    <a:lnTo>
                      <a:pt x="254" y="347"/>
                    </a:lnTo>
                    <a:close/>
                    <a:moveTo>
                      <a:pt x="223" y="347"/>
                    </a:moveTo>
                    <a:lnTo>
                      <a:pt x="221" y="347"/>
                    </a:lnTo>
                    <a:lnTo>
                      <a:pt x="223" y="347"/>
                    </a:lnTo>
                    <a:close/>
                    <a:moveTo>
                      <a:pt x="199" y="347"/>
                    </a:moveTo>
                    <a:lnTo>
                      <a:pt x="197" y="347"/>
                    </a:lnTo>
                    <a:lnTo>
                      <a:pt x="199" y="347"/>
                    </a:lnTo>
                    <a:close/>
                    <a:moveTo>
                      <a:pt x="116" y="347"/>
                    </a:moveTo>
                    <a:lnTo>
                      <a:pt x="114" y="347"/>
                    </a:lnTo>
                    <a:lnTo>
                      <a:pt x="116" y="347"/>
                    </a:lnTo>
                    <a:close/>
                    <a:moveTo>
                      <a:pt x="86" y="347"/>
                    </a:moveTo>
                    <a:lnTo>
                      <a:pt x="83" y="347"/>
                    </a:lnTo>
                    <a:lnTo>
                      <a:pt x="86" y="347"/>
                    </a:lnTo>
                    <a:close/>
                    <a:moveTo>
                      <a:pt x="64" y="347"/>
                    </a:moveTo>
                    <a:lnTo>
                      <a:pt x="64" y="345"/>
                    </a:lnTo>
                    <a:lnTo>
                      <a:pt x="64" y="347"/>
                    </a:lnTo>
                    <a:close/>
                    <a:moveTo>
                      <a:pt x="64" y="347"/>
                    </a:moveTo>
                    <a:lnTo>
                      <a:pt x="62" y="347"/>
                    </a:lnTo>
                    <a:lnTo>
                      <a:pt x="62" y="345"/>
                    </a:lnTo>
                    <a:lnTo>
                      <a:pt x="64" y="347"/>
                    </a:lnTo>
                    <a:close/>
                    <a:moveTo>
                      <a:pt x="86" y="347"/>
                    </a:moveTo>
                    <a:lnTo>
                      <a:pt x="86" y="345"/>
                    </a:lnTo>
                    <a:lnTo>
                      <a:pt x="86" y="347"/>
                    </a:lnTo>
                    <a:close/>
                    <a:moveTo>
                      <a:pt x="223" y="347"/>
                    </a:moveTo>
                    <a:lnTo>
                      <a:pt x="223" y="345"/>
                    </a:lnTo>
                    <a:lnTo>
                      <a:pt x="223" y="347"/>
                    </a:lnTo>
                    <a:close/>
                    <a:moveTo>
                      <a:pt x="40" y="347"/>
                    </a:moveTo>
                    <a:lnTo>
                      <a:pt x="40" y="345"/>
                    </a:lnTo>
                    <a:lnTo>
                      <a:pt x="40" y="347"/>
                    </a:lnTo>
                    <a:close/>
                    <a:moveTo>
                      <a:pt x="17" y="347"/>
                    </a:moveTo>
                    <a:lnTo>
                      <a:pt x="17" y="345"/>
                    </a:lnTo>
                    <a:lnTo>
                      <a:pt x="17" y="347"/>
                    </a:lnTo>
                    <a:close/>
                    <a:moveTo>
                      <a:pt x="107" y="347"/>
                    </a:moveTo>
                    <a:lnTo>
                      <a:pt x="107" y="345"/>
                    </a:lnTo>
                    <a:lnTo>
                      <a:pt x="107" y="347"/>
                    </a:lnTo>
                    <a:close/>
                    <a:moveTo>
                      <a:pt x="221" y="347"/>
                    </a:moveTo>
                    <a:lnTo>
                      <a:pt x="221" y="345"/>
                    </a:lnTo>
                    <a:lnTo>
                      <a:pt x="221" y="347"/>
                    </a:lnTo>
                    <a:close/>
                    <a:moveTo>
                      <a:pt x="256" y="347"/>
                    </a:moveTo>
                    <a:lnTo>
                      <a:pt x="256" y="345"/>
                    </a:lnTo>
                    <a:lnTo>
                      <a:pt x="256" y="347"/>
                    </a:lnTo>
                    <a:close/>
                    <a:moveTo>
                      <a:pt x="33" y="345"/>
                    </a:moveTo>
                    <a:lnTo>
                      <a:pt x="33" y="347"/>
                    </a:lnTo>
                    <a:lnTo>
                      <a:pt x="33" y="345"/>
                    </a:lnTo>
                    <a:close/>
                    <a:moveTo>
                      <a:pt x="114" y="347"/>
                    </a:moveTo>
                    <a:lnTo>
                      <a:pt x="114" y="345"/>
                    </a:lnTo>
                    <a:lnTo>
                      <a:pt x="114" y="347"/>
                    </a:lnTo>
                    <a:close/>
                    <a:moveTo>
                      <a:pt x="67" y="347"/>
                    </a:moveTo>
                    <a:lnTo>
                      <a:pt x="67" y="345"/>
                    </a:lnTo>
                    <a:lnTo>
                      <a:pt x="67" y="347"/>
                    </a:lnTo>
                    <a:close/>
                    <a:moveTo>
                      <a:pt x="5" y="345"/>
                    </a:moveTo>
                    <a:lnTo>
                      <a:pt x="5" y="347"/>
                    </a:lnTo>
                    <a:lnTo>
                      <a:pt x="5" y="345"/>
                    </a:lnTo>
                    <a:close/>
                    <a:moveTo>
                      <a:pt x="218" y="347"/>
                    </a:moveTo>
                    <a:lnTo>
                      <a:pt x="218" y="345"/>
                    </a:lnTo>
                    <a:lnTo>
                      <a:pt x="218" y="347"/>
                    </a:lnTo>
                    <a:close/>
                    <a:moveTo>
                      <a:pt x="223" y="345"/>
                    </a:moveTo>
                    <a:lnTo>
                      <a:pt x="223" y="347"/>
                    </a:lnTo>
                    <a:lnTo>
                      <a:pt x="223" y="345"/>
                    </a:lnTo>
                    <a:close/>
                    <a:moveTo>
                      <a:pt x="221" y="345"/>
                    </a:moveTo>
                    <a:lnTo>
                      <a:pt x="221" y="347"/>
                    </a:lnTo>
                    <a:lnTo>
                      <a:pt x="218" y="347"/>
                    </a:lnTo>
                    <a:lnTo>
                      <a:pt x="221" y="345"/>
                    </a:lnTo>
                    <a:close/>
                    <a:moveTo>
                      <a:pt x="81" y="345"/>
                    </a:moveTo>
                    <a:lnTo>
                      <a:pt x="81" y="347"/>
                    </a:lnTo>
                    <a:lnTo>
                      <a:pt x="81" y="345"/>
                    </a:lnTo>
                    <a:close/>
                    <a:moveTo>
                      <a:pt x="207" y="347"/>
                    </a:moveTo>
                    <a:lnTo>
                      <a:pt x="207" y="345"/>
                    </a:lnTo>
                    <a:lnTo>
                      <a:pt x="207" y="347"/>
                    </a:lnTo>
                    <a:close/>
                    <a:moveTo>
                      <a:pt x="88" y="345"/>
                    </a:moveTo>
                    <a:lnTo>
                      <a:pt x="88" y="347"/>
                    </a:lnTo>
                    <a:lnTo>
                      <a:pt x="88" y="345"/>
                    </a:lnTo>
                    <a:close/>
                    <a:moveTo>
                      <a:pt x="67" y="345"/>
                    </a:moveTo>
                    <a:lnTo>
                      <a:pt x="67" y="347"/>
                    </a:lnTo>
                    <a:lnTo>
                      <a:pt x="67" y="345"/>
                    </a:lnTo>
                    <a:close/>
                    <a:moveTo>
                      <a:pt x="2" y="345"/>
                    </a:moveTo>
                    <a:lnTo>
                      <a:pt x="2" y="347"/>
                    </a:lnTo>
                    <a:lnTo>
                      <a:pt x="2" y="345"/>
                    </a:lnTo>
                    <a:close/>
                    <a:moveTo>
                      <a:pt x="48" y="347"/>
                    </a:moveTo>
                    <a:lnTo>
                      <a:pt x="48" y="345"/>
                    </a:lnTo>
                    <a:lnTo>
                      <a:pt x="48" y="347"/>
                    </a:lnTo>
                    <a:close/>
                    <a:moveTo>
                      <a:pt x="17" y="347"/>
                    </a:moveTo>
                    <a:lnTo>
                      <a:pt x="17" y="345"/>
                    </a:lnTo>
                    <a:lnTo>
                      <a:pt x="17" y="347"/>
                    </a:lnTo>
                    <a:close/>
                    <a:moveTo>
                      <a:pt x="81" y="345"/>
                    </a:moveTo>
                    <a:lnTo>
                      <a:pt x="78" y="345"/>
                    </a:lnTo>
                    <a:lnTo>
                      <a:pt x="81" y="345"/>
                    </a:lnTo>
                    <a:close/>
                    <a:moveTo>
                      <a:pt x="64" y="345"/>
                    </a:moveTo>
                    <a:lnTo>
                      <a:pt x="64" y="347"/>
                    </a:lnTo>
                    <a:lnTo>
                      <a:pt x="64" y="345"/>
                    </a:lnTo>
                    <a:close/>
                    <a:moveTo>
                      <a:pt x="78" y="347"/>
                    </a:moveTo>
                    <a:lnTo>
                      <a:pt x="78" y="345"/>
                    </a:lnTo>
                    <a:lnTo>
                      <a:pt x="78" y="347"/>
                    </a:lnTo>
                    <a:close/>
                    <a:moveTo>
                      <a:pt x="204" y="347"/>
                    </a:moveTo>
                    <a:lnTo>
                      <a:pt x="204" y="345"/>
                    </a:lnTo>
                    <a:lnTo>
                      <a:pt x="204" y="347"/>
                    </a:lnTo>
                    <a:close/>
                    <a:moveTo>
                      <a:pt x="5" y="347"/>
                    </a:moveTo>
                    <a:lnTo>
                      <a:pt x="5" y="345"/>
                    </a:lnTo>
                    <a:lnTo>
                      <a:pt x="5" y="347"/>
                    </a:lnTo>
                    <a:close/>
                    <a:moveTo>
                      <a:pt x="38" y="345"/>
                    </a:moveTo>
                    <a:lnTo>
                      <a:pt x="36" y="345"/>
                    </a:lnTo>
                    <a:lnTo>
                      <a:pt x="38" y="345"/>
                    </a:lnTo>
                    <a:close/>
                    <a:moveTo>
                      <a:pt x="199" y="347"/>
                    </a:moveTo>
                    <a:lnTo>
                      <a:pt x="199" y="345"/>
                    </a:lnTo>
                    <a:lnTo>
                      <a:pt x="199" y="347"/>
                    </a:lnTo>
                    <a:close/>
                    <a:moveTo>
                      <a:pt x="64" y="345"/>
                    </a:moveTo>
                    <a:lnTo>
                      <a:pt x="64" y="347"/>
                    </a:lnTo>
                    <a:lnTo>
                      <a:pt x="64" y="345"/>
                    </a:lnTo>
                    <a:close/>
                    <a:moveTo>
                      <a:pt x="52" y="345"/>
                    </a:moveTo>
                    <a:lnTo>
                      <a:pt x="50" y="345"/>
                    </a:lnTo>
                    <a:lnTo>
                      <a:pt x="52" y="345"/>
                    </a:lnTo>
                    <a:close/>
                    <a:moveTo>
                      <a:pt x="240" y="345"/>
                    </a:moveTo>
                    <a:lnTo>
                      <a:pt x="237" y="345"/>
                    </a:lnTo>
                    <a:lnTo>
                      <a:pt x="240" y="345"/>
                    </a:lnTo>
                    <a:close/>
                    <a:moveTo>
                      <a:pt x="235" y="345"/>
                    </a:moveTo>
                    <a:lnTo>
                      <a:pt x="233" y="345"/>
                    </a:lnTo>
                    <a:lnTo>
                      <a:pt x="235" y="345"/>
                    </a:lnTo>
                    <a:close/>
                    <a:moveTo>
                      <a:pt x="43" y="345"/>
                    </a:moveTo>
                    <a:lnTo>
                      <a:pt x="40" y="345"/>
                    </a:lnTo>
                    <a:lnTo>
                      <a:pt x="43" y="345"/>
                    </a:lnTo>
                    <a:close/>
                    <a:moveTo>
                      <a:pt x="64" y="345"/>
                    </a:moveTo>
                    <a:lnTo>
                      <a:pt x="62" y="345"/>
                    </a:lnTo>
                    <a:lnTo>
                      <a:pt x="64" y="345"/>
                    </a:lnTo>
                    <a:close/>
                    <a:moveTo>
                      <a:pt x="52" y="345"/>
                    </a:moveTo>
                    <a:lnTo>
                      <a:pt x="50" y="345"/>
                    </a:lnTo>
                    <a:lnTo>
                      <a:pt x="52" y="345"/>
                    </a:lnTo>
                    <a:close/>
                    <a:moveTo>
                      <a:pt x="78" y="345"/>
                    </a:moveTo>
                    <a:lnTo>
                      <a:pt x="76" y="345"/>
                    </a:lnTo>
                    <a:lnTo>
                      <a:pt x="78" y="345"/>
                    </a:lnTo>
                    <a:close/>
                    <a:moveTo>
                      <a:pt x="263" y="345"/>
                    </a:moveTo>
                    <a:lnTo>
                      <a:pt x="261" y="345"/>
                    </a:lnTo>
                    <a:lnTo>
                      <a:pt x="263" y="345"/>
                    </a:lnTo>
                    <a:close/>
                    <a:moveTo>
                      <a:pt x="83" y="345"/>
                    </a:moveTo>
                    <a:lnTo>
                      <a:pt x="81" y="345"/>
                    </a:lnTo>
                    <a:lnTo>
                      <a:pt x="83" y="345"/>
                    </a:lnTo>
                    <a:close/>
                    <a:moveTo>
                      <a:pt x="223" y="345"/>
                    </a:moveTo>
                    <a:lnTo>
                      <a:pt x="221" y="345"/>
                    </a:lnTo>
                    <a:lnTo>
                      <a:pt x="223" y="345"/>
                    </a:lnTo>
                    <a:close/>
                    <a:moveTo>
                      <a:pt x="64" y="345"/>
                    </a:moveTo>
                    <a:lnTo>
                      <a:pt x="62" y="345"/>
                    </a:lnTo>
                    <a:lnTo>
                      <a:pt x="64" y="345"/>
                    </a:lnTo>
                    <a:close/>
                    <a:moveTo>
                      <a:pt x="55" y="345"/>
                    </a:moveTo>
                    <a:lnTo>
                      <a:pt x="57" y="345"/>
                    </a:lnTo>
                    <a:lnTo>
                      <a:pt x="55" y="345"/>
                    </a:lnTo>
                    <a:close/>
                    <a:moveTo>
                      <a:pt x="261" y="345"/>
                    </a:moveTo>
                    <a:lnTo>
                      <a:pt x="259" y="345"/>
                    </a:lnTo>
                    <a:lnTo>
                      <a:pt x="261" y="345"/>
                    </a:lnTo>
                    <a:close/>
                    <a:moveTo>
                      <a:pt x="38" y="345"/>
                    </a:moveTo>
                    <a:lnTo>
                      <a:pt x="36" y="345"/>
                    </a:lnTo>
                    <a:lnTo>
                      <a:pt x="38" y="345"/>
                    </a:lnTo>
                    <a:close/>
                    <a:moveTo>
                      <a:pt x="40" y="345"/>
                    </a:moveTo>
                    <a:lnTo>
                      <a:pt x="38" y="345"/>
                    </a:lnTo>
                    <a:lnTo>
                      <a:pt x="40" y="345"/>
                    </a:lnTo>
                    <a:close/>
                    <a:moveTo>
                      <a:pt x="93" y="345"/>
                    </a:moveTo>
                    <a:lnTo>
                      <a:pt x="90" y="345"/>
                    </a:lnTo>
                    <a:lnTo>
                      <a:pt x="93" y="345"/>
                    </a:lnTo>
                    <a:close/>
                    <a:moveTo>
                      <a:pt x="67" y="345"/>
                    </a:moveTo>
                    <a:lnTo>
                      <a:pt x="64" y="345"/>
                    </a:lnTo>
                    <a:lnTo>
                      <a:pt x="67" y="345"/>
                    </a:lnTo>
                    <a:close/>
                    <a:moveTo>
                      <a:pt x="261" y="345"/>
                    </a:moveTo>
                    <a:lnTo>
                      <a:pt x="259" y="345"/>
                    </a:lnTo>
                    <a:lnTo>
                      <a:pt x="261" y="345"/>
                    </a:lnTo>
                    <a:close/>
                    <a:moveTo>
                      <a:pt x="52" y="345"/>
                    </a:moveTo>
                    <a:lnTo>
                      <a:pt x="50" y="345"/>
                    </a:lnTo>
                    <a:lnTo>
                      <a:pt x="52" y="345"/>
                    </a:lnTo>
                    <a:close/>
                    <a:moveTo>
                      <a:pt x="266" y="345"/>
                    </a:moveTo>
                    <a:lnTo>
                      <a:pt x="263" y="345"/>
                    </a:lnTo>
                    <a:lnTo>
                      <a:pt x="266" y="345"/>
                    </a:lnTo>
                    <a:close/>
                    <a:moveTo>
                      <a:pt x="7" y="345"/>
                    </a:moveTo>
                    <a:lnTo>
                      <a:pt x="5" y="345"/>
                    </a:lnTo>
                    <a:lnTo>
                      <a:pt x="7" y="345"/>
                    </a:lnTo>
                    <a:close/>
                    <a:moveTo>
                      <a:pt x="83" y="345"/>
                    </a:moveTo>
                    <a:lnTo>
                      <a:pt x="81" y="345"/>
                    </a:lnTo>
                    <a:lnTo>
                      <a:pt x="83" y="345"/>
                    </a:lnTo>
                    <a:close/>
                    <a:moveTo>
                      <a:pt x="62" y="345"/>
                    </a:moveTo>
                    <a:lnTo>
                      <a:pt x="59" y="345"/>
                    </a:lnTo>
                    <a:lnTo>
                      <a:pt x="62" y="345"/>
                    </a:lnTo>
                    <a:close/>
                    <a:moveTo>
                      <a:pt x="266" y="345"/>
                    </a:moveTo>
                    <a:lnTo>
                      <a:pt x="263" y="345"/>
                    </a:lnTo>
                    <a:lnTo>
                      <a:pt x="266" y="345"/>
                    </a:lnTo>
                    <a:close/>
                    <a:moveTo>
                      <a:pt x="52" y="345"/>
                    </a:moveTo>
                    <a:lnTo>
                      <a:pt x="50" y="345"/>
                    </a:lnTo>
                    <a:lnTo>
                      <a:pt x="52" y="345"/>
                    </a:lnTo>
                    <a:close/>
                    <a:moveTo>
                      <a:pt x="74" y="345"/>
                    </a:moveTo>
                    <a:lnTo>
                      <a:pt x="71" y="345"/>
                    </a:lnTo>
                    <a:lnTo>
                      <a:pt x="74" y="345"/>
                    </a:lnTo>
                    <a:close/>
                    <a:moveTo>
                      <a:pt x="116" y="345"/>
                    </a:moveTo>
                    <a:lnTo>
                      <a:pt x="119" y="345"/>
                    </a:lnTo>
                    <a:lnTo>
                      <a:pt x="116" y="345"/>
                    </a:lnTo>
                    <a:close/>
                    <a:moveTo>
                      <a:pt x="55" y="345"/>
                    </a:moveTo>
                    <a:lnTo>
                      <a:pt x="52" y="345"/>
                    </a:lnTo>
                    <a:lnTo>
                      <a:pt x="55" y="345"/>
                    </a:lnTo>
                    <a:close/>
                    <a:moveTo>
                      <a:pt x="266" y="345"/>
                    </a:moveTo>
                    <a:lnTo>
                      <a:pt x="263" y="345"/>
                    </a:lnTo>
                    <a:lnTo>
                      <a:pt x="266" y="345"/>
                    </a:lnTo>
                    <a:close/>
                    <a:moveTo>
                      <a:pt x="225" y="345"/>
                    </a:moveTo>
                    <a:lnTo>
                      <a:pt x="223" y="345"/>
                    </a:lnTo>
                    <a:lnTo>
                      <a:pt x="225" y="345"/>
                    </a:lnTo>
                    <a:close/>
                    <a:moveTo>
                      <a:pt x="64" y="345"/>
                    </a:moveTo>
                    <a:lnTo>
                      <a:pt x="62" y="345"/>
                    </a:lnTo>
                    <a:lnTo>
                      <a:pt x="64" y="345"/>
                    </a:lnTo>
                    <a:close/>
                    <a:moveTo>
                      <a:pt x="230" y="345"/>
                    </a:moveTo>
                    <a:lnTo>
                      <a:pt x="228" y="345"/>
                    </a:lnTo>
                    <a:lnTo>
                      <a:pt x="230" y="345"/>
                    </a:lnTo>
                    <a:close/>
                    <a:moveTo>
                      <a:pt x="71" y="345"/>
                    </a:moveTo>
                    <a:lnTo>
                      <a:pt x="69" y="345"/>
                    </a:lnTo>
                    <a:lnTo>
                      <a:pt x="71" y="345"/>
                    </a:lnTo>
                    <a:close/>
                    <a:moveTo>
                      <a:pt x="31" y="342"/>
                    </a:moveTo>
                    <a:lnTo>
                      <a:pt x="31" y="345"/>
                    </a:lnTo>
                    <a:lnTo>
                      <a:pt x="31" y="342"/>
                    </a:lnTo>
                    <a:close/>
                    <a:moveTo>
                      <a:pt x="67" y="342"/>
                    </a:moveTo>
                    <a:lnTo>
                      <a:pt x="67" y="345"/>
                    </a:lnTo>
                    <a:lnTo>
                      <a:pt x="67" y="342"/>
                    </a:lnTo>
                    <a:close/>
                    <a:moveTo>
                      <a:pt x="48" y="342"/>
                    </a:moveTo>
                    <a:lnTo>
                      <a:pt x="48" y="345"/>
                    </a:lnTo>
                    <a:lnTo>
                      <a:pt x="48" y="342"/>
                    </a:lnTo>
                    <a:close/>
                    <a:moveTo>
                      <a:pt x="48" y="345"/>
                    </a:moveTo>
                    <a:lnTo>
                      <a:pt x="48" y="342"/>
                    </a:lnTo>
                    <a:lnTo>
                      <a:pt x="48" y="345"/>
                    </a:lnTo>
                    <a:close/>
                    <a:moveTo>
                      <a:pt x="88" y="345"/>
                    </a:moveTo>
                    <a:lnTo>
                      <a:pt x="88" y="342"/>
                    </a:lnTo>
                    <a:lnTo>
                      <a:pt x="88" y="345"/>
                    </a:lnTo>
                    <a:close/>
                    <a:moveTo>
                      <a:pt x="78" y="345"/>
                    </a:moveTo>
                    <a:lnTo>
                      <a:pt x="78" y="342"/>
                    </a:lnTo>
                    <a:lnTo>
                      <a:pt x="78" y="345"/>
                    </a:lnTo>
                    <a:close/>
                    <a:moveTo>
                      <a:pt x="17" y="342"/>
                    </a:moveTo>
                    <a:lnTo>
                      <a:pt x="17" y="345"/>
                    </a:lnTo>
                    <a:lnTo>
                      <a:pt x="17" y="342"/>
                    </a:lnTo>
                    <a:close/>
                    <a:moveTo>
                      <a:pt x="50" y="342"/>
                    </a:moveTo>
                    <a:lnTo>
                      <a:pt x="50" y="345"/>
                    </a:lnTo>
                    <a:lnTo>
                      <a:pt x="50" y="342"/>
                    </a:lnTo>
                    <a:close/>
                    <a:moveTo>
                      <a:pt x="50" y="345"/>
                    </a:moveTo>
                    <a:lnTo>
                      <a:pt x="50" y="342"/>
                    </a:lnTo>
                    <a:lnTo>
                      <a:pt x="50" y="345"/>
                    </a:lnTo>
                    <a:close/>
                    <a:moveTo>
                      <a:pt x="62" y="345"/>
                    </a:moveTo>
                    <a:lnTo>
                      <a:pt x="62" y="342"/>
                    </a:lnTo>
                    <a:lnTo>
                      <a:pt x="62" y="345"/>
                    </a:lnTo>
                    <a:close/>
                    <a:moveTo>
                      <a:pt x="256" y="342"/>
                    </a:moveTo>
                    <a:lnTo>
                      <a:pt x="256" y="345"/>
                    </a:lnTo>
                    <a:lnTo>
                      <a:pt x="256" y="342"/>
                    </a:lnTo>
                    <a:close/>
                    <a:moveTo>
                      <a:pt x="221" y="345"/>
                    </a:moveTo>
                    <a:lnTo>
                      <a:pt x="221" y="342"/>
                    </a:lnTo>
                    <a:lnTo>
                      <a:pt x="221" y="345"/>
                    </a:lnTo>
                    <a:close/>
                    <a:moveTo>
                      <a:pt x="71" y="342"/>
                    </a:moveTo>
                    <a:lnTo>
                      <a:pt x="71" y="345"/>
                    </a:lnTo>
                    <a:lnTo>
                      <a:pt x="71" y="342"/>
                    </a:lnTo>
                    <a:close/>
                    <a:moveTo>
                      <a:pt x="256" y="345"/>
                    </a:moveTo>
                    <a:lnTo>
                      <a:pt x="256" y="342"/>
                    </a:lnTo>
                    <a:lnTo>
                      <a:pt x="256" y="345"/>
                    </a:lnTo>
                    <a:close/>
                    <a:moveTo>
                      <a:pt x="7" y="345"/>
                    </a:moveTo>
                    <a:lnTo>
                      <a:pt x="7" y="342"/>
                    </a:lnTo>
                    <a:lnTo>
                      <a:pt x="7" y="345"/>
                    </a:lnTo>
                    <a:close/>
                    <a:moveTo>
                      <a:pt x="55" y="342"/>
                    </a:moveTo>
                    <a:lnTo>
                      <a:pt x="55" y="345"/>
                    </a:lnTo>
                    <a:lnTo>
                      <a:pt x="55" y="342"/>
                    </a:lnTo>
                    <a:close/>
                    <a:moveTo>
                      <a:pt x="38" y="345"/>
                    </a:moveTo>
                    <a:lnTo>
                      <a:pt x="36" y="345"/>
                    </a:lnTo>
                    <a:lnTo>
                      <a:pt x="36" y="342"/>
                    </a:lnTo>
                    <a:lnTo>
                      <a:pt x="38" y="342"/>
                    </a:lnTo>
                    <a:lnTo>
                      <a:pt x="38" y="345"/>
                    </a:lnTo>
                    <a:close/>
                    <a:moveTo>
                      <a:pt x="86" y="345"/>
                    </a:moveTo>
                    <a:lnTo>
                      <a:pt x="83" y="342"/>
                    </a:lnTo>
                    <a:lnTo>
                      <a:pt x="86" y="342"/>
                    </a:lnTo>
                    <a:lnTo>
                      <a:pt x="86" y="345"/>
                    </a:lnTo>
                    <a:close/>
                    <a:moveTo>
                      <a:pt x="50" y="342"/>
                    </a:moveTo>
                    <a:lnTo>
                      <a:pt x="50" y="345"/>
                    </a:lnTo>
                    <a:lnTo>
                      <a:pt x="50" y="342"/>
                    </a:lnTo>
                    <a:close/>
                    <a:moveTo>
                      <a:pt x="36" y="345"/>
                    </a:moveTo>
                    <a:lnTo>
                      <a:pt x="33" y="342"/>
                    </a:lnTo>
                    <a:lnTo>
                      <a:pt x="36" y="342"/>
                    </a:lnTo>
                    <a:lnTo>
                      <a:pt x="36" y="345"/>
                    </a:lnTo>
                    <a:close/>
                    <a:moveTo>
                      <a:pt x="230" y="345"/>
                    </a:moveTo>
                    <a:lnTo>
                      <a:pt x="228" y="345"/>
                    </a:lnTo>
                    <a:lnTo>
                      <a:pt x="228" y="342"/>
                    </a:lnTo>
                    <a:lnTo>
                      <a:pt x="230" y="342"/>
                    </a:lnTo>
                    <a:lnTo>
                      <a:pt x="230" y="345"/>
                    </a:lnTo>
                    <a:close/>
                    <a:moveTo>
                      <a:pt x="57" y="342"/>
                    </a:moveTo>
                    <a:lnTo>
                      <a:pt x="57" y="345"/>
                    </a:lnTo>
                    <a:lnTo>
                      <a:pt x="57" y="342"/>
                    </a:lnTo>
                    <a:close/>
                    <a:moveTo>
                      <a:pt x="62" y="342"/>
                    </a:moveTo>
                    <a:lnTo>
                      <a:pt x="62" y="345"/>
                    </a:lnTo>
                    <a:lnTo>
                      <a:pt x="62" y="342"/>
                    </a:lnTo>
                    <a:close/>
                    <a:moveTo>
                      <a:pt x="230" y="342"/>
                    </a:moveTo>
                    <a:lnTo>
                      <a:pt x="228" y="342"/>
                    </a:lnTo>
                    <a:lnTo>
                      <a:pt x="230" y="342"/>
                    </a:lnTo>
                    <a:close/>
                    <a:moveTo>
                      <a:pt x="31" y="342"/>
                    </a:moveTo>
                    <a:lnTo>
                      <a:pt x="33" y="342"/>
                    </a:lnTo>
                    <a:lnTo>
                      <a:pt x="31" y="342"/>
                    </a:lnTo>
                    <a:close/>
                    <a:moveTo>
                      <a:pt x="10" y="342"/>
                    </a:moveTo>
                    <a:lnTo>
                      <a:pt x="7" y="342"/>
                    </a:lnTo>
                    <a:lnTo>
                      <a:pt x="10" y="342"/>
                    </a:lnTo>
                    <a:close/>
                    <a:moveTo>
                      <a:pt x="45" y="342"/>
                    </a:moveTo>
                    <a:lnTo>
                      <a:pt x="43" y="342"/>
                    </a:lnTo>
                    <a:lnTo>
                      <a:pt x="45" y="342"/>
                    </a:lnTo>
                    <a:close/>
                    <a:moveTo>
                      <a:pt x="76" y="342"/>
                    </a:moveTo>
                    <a:lnTo>
                      <a:pt x="74" y="342"/>
                    </a:lnTo>
                    <a:lnTo>
                      <a:pt x="76" y="342"/>
                    </a:lnTo>
                    <a:close/>
                    <a:moveTo>
                      <a:pt x="209" y="342"/>
                    </a:moveTo>
                    <a:lnTo>
                      <a:pt x="207" y="342"/>
                    </a:lnTo>
                    <a:lnTo>
                      <a:pt x="209" y="342"/>
                    </a:lnTo>
                    <a:close/>
                    <a:moveTo>
                      <a:pt x="74" y="342"/>
                    </a:moveTo>
                    <a:lnTo>
                      <a:pt x="71" y="342"/>
                    </a:lnTo>
                    <a:lnTo>
                      <a:pt x="74" y="342"/>
                    </a:lnTo>
                    <a:close/>
                    <a:moveTo>
                      <a:pt x="76" y="342"/>
                    </a:moveTo>
                    <a:lnTo>
                      <a:pt x="74" y="342"/>
                    </a:lnTo>
                    <a:lnTo>
                      <a:pt x="76" y="342"/>
                    </a:lnTo>
                    <a:close/>
                    <a:moveTo>
                      <a:pt x="36" y="342"/>
                    </a:moveTo>
                    <a:lnTo>
                      <a:pt x="33" y="342"/>
                    </a:lnTo>
                    <a:lnTo>
                      <a:pt x="36" y="342"/>
                    </a:lnTo>
                    <a:close/>
                    <a:moveTo>
                      <a:pt x="216" y="342"/>
                    </a:moveTo>
                    <a:lnTo>
                      <a:pt x="218" y="342"/>
                    </a:lnTo>
                    <a:lnTo>
                      <a:pt x="216" y="342"/>
                    </a:lnTo>
                    <a:close/>
                    <a:moveTo>
                      <a:pt x="223" y="342"/>
                    </a:moveTo>
                    <a:lnTo>
                      <a:pt x="225" y="342"/>
                    </a:lnTo>
                    <a:lnTo>
                      <a:pt x="223" y="342"/>
                    </a:lnTo>
                    <a:close/>
                    <a:moveTo>
                      <a:pt x="207" y="342"/>
                    </a:moveTo>
                    <a:lnTo>
                      <a:pt x="209" y="342"/>
                    </a:lnTo>
                    <a:lnTo>
                      <a:pt x="207" y="342"/>
                    </a:lnTo>
                    <a:close/>
                    <a:moveTo>
                      <a:pt x="74" y="342"/>
                    </a:moveTo>
                    <a:lnTo>
                      <a:pt x="76" y="342"/>
                    </a:lnTo>
                    <a:lnTo>
                      <a:pt x="74" y="342"/>
                    </a:lnTo>
                    <a:close/>
                    <a:moveTo>
                      <a:pt x="33" y="342"/>
                    </a:moveTo>
                    <a:lnTo>
                      <a:pt x="31" y="342"/>
                    </a:lnTo>
                    <a:lnTo>
                      <a:pt x="33" y="342"/>
                    </a:lnTo>
                    <a:close/>
                    <a:moveTo>
                      <a:pt x="78" y="342"/>
                    </a:moveTo>
                    <a:lnTo>
                      <a:pt x="81" y="342"/>
                    </a:lnTo>
                    <a:lnTo>
                      <a:pt x="78" y="342"/>
                    </a:lnTo>
                    <a:close/>
                    <a:moveTo>
                      <a:pt x="100" y="342"/>
                    </a:moveTo>
                    <a:lnTo>
                      <a:pt x="97" y="342"/>
                    </a:lnTo>
                    <a:lnTo>
                      <a:pt x="100" y="342"/>
                    </a:lnTo>
                    <a:close/>
                    <a:moveTo>
                      <a:pt x="64" y="342"/>
                    </a:moveTo>
                    <a:lnTo>
                      <a:pt x="62" y="342"/>
                    </a:lnTo>
                    <a:lnTo>
                      <a:pt x="64" y="342"/>
                    </a:lnTo>
                    <a:close/>
                    <a:moveTo>
                      <a:pt x="216" y="342"/>
                    </a:moveTo>
                    <a:lnTo>
                      <a:pt x="218" y="342"/>
                    </a:lnTo>
                    <a:lnTo>
                      <a:pt x="216" y="342"/>
                    </a:lnTo>
                    <a:close/>
                    <a:moveTo>
                      <a:pt x="266" y="342"/>
                    </a:moveTo>
                    <a:lnTo>
                      <a:pt x="263" y="342"/>
                    </a:lnTo>
                    <a:lnTo>
                      <a:pt x="266" y="342"/>
                    </a:lnTo>
                    <a:close/>
                    <a:moveTo>
                      <a:pt x="12" y="342"/>
                    </a:moveTo>
                    <a:lnTo>
                      <a:pt x="10" y="342"/>
                    </a:lnTo>
                    <a:lnTo>
                      <a:pt x="12" y="342"/>
                    </a:lnTo>
                    <a:close/>
                    <a:moveTo>
                      <a:pt x="52" y="342"/>
                    </a:moveTo>
                    <a:lnTo>
                      <a:pt x="50" y="342"/>
                    </a:lnTo>
                    <a:lnTo>
                      <a:pt x="52" y="342"/>
                    </a:lnTo>
                    <a:close/>
                    <a:moveTo>
                      <a:pt x="69" y="342"/>
                    </a:moveTo>
                    <a:lnTo>
                      <a:pt x="67" y="342"/>
                    </a:lnTo>
                    <a:lnTo>
                      <a:pt x="69" y="342"/>
                    </a:lnTo>
                    <a:close/>
                    <a:moveTo>
                      <a:pt x="33" y="342"/>
                    </a:moveTo>
                    <a:lnTo>
                      <a:pt x="31" y="342"/>
                    </a:lnTo>
                    <a:lnTo>
                      <a:pt x="33" y="342"/>
                    </a:lnTo>
                    <a:close/>
                    <a:moveTo>
                      <a:pt x="88" y="342"/>
                    </a:moveTo>
                    <a:lnTo>
                      <a:pt x="86" y="342"/>
                    </a:lnTo>
                    <a:lnTo>
                      <a:pt x="88" y="342"/>
                    </a:lnTo>
                    <a:close/>
                    <a:moveTo>
                      <a:pt x="52" y="342"/>
                    </a:moveTo>
                    <a:lnTo>
                      <a:pt x="50" y="342"/>
                    </a:lnTo>
                    <a:lnTo>
                      <a:pt x="52" y="342"/>
                    </a:lnTo>
                    <a:close/>
                    <a:moveTo>
                      <a:pt x="50" y="342"/>
                    </a:moveTo>
                    <a:lnTo>
                      <a:pt x="48" y="342"/>
                    </a:lnTo>
                    <a:lnTo>
                      <a:pt x="50" y="342"/>
                    </a:lnTo>
                    <a:close/>
                    <a:moveTo>
                      <a:pt x="36" y="342"/>
                    </a:moveTo>
                    <a:lnTo>
                      <a:pt x="33" y="342"/>
                    </a:lnTo>
                    <a:lnTo>
                      <a:pt x="36" y="342"/>
                    </a:lnTo>
                    <a:close/>
                    <a:moveTo>
                      <a:pt x="43" y="342"/>
                    </a:moveTo>
                    <a:lnTo>
                      <a:pt x="40" y="342"/>
                    </a:lnTo>
                    <a:lnTo>
                      <a:pt x="43" y="342"/>
                    </a:lnTo>
                    <a:close/>
                    <a:moveTo>
                      <a:pt x="62" y="342"/>
                    </a:moveTo>
                    <a:lnTo>
                      <a:pt x="64" y="342"/>
                    </a:lnTo>
                    <a:lnTo>
                      <a:pt x="62" y="342"/>
                    </a:lnTo>
                    <a:close/>
                    <a:moveTo>
                      <a:pt x="95" y="342"/>
                    </a:moveTo>
                    <a:lnTo>
                      <a:pt x="93" y="342"/>
                    </a:lnTo>
                    <a:lnTo>
                      <a:pt x="95" y="342"/>
                    </a:lnTo>
                    <a:close/>
                    <a:moveTo>
                      <a:pt x="90" y="342"/>
                    </a:moveTo>
                    <a:lnTo>
                      <a:pt x="88" y="342"/>
                    </a:lnTo>
                    <a:lnTo>
                      <a:pt x="90" y="342"/>
                    </a:lnTo>
                    <a:close/>
                    <a:moveTo>
                      <a:pt x="71" y="342"/>
                    </a:moveTo>
                    <a:lnTo>
                      <a:pt x="69" y="342"/>
                    </a:lnTo>
                    <a:lnTo>
                      <a:pt x="71" y="342"/>
                    </a:lnTo>
                    <a:close/>
                    <a:moveTo>
                      <a:pt x="55" y="342"/>
                    </a:moveTo>
                    <a:lnTo>
                      <a:pt x="52" y="342"/>
                    </a:lnTo>
                    <a:lnTo>
                      <a:pt x="55" y="342"/>
                    </a:lnTo>
                    <a:close/>
                    <a:moveTo>
                      <a:pt x="43" y="342"/>
                    </a:moveTo>
                    <a:lnTo>
                      <a:pt x="43" y="340"/>
                    </a:lnTo>
                    <a:lnTo>
                      <a:pt x="43" y="342"/>
                    </a:lnTo>
                    <a:close/>
                    <a:moveTo>
                      <a:pt x="233" y="340"/>
                    </a:moveTo>
                    <a:lnTo>
                      <a:pt x="233" y="342"/>
                    </a:lnTo>
                    <a:lnTo>
                      <a:pt x="233" y="340"/>
                    </a:lnTo>
                    <a:close/>
                    <a:moveTo>
                      <a:pt x="31" y="342"/>
                    </a:moveTo>
                    <a:lnTo>
                      <a:pt x="31" y="340"/>
                    </a:lnTo>
                    <a:lnTo>
                      <a:pt x="31" y="342"/>
                    </a:lnTo>
                    <a:close/>
                    <a:moveTo>
                      <a:pt x="235" y="342"/>
                    </a:moveTo>
                    <a:lnTo>
                      <a:pt x="233" y="342"/>
                    </a:lnTo>
                    <a:lnTo>
                      <a:pt x="235" y="340"/>
                    </a:lnTo>
                    <a:lnTo>
                      <a:pt x="235" y="342"/>
                    </a:lnTo>
                    <a:close/>
                    <a:moveTo>
                      <a:pt x="235" y="342"/>
                    </a:moveTo>
                    <a:lnTo>
                      <a:pt x="235" y="340"/>
                    </a:lnTo>
                    <a:lnTo>
                      <a:pt x="235" y="342"/>
                    </a:lnTo>
                    <a:close/>
                    <a:moveTo>
                      <a:pt x="57" y="340"/>
                    </a:moveTo>
                    <a:lnTo>
                      <a:pt x="57" y="342"/>
                    </a:lnTo>
                    <a:lnTo>
                      <a:pt x="57" y="340"/>
                    </a:lnTo>
                    <a:close/>
                    <a:moveTo>
                      <a:pt x="83" y="342"/>
                    </a:moveTo>
                    <a:lnTo>
                      <a:pt x="83" y="340"/>
                    </a:lnTo>
                    <a:lnTo>
                      <a:pt x="83" y="342"/>
                    </a:lnTo>
                    <a:close/>
                    <a:moveTo>
                      <a:pt x="64" y="340"/>
                    </a:moveTo>
                    <a:lnTo>
                      <a:pt x="64" y="342"/>
                    </a:lnTo>
                    <a:lnTo>
                      <a:pt x="64" y="340"/>
                    </a:lnTo>
                    <a:close/>
                    <a:moveTo>
                      <a:pt x="40" y="342"/>
                    </a:moveTo>
                    <a:lnTo>
                      <a:pt x="40" y="340"/>
                    </a:lnTo>
                    <a:lnTo>
                      <a:pt x="40" y="342"/>
                    </a:lnTo>
                    <a:close/>
                    <a:moveTo>
                      <a:pt x="62" y="342"/>
                    </a:moveTo>
                    <a:lnTo>
                      <a:pt x="62" y="340"/>
                    </a:lnTo>
                    <a:lnTo>
                      <a:pt x="62" y="342"/>
                    </a:lnTo>
                    <a:close/>
                    <a:moveTo>
                      <a:pt x="52" y="342"/>
                    </a:moveTo>
                    <a:lnTo>
                      <a:pt x="52" y="340"/>
                    </a:lnTo>
                    <a:lnTo>
                      <a:pt x="52" y="342"/>
                    </a:lnTo>
                    <a:close/>
                    <a:moveTo>
                      <a:pt x="10" y="340"/>
                    </a:moveTo>
                    <a:lnTo>
                      <a:pt x="10" y="342"/>
                    </a:lnTo>
                    <a:lnTo>
                      <a:pt x="10" y="340"/>
                    </a:lnTo>
                    <a:close/>
                    <a:moveTo>
                      <a:pt x="83" y="342"/>
                    </a:moveTo>
                    <a:lnTo>
                      <a:pt x="83" y="340"/>
                    </a:lnTo>
                    <a:lnTo>
                      <a:pt x="83" y="342"/>
                    </a:lnTo>
                    <a:close/>
                    <a:moveTo>
                      <a:pt x="45" y="340"/>
                    </a:moveTo>
                    <a:lnTo>
                      <a:pt x="45" y="342"/>
                    </a:lnTo>
                    <a:lnTo>
                      <a:pt x="45" y="340"/>
                    </a:lnTo>
                    <a:close/>
                    <a:moveTo>
                      <a:pt x="43" y="340"/>
                    </a:moveTo>
                    <a:lnTo>
                      <a:pt x="43" y="342"/>
                    </a:lnTo>
                    <a:lnTo>
                      <a:pt x="43" y="340"/>
                    </a:lnTo>
                    <a:lnTo>
                      <a:pt x="43" y="342"/>
                    </a:lnTo>
                    <a:lnTo>
                      <a:pt x="43" y="340"/>
                    </a:lnTo>
                    <a:close/>
                    <a:moveTo>
                      <a:pt x="64" y="340"/>
                    </a:moveTo>
                    <a:lnTo>
                      <a:pt x="64" y="342"/>
                    </a:lnTo>
                    <a:lnTo>
                      <a:pt x="64" y="340"/>
                    </a:lnTo>
                    <a:close/>
                    <a:moveTo>
                      <a:pt x="64" y="342"/>
                    </a:moveTo>
                    <a:lnTo>
                      <a:pt x="64" y="340"/>
                    </a:lnTo>
                    <a:lnTo>
                      <a:pt x="64" y="342"/>
                    </a:lnTo>
                    <a:close/>
                    <a:moveTo>
                      <a:pt x="43" y="340"/>
                    </a:moveTo>
                    <a:lnTo>
                      <a:pt x="43" y="342"/>
                    </a:lnTo>
                    <a:lnTo>
                      <a:pt x="43" y="340"/>
                    </a:lnTo>
                    <a:close/>
                    <a:moveTo>
                      <a:pt x="93" y="340"/>
                    </a:moveTo>
                    <a:lnTo>
                      <a:pt x="93" y="342"/>
                    </a:lnTo>
                    <a:lnTo>
                      <a:pt x="93" y="340"/>
                    </a:lnTo>
                    <a:close/>
                    <a:moveTo>
                      <a:pt x="237" y="340"/>
                    </a:moveTo>
                    <a:lnTo>
                      <a:pt x="237" y="342"/>
                    </a:lnTo>
                    <a:lnTo>
                      <a:pt x="237" y="340"/>
                    </a:lnTo>
                    <a:close/>
                    <a:moveTo>
                      <a:pt x="235" y="340"/>
                    </a:moveTo>
                    <a:lnTo>
                      <a:pt x="235" y="342"/>
                    </a:lnTo>
                    <a:lnTo>
                      <a:pt x="235" y="340"/>
                    </a:lnTo>
                    <a:close/>
                    <a:moveTo>
                      <a:pt x="31" y="342"/>
                    </a:moveTo>
                    <a:lnTo>
                      <a:pt x="31" y="340"/>
                    </a:lnTo>
                    <a:lnTo>
                      <a:pt x="31" y="342"/>
                    </a:lnTo>
                    <a:close/>
                    <a:moveTo>
                      <a:pt x="55" y="342"/>
                    </a:moveTo>
                    <a:lnTo>
                      <a:pt x="55" y="340"/>
                    </a:lnTo>
                    <a:lnTo>
                      <a:pt x="55" y="342"/>
                    </a:lnTo>
                    <a:close/>
                    <a:moveTo>
                      <a:pt x="225" y="342"/>
                    </a:moveTo>
                    <a:lnTo>
                      <a:pt x="225" y="340"/>
                    </a:lnTo>
                    <a:lnTo>
                      <a:pt x="225" y="342"/>
                    </a:lnTo>
                    <a:close/>
                    <a:moveTo>
                      <a:pt x="52" y="342"/>
                    </a:moveTo>
                    <a:lnTo>
                      <a:pt x="52" y="340"/>
                    </a:lnTo>
                    <a:lnTo>
                      <a:pt x="52" y="342"/>
                    </a:lnTo>
                    <a:close/>
                    <a:moveTo>
                      <a:pt x="62" y="342"/>
                    </a:moveTo>
                    <a:lnTo>
                      <a:pt x="62" y="340"/>
                    </a:lnTo>
                    <a:lnTo>
                      <a:pt x="62" y="342"/>
                    </a:lnTo>
                    <a:close/>
                    <a:moveTo>
                      <a:pt x="12" y="340"/>
                    </a:moveTo>
                    <a:lnTo>
                      <a:pt x="12" y="342"/>
                    </a:lnTo>
                    <a:lnTo>
                      <a:pt x="12" y="340"/>
                    </a:lnTo>
                    <a:close/>
                    <a:moveTo>
                      <a:pt x="263" y="340"/>
                    </a:moveTo>
                    <a:lnTo>
                      <a:pt x="261" y="340"/>
                    </a:lnTo>
                    <a:lnTo>
                      <a:pt x="263" y="340"/>
                    </a:lnTo>
                    <a:close/>
                    <a:moveTo>
                      <a:pt x="235" y="340"/>
                    </a:moveTo>
                    <a:lnTo>
                      <a:pt x="233" y="340"/>
                    </a:lnTo>
                    <a:lnTo>
                      <a:pt x="235" y="340"/>
                    </a:lnTo>
                    <a:close/>
                    <a:moveTo>
                      <a:pt x="57" y="340"/>
                    </a:moveTo>
                    <a:lnTo>
                      <a:pt x="55" y="340"/>
                    </a:lnTo>
                    <a:lnTo>
                      <a:pt x="57" y="340"/>
                    </a:lnTo>
                    <a:close/>
                    <a:moveTo>
                      <a:pt x="59" y="340"/>
                    </a:moveTo>
                    <a:lnTo>
                      <a:pt x="57" y="340"/>
                    </a:lnTo>
                    <a:lnTo>
                      <a:pt x="59" y="340"/>
                    </a:lnTo>
                    <a:close/>
                    <a:moveTo>
                      <a:pt x="230" y="340"/>
                    </a:moveTo>
                    <a:lnTo>
                      <a:pt x="228" y="340"/>
                    </a:lnTo>
                    <a:lnTo>
                      <a:pt x="230" y="340"/>
                    </a:lnTo>
                    <a:lnTo>
                      <a:pt x="228" y="340"/>
                    </a:lnTo>
                    <a:lnTo>
                      <a:pt x="230" y="340"/>
                    </a:lnTo>
                    <a:close/>
                    <a:moveTo>
                      <a:pt x="71" y="340"/>
                    </a:moveTo>
                    <a:lnTo>
                      <a:pt x="74" y="340"/>
                    </a:lnTo>
                    <a:lnTo>
                      <a:pt x="71" y="340"/>
                    </a:lnTo>
                    <a:close/>
                    <a:moveTo>
                      <a:pt x="67" y="340"/>
                    </a:moveTo>
                    <a:lnTo>
                      <a:pt x="64" y="340"/>
                    </a:lnTo>
                    <a:lnTo>
                      <a:pt x="67" y="340"/>
                    </a:lnTo>
                    <a:close/>
                    <a:moveTo>
                      <a:pt x="74" y="340"/>
                    </a:moveTo>
                    <a:lnTo>
                      <a:pt x="71" y="340"/>
                    </a:lnTo>
                    <a:lnTo>
                      <a:pt x="74" y="340"/>
                    </a:lnTo>
                    <a:close/>
                    <a:moveTo>
                      <a:pt x="43" y="340"/>
                    </a:moveTo>
                    <a:lnTo>
                      <a:pt x="40" y="340"/>
                    </a:lnTo>
                    <a:lnTo>
                      <a:pt x="43" y="340"/>
                    </a:lnTo>
                    <a:close/>
                    <a:moveTo>
                      <a:pt x="69" y="340"/>
                    </a:moveTo>
                    <a:lnTo>
                      <a:pt x="67" y="340"/>
                    </a:lnTo>
                    <a:lnTo>
                      <a:pt x="69" y="340"/>
                    </a:lnTo>
                    <a:close/>
                    <a:moveTo>
                      <a:pt x="64" y="340"/>
                    </a:moveTo>
                    <a:lnTo>
                      <a:pt x="62" y="340"/>
                    </a:lnTo>
                    <a:lnTo>
                      <a:pt x="64" y="340"/>
                    </a:lnTo>
                    <a:close/>
                    <a:moveTo>
                      <a:pt x="74" y="340"/>
                    </a:moveTo>
                    <a:lnTo>
                      <a:pt x="71" y="340"/>
                    </a:lnTo>
                    <a:lnTo>
                      <a:pt x="74" y="340"/>
                    </a:lnTo>
                    <a:close/>
                    <a:moveTo>
                      <a:pt x="109" y="340"/>
                    </a:moveTo>
                    <a:lnTo>
                      <a:pt x="107" y="340"/>
                    </a:lnTo>
                    <a:lnTo>
                      <a:pt x="109" y="340"/>
                    </a:lnTo>
                    <a:close/>
                    <a:moveTo>
                      <a:pt x="55" y="340"/>
                    </a:moveTo>
                    <a:lnTo>
                      <a:pt x="52" y="340"/>
                    </a:lnTo>
                    <a:lnTo>
                      <a:pt x="55" y="340"/>
                    </a:lnTo>
                    <a:close/>
                    <a:moveTo>
                      <a:pt x="29" y="340"/>
                    </a:moveTo>
                    <a:lnTo>
                      <a:pt x="31" y="340"/>
                    </a:lnTo>
                    <a:lnTo>
                      <a:pt x="29" y="340"/>
                    </a:lnTo>
                    <a:close/>
                    <a:moveTo>
                      <a:pt x="31" y="340"/>
                    </a:moveTo>
                    <a:lnTo>
                      <a:pt x="33" y="340"/>
                    </a:lnTo>
                    <a:lnTo>
                      <a:pt x="31" y="340"/>
                    </a:lnTo>
                    <a:close/>
                    <a:moveTo>
                      <a:pt x="14" y="340"/>
                    </a:moveTo>
                    <a:lnTo>
                      <a:pt x="12" y="340"/>
                    </a:lnTo>
                    <a:lnTo>
                      <a:pt x="14" y="340"/>
                    </a:lnTo>
                    <a:close/>
                    <a:moveTo>
                      <a:pt x="50" y="340"/>
                    </a:moveTo>
                    <a:lnTo>
                      <a:pt x="48" y="340"/>
                    </a:lnTo>
                    <a:lnTo>
                      <a:pt x="50" y="340"/>
                    </a:lnTo>
                    <a:close/>
                    <a:moveTo>
                      <a:pt x="59" y="340"/>
                    </a:moveTo>
                    <a:lnTo>
                      <a:pt x="62" y="340"/>
                    </a:lnTo>
                    <a:lnTo>
                      <a:pt x="59" y="340"/>
                    </a:lnTo>
                    <a:close/>
                    <a:moveTo>
                      <a:pt x="33" y="340"/>
                    </a:moveTo>
                    <a:lnTo>
                      <a:pt x="31" y="340"/>
                    </a:lnTo>
                    <a:lnTo>
                      <a:pt x="33" y="340"/>
                    </a:lnTo>
                    <a:close/>
                    <a:moveTo>
                      <a:pt x="55" y="340"/>
                    </a:moveTo>
                    <a:lnTo>
                      <a:pt x="52" y="340"/>
                    </a:lnTo>
                    <a:lnTo>
                      <a:pt x="55" y="340"/>
                    </a:lnTo>
                    <a:close/>
                    <a:moveTo>
                      <a:pt x="230" y="340"/>
                    </a:moveTo>
                    <a:lnTo>
                      <a:pt x="228" y="340"/>
                    </a:lnTo>
                    <a:lnTo>
                      <a:pt x="230" y="340"/>
                    </a:lnTo>
                    <a:close/>
                    <a:moveTo>
                      <a:pt x="97" y="340"/>
                    </a:moveTo>
                    <a:lnTo>
                      <a:pt x="95" y="340"/>
                    </a:lnTo>
                    <a:lnTo>
                      <a:pt x="97" y="340"/>
                    </a:lnTo>
                    <a:close/>
                    <a:moveTo>
                      <a:pt x="48" y="340"/>
                    </a:moveTo>
                    <a:lnTo>
                      <a:pt x="45" y="340"/>
                    </a:lnTo>
                    <a:lnTo>
                      <a:pt x="48" y="340"/>
                    </a:lnTo>
                    <a:close/>
                    <a:moveTo>
                      <a:pt x="40" y="340"/>
                    </a:moveTo>
                    <a:lnTo>
                      <a:pt x="38" y="340"/>
                    </a:lnTo>
                    <a:lnTo>
                      <a:pt x="40" y="340"/>
                    </a:lnTo>
                    <a:close/>
                    <a:moveTo>
                      <a:pt x="55" y="340"/>
                    </a:moveTo>
                    <a:lnTo>
                      <a:pt x="52" y="340"/>
                    </a:lnTo>
                    <a:lnTo>
                      <a:pt x="55" y="340"/>
                    </a:lnTo>
                    <a:close/>
                    <a:moveTo>
                      <a:pt x="57" y="340"/>
                    </a:moveTo>
                    <a:lnTo>
                      <a:pt x="55" y="340"/>
                    </a:lnTo>
                    <a:lnTo>
                      <a:pt x="57" y="340"/>
                    </a:lnTo>
                    <a:close/>
                    <a:moveTo>
                      <a:pt x="228" y="340"/>
                    </a:moveTo>
                    <a:lnTo>
                      <a:pt x="230" y="340"/>
                    </a:lnTo>
                    <a:lnTo>
                      <a:pt x="228" y="340"/>
                    </a:lnTo>
                    <a:close/>
                    <a:moveTo>
                      <a:pt x="52" y="340"/>
                    </a:moveTo>
                    <a:lnTo>
                      <a:pt x="50" y="340"/>
                    </a:lnTo>
                    <a:lnTo>
                      <a:pt x="52" y="340"/>
                    </a:lnTo>
                    <a:close/>
                    <a:moveTo>
                      <a:pt x="50" y="340"/>
                    </a:moveTo>
                    <a:lnTo>
                      <a:pt x="48" y="340"/>
                    </a:lnTo>
                    <a:lnTo>
                      <a:pt x="50" y="340"/>
                    </a:lnTo>
                    <a:close/>
                    <a:moveTo>
                      <a:pt x="78" y="340"/>
                    </a:moveTo>
                    <a:lnTo>
                      <a:pt x="76" y="340"/>
                    </a:lnTo>
                    <a:lnTo>
                      <a:pt x="78" y="340"/>
                    </a:lnTo>
                    <a:close/>
                    <a:moveTo>
                      <a:pt x="59" y="338"/>
                    </a:moveTo>
                    <a:lnTo>
                      <a:pt x="59" y="340"/>
                    </a:lnTo>
                    <a:lnTo>
                      <a:pt x="59" y="338"/>
                    </a:lnTo>
                    <a:close/>
                    <a:moveTo>
                      <a:pt x="88" y="338"/>
                    </a:moveTo>
                    <a:lnTo>
                      <a:pt x="88" y="340"/>
                    </a:lnTo>
                    <a:lnTo>
                      <a:pt x="88" y="338"/>
                    </a:lnTo>
                    <a:close/>
                    <a:moveTo>
                      <a:pt x="271" y="340"/>
                    </a:moveTo>
                    <a:lnTo>
                      <a:pt x="271" y="338"/>
                    </a:lnTo>
                    <a:lnTo>
                      <a:pt x="271" y="340"/>
                    </a:lnTo>
                    <a:close/>
                    <a:moveTo>
                      <a:pt x="59" y="340"/>
                    </a:moveTo>
                    <a:lnTo>
                      <a:pt x="59" y="338"/>
                    </a:lnTo>
                    <a:lnTo>
                      <a:pt x="59" y="340"/>
                    </a:lnTo>
                    <a:close/>
                    <a:moveTo>
                      <a:pt x="225" y="340"/>
                    </a:moveTo>
                    <a:lnTo>
                      <a:pt x="225" y="338"/>
                    </a:lnTo>
                    <a:lnTo>
                      <a:pt x="225" y="340"/>
                    </a:lnTo>
                    <a:close/>
                    <a:moveTo>
                      <a:pt x="36" y="340"/>
                    </a:moveTo>
                    <a:lnTo>
                      <a:pt x="33" y="340"/>
                    </a:lnTo>
                    <a:lnTo>
                      <a:pt x="33" y="338"/>
                    </a:lnTo>
                    <a:lnTo>
                      <a:pt x="36" y="340"/>
                    </a:lnTo>
                    <a:close/>
                    <a:moveTo>
                      <a:pt x="95" y="340"/>
                    </a:moveTo>
                    <a:lnTo>
                      <a:pt x="93" y="340"/>
                    </a:lnTo>
                    <a:lnTo>
                      <a:pt x="93" y="338"/>
                    </a:lnTo>
                    <a:lnTo>
                      <a:pt x="95" y="340"/>
                    </a:lnTo>
                    <a:close/>
                    <a:moveTo>
                      <a:pt x="50" y="340"/>
                    </a:moveTo>
                    <a:lnTo>
                      <a:pt x="50" y="338"/>
                    </a:lnTo>
                    <a:lnTo>
                      <a:pt x="50" y="340"/>
                    </a:lnTo>
                    <a:close/>
                    <a:moveTo>
                      <a:pt x="225" y="340"/>
                    </a:moveTo>
                    <a:lnTo>
                      <a:pt x="225" y="338"/>
                    </a:lnTo>
                    <a:lnTo>
                      <a:pt x="225" y="340"/>
                    </a:lnTo>
                    <a:close/>
                    <a:moveTo>
                      <a:pt x="221" y="340"/>
                    </a:moveTo>
                    <a:lnTo>
                      <a:pt x="221" y="338"/>
                    </a:lnTo>
                    <a:lnTo>
                      <a:pt x="221" y="340"/>
                    </a:lnTo>
                    <a:close/>
                    <a:moveTo>
                      <a:pt x="45" y="340"/>
                    </a:moveTo>
                    <a:lnTo>
                      <a:pt x="45" y="338"/>
                    </a:lnTo>
                    <a:lnTo>
                      <a:pt x="45" y="340"/>
                    </a:lnTo>
                    <a:close/>
                    <a:moveTo>
                      <a:pt x="38" y="340"/>
                    </a:moveTo>
                    <a:lnTo>
                      <a:pt x="38" y="338"/>
                    </a:lnTo>
                    <a:lnTo>
                      <a:pt x="38" y="340"/>
                    </a:lnTo>
                    <a:close/>
                    <a:moveTo>
                      <a:pt x="55" y="338"/>
                    </a:moveTo>
                    <a:lnTo>
                      <a:pt x="55" y="340"/>
                    </a:lnTo>
                    <a:lnTo>
                      <a:pt x="55" y="338"/>
                    </a:lnTo>
                    <a:close/>
                    <a:moveTo>
                      <a:pt x="228" y="340"/>
                    </a:moveTo>
                    <a:lnTo>
                      <a:pt x="228" y="338"/>
                    </a:lnTo>
                    <a:lnTo>
                      <a:pt x="228" y="340"/>
                    </a:lnTo>
                    <a:close/>
                    <a:moveTo>
                      <a:pt x="55" y="338"/>
                    </a:moveTo>
                    <a:lnTo>
                      <a:pt x="55" y="340"/>
                    </a:lnTo>
                    <a:lnTo>
                      <a:pt x="55" y="338"/>
                    </a:lnTo>
                    <a:close/>
                    <a:moveTo>
                      <a:pt x="76" y="340"/>
                    </a:moveTo>
                    <a:lnTo>
                      <a:pt x="76" y="338"/>
                    </a:lnTo>
                    <a:lnTo>
                      <a:pt x="76" y="340"/>
                    </a:lnTo>
                    <a:close/>
                    <a:moveTo>
                      <a:pt x="240" y="338"/>
                    </a:moveTo>
                    <a:lnTo>
                      <a:pt x="240" y="340"/>
                    </a:lnTo>
                    <a:lnTo>
                      <a:pt x="240" y="338"/>
                    </a:lnTo>
                    <a:close/>
                    <a:moveTo>
                      <a:pt x="12" y="340"/>
                    </a:moveTo>
                    <a:lnTo>
                      <a:pt x="12" y="338"/>
                    </a:lnTo>
                    <a:lnTo>
                      <a:pt x="12" y="340"/>
                    </a:lnTo>
                    <a:close/>
                    <a:moveTo>
                      <a:pt x="52" y="340"/>
                    </a:moveTo>
                    <a:lnTo>
                      <a:pt x="52" y="338"/>
                    </a:lnTo>
                    <a:lnTo>
                      <a:pt x="52" y="340"/>
                    </a:lnTo>
                    <a:close/>
                    <a:moveTo>
                      <a:pt x="240" y="338"/>
                    </a:moveTo>
                    <a:lnTo>
                      <a:pt x="240" y="340"/>
                    </a:lnTo>
                    <a:lnTo>
                      <a:pt x="240" y="338"/>
                    </a:lnTo>
                    <a:close/>
                    <a:moveTo>
                      <a:pt x="221" y="338"/>
                    </a:moveTo>
                    <a:lnTo>
                      <a:pt x="221" y="340"/>
                    </a:lnTo>
                    <a:lnTo>
                      <a:pt x="221" y="338"/>
                    </a:lnTo>
                    <a:close/>
                    <a:moveTo>
                      <a:pt x="29" y="338"/>
                    </a:moveTo>
                    <a:lnTo>
                      <a:pt x="29" y="340"/>
                    </a:lnTo>
                    <a:lnTo>
                      <a:pt x="29" y="338"/>
                    </a:lnTo>
                    <a:close/>
                    <a:moveTo>
                      <a:pt x="38" y="340"/>
                    </a:moveTo>
                    <a:lnTo>
                      <a:pt x="38" y="338"/>
                    </a:lnTo>
                    <a:lnTo>
                      <a:pt x="38" y="340"/>
                    </a:lnTo>
                    <a:close/>
                    <a:moveTo>
                      <a:pt x="242" y="338"/>
                    </a:moveTo>
                    <a:lnTo>
                      <a:pt x="242" y="340"/>
                    </a:lnTo>
                    <a:lnTo>
                      <a:pt x="242" y="338"/>
                    </a:lnTo>
                    <a:close/>
                    <a:moveTo>
                      <a:pt x="55" y="340"/>
                    </a:moveTo>
                    <a:lnTo>
                      <a:pt x="55" y="338"/>
                    </a:lnTo>
                    <a:lnTo>
                      <a:pt x="55" y="340"/>
                    </a:lnTo>
                    <a:close/>
                    <a:moveTo>
                      <a:pt x="81" y="340"/>
                    </a:moveTo>
                    <a:lnTo>
                      <a:pt x="81" y="338"/>
                    </a:lnTo>
                    <a:lnTo>
                      <a:pt x="81" y="340"/>
                    </a:lnTo>
                    <a:close/>
                    <a:moveTo>
                      <a:pt x="64" y="338"/>
                    </a:moveTo>
                    <a:lnTo>
                      <a:pt x="64" y="340"/>
                    </a:lnTo>
                    <a:lnTo>
                      <a:pt x="64" y="338"/>
                    </a:lnTo>
                    <a:close/>
                    <a:moveTo>
                      <a:pt x="64" y="340"/>
                    </a:moveTo>
                    <a:lnTo>
                      <a:pt x="64" y="338"/>
                    </a:lnTo>
                    <a:lnTo>
                      <a:pt x="64" y="340"/>
                    </a:lnTo>
                    <a:close/>
                    <a:moveTo>
                      <a:pt x="21" y="338"/>
                    </a:moveTo>
                    <a:lnTo>
                      <a:pt x="21" y="340"/>
                    </a:lnTo>
                    <a:lnTo>
                      <a:pt x="21" y="338"/>
                    </a:lnTo>
                    <a:close/>
                    <a:moveTo>
                      <a:pt x="40" y="338"/>
                    </a:moveTo>
                    <a:lnTo>
                      <a:pt x="40" y="340"/>
                    </a:lnTo>
                    <a:lnTo>
                      <a:pt x="40" y="338"/>
                    </a:lnTo>
                    <a:close/>
                    <a:moveTo>
                      <a:pt x="55" y="338"/>
                    </a:moveTo>
                    <a:lnTo>
                      <a:pt x="55" y="340"/>
                    </a:lnTo>
                    <a:lnTo>
                      <a:pt x="55" y="338"/>
                    </a:lnTo>
                    <a:close/>
                    <a:moveTo>
                      <a:pt x="225" y="338"/>
                    </a:moveTo>
                    <a:lnTo>
                      <a:pt x="225" y="340"/>
                    </a:lnTo>
                    <a:lnTo>
                      <a:pt x="225" y="338"/>
                    </a:lnTo>
                    <a:close/>
                    <a:moveTo>
                      <a:pt x="59" y="338"/>
                    </a:moveTo>
                    <a:lnTo>
                      <a:pt x="59" y="340"/>
                    </a:lnTo>
                    <a:lnTo>
                      <a:pt x="59" y="338"/>
                    </a:lnTo>
                    <a:close/>
                    <a:moveTo>
                      <a:pt x="55" y="338"/>
                    </a:moveTo>
                    <a:lnTo>
                      <a:pt x="55" y="340"/>
                    </a:lnTo>
                    <a:lnTo>
                      <a:pt x="55" y="338"/>
                    </a:lnTo>
                    <a:close/>
                    <a:moveTo>
                      <a:pt x="71" y="338"/>
                    </a:moveTo>
                    <a:lnTo>
                      <a:pt x="71" y="340"/>
                    </a:lnTo>
                    <a:lnTo>
                      <a:pt x="71" y="338"/>
                    </a:lnTo>
                    <a:close/>
                    <a:moveTo>
                      <a:pt x="59" y="340"/>
                    </a:moveTo>
                    <a:lnTo>
                      <a:pt x="57" y="338"/>
                    </a:lnTo>
                    <a:lnTo>
                      <a:pt x="59" y="338"/>
                    </a:lnTo>
                    <a:lnTo>
                      <a:pt x="59" y="340"/>
                    </a:lnTo>
                    <a:close/>
                    <a:moveTo>
                      <a:pt x="50" y="338"/>
                    </a:moveTo>
                    <a:lnTo>
                      <a:pt x="48" y="338"/>
                    </a:lnTo>
                    <a:lnTo>
                      <a:pt x="50" y="338"/>
                    </a:lnTo>
                    <a:close/>
                    <a:moveTo>
                      <a:pt x="55" y="338"/>
                    </a:moveTo>
                    <a:lnTo>
                      <a:pt x="52" y="338"/>
                    </a:lnTo>
                    <a:lnTo>
                      <a:pt x="55" y="338"/>
                    </a:lnTo>
                    <a:close/>
                    <a:moveTo>
                      <a:pt x="55" y="338"/>
                    </a:moveTo>
                    <a:lnTo>
                      <a:pt x="55" y="340"/>
                    </a:lnTo>
                    <a:lnTo>
                      <a:pt x="55" y="338"/>
                    </a:lnTo>
                    <a:close/>
                    <a:moveTo>
                      <a:pt x="33" y="338"/>
                    </a:moveTo>
                    <a:lnTo>
                      <a:pt x="36" y="338"/>
                    </a:lnTo>
                    <a:lnTo>
                      <a:pt x="33" y="338"/>
                    </a:lnTo>
                    <a:close/>
                    <a:moveTo>
                      <a:pt x="52" y="338"/>
                    </a:moveTo>
                    <a:lnTo>
                      <a:pt x="52" y="340"/>
                    </a:lnTo>
                    <a:lnTo>
                      <a:pt x="52" y="338"/>
                    </a:lnTo>
                    <a:close/>
                    <a:moveTo>
                      <a:pt x="278" y="338"/>
                    </a:moveTo>
                    <a:lnTo>
                      <a:pt x="275" y="338"/>
                    </a:lnTo>
                    <a:lnTo>
                      <a:pt x="278" y="338"/>
                    </a:lnTo>
                    <a:close/>
                    <a:moveTo>
                      <a:pt x="59" y="338"/>
                    </a:moveTo>
                    <a:lnTo>
                      <a:pt x="57" y="338"/>
                    </a:lnTo>
                    <a:lnTo>
                      <a:pt x="59" y="338"/>
                    </a:lnTo>
                    <a:close/>
                    <a:moveTo>
                      <a:pt x="33" y="338"/>
                    </a:moveTo>
                    <a:lnTo>
                      <a:pt x="31" y="338"/>
                    </a:lnTo>
                    <a:lnTo>
                      <a:pt x="33" y="338"/>
                    </a:lnTo>
                    <a:close/>
                    <a:moveTo>
                      <a:pt x="38" y="338"/>
                    </a:moveTo>
                    <a:lnTo>
                      <a:pt x="36" y="338"/>
                    </a:lnTo>
                    <a:lnTo>
                      <a:pt x="38" y="338"/>
                    </a:lnTo>
                    <a:close/>
                    <a:moveTo>
                      <a:pt x="278" y="338"/>
                    </a:moveTo>
                    <a:lnTo>
                      <a:pt x="275" y="338"/>
                    </a:lnTo>
                    <a:lnTo>
                      <a:pt x="278" y="338"/>
                    </a:lnTo>
                    <a:close/>
                    <a:moveTo>
                      <a:pt x="81" y="338"/>
                    </a:moveTo>
                    <a:lnTo>
                      <a:pt x="78" y="338"/>
                    </a:lnTo>
                    <a:lnTo>
                      <a:pt x="81" y="338"/>
                    </a:lnTo>
                    <a:close/>
                    <a:moveTo>
                      <a:pt x="74" y="338"/>
                    </a:moveTo>
                    <a:lnTo>
                      <a:pt x="71" y="338"/>
                    </a:lnTo>
                    <a:lnTo>
                      <a:pt x="74" y="338"/>
                    </a:lnTo>
                    <a:close/>
                    <a:moveTo>
                      <a:pt x="26" y="338"/>
                    </a:moveTo>
                    <a:lnTo>
                      <a:pt x="24" y="338"/>
                    </a:lnTo>
                    <a:lnTo>
                      <a:pt x="26" y="338"/>
                    </a:lnTo>
                    <a:close/>
                    <a:moveTo>
                      <a:pt x="59" y="338"/>
                    </a:moveTo>
                    <a:lnTo>
                      <a:pt x="57" y="338"/>
                    </a:lnTo>
                    <a:lnTo>
                      <a:pt x="59" y="338"/>
                    </a:lnTo>
                    <a:close/>
                    <a:moveTo>
                      <a:pt x="76" y="338"/>
                    </a:moveTo>
                    <a:lnTo>
                      <a:pt x="74" y="338"/>
                    </a:lnTo>
                    <a:lnTo>
                      <a:pt x="76" y="338"/>
                    </a:lnTo>
                    <a:close/>
                    <a:moveTo>
                      <a:pt x="33" y="338"/>
                    </a:moveTo>
                    <a:lnTo>
                      <a:pt x="31" y="338"/>
                    </a:lnTo>
                    <a:lnTo>
                      <a:pt x="33" y="338"/>
                    </a:lnTo>
                    <a:close/>
                    <a:moveTo>
                      <a:pt x="55" y="338"/>
                    </a:moveTo>
                    <a:lnTo>
                      <a:pt x="52" y="338"/>
                    </a:lnTo>
                    <a:lnTo>
                      <a:pt x="55" y="338"/>
                    </a:lnTo>
                    <a:close/>
                    <a:moveTo>
                      <a:pt x="36" y="338"/>
                    </a:moveTo>
                    <a:lnTo>
                      <a:pt x="33" y="338"/>
                    </a:lnTo>
                    <a:lnTo>
                      <a:pt x="36" y="338"/>
                    </a:lnTo>
                    <a:close/>
                    <a:moveTo>
                      <a:pt x="57" y="338"/>
                    </a:moveTo>
                    <a:lnTo>
                      <a:pt x="55" y="338"/>
                    </a:lnTo>
                    <a:lnTo>
                      <a:pt x="57" y="338"/>
                    </a:lnTo>
                    <a:close/>
                    <a:moveTo>
                      <a:pt x="55" y="338"/>
                    </a:moveTo>
                    <a:lnTo>
                      <a:pt x="52" y="338"/>
                    </a:lnTo>
                    <a:lnTo>
                      <a:pt x="55" y="338"/>
                    </a:lnTo>
                    <a:close/>
                    <a:moveTo>
                      <a:pt x="271" y="338"/>
                    </a:moveTo>
                    <a:lnTo>
                      <a:pt x="268" y="338"/>
                    </a:lnTo>
                    <a:lnTo>
                      <a:pt x="271" y="338"/>
                    </a:lnTo>
                    <a:close/>
                    <a:moveTo>
                      <a:pt x="55" y="338"/>
                    </a:moveTo>
                    <a:lnTo>
                      <a:pt x="57" y="338"/>
                    </a:lnTo>
                    <a:lnTo>
                      <a:pt x="55" y="338"/>
                    </a:lnTo>
                    <a:close/>
                    <a:moveTo>
                      <a:pt x="62" y="338"/>
                    </a:moveTo>
                    <a:lnTo>
                      <a:pt x="59" y="338"/>
                    </a:lnTo>
                    <a:lnTo>
                      <a:pt x="62" y="338"/>
                    </a:lnTo>
                    <a:close/>
                    <a:moveTo>
                      <a:pt x="90" y="338"/>
                    </a:moveTo>
                    <a:lnTo>
                      <a:pt x="88" y="338"/>
                    </a:lnTo>
                    <a:lnTo>
                      <a:pt x="90" y="338"/>
                    </a:lnTo>
                    <a:close/>
                    <a:moveTo>
                      <a:pt x="67" y="338"/>
                    </a:moveTo>
                    <a:lnTo>
                      <a:pt x="64" y="338"/>
                    </a:lnTo>
                    <a:lnTo>
                      <a:pt x="67" y="338"/>
                    </a:lnTo>
                    <a:close/>
                    <a:moveTo>
                      <a:pt x="247" y="338"/>
                    </a:moveTo>
                    <a:lnTo>
                      <a:pt x="244" y="338"/>
                    </a:lnTo>
                    <a:lnTo>
                      <a:pt x="247" y="338"/>
                    </a:lnTo>
                    <a:close/>
                    <a:moveTo>
                      <a:pt x="254" y="338"/>
                    </a:moveTo>
                    <a:lnTo>
                      <a:pt x="256" y="338"/>
                    </a:lnTo>
                    <a:lnTo>
                      <a:pt x="254" y="338"/>
                    </a:lnTo>
                    <a:close/>
                    <a:moveTo>
                      <a:pt x="95" y="338"/>
                    </a:moveTo>
                    <a:lnTo>
                      <a:pt x="93" y="338"/>
                    </a:lnTo>
                    <a:lnTo>
                      <a:pt x="95" y="338"/>
                    </a:lnTo>
                    <a:close/>
                    <a:moveTo>
                      <a:pt x="223" y="338"/>
                    </a:moveTo>
                    <a:lnTo>
                      <a:pt x="221" y="338"/>
                    </a:lnTo>
                    <a:lnTo>
                      <a:pt x="223" y="338"/>
                    </a:lnTo>
                    <a:close/>
                    <a:moveTo>
                      <a:pt x="55" y="338"/>
                    </a:moveTo>
                    <a:lnTo>
                      <a:pt x="52" y="338"/>
                    </a:lnTo>
                    <a:lnTo>
                      <a:pt x="55" y="338"/>
                    </a:lnTo>
                    <a:close/>
                    <a:moveTo>
                      <a:pt x="57" y="338"/>
                    </a:moveTo>
                    <a:lnTo>
                      <a:pt x="55" y="338"/>
                    </a:lnTo>
                    <a:lnTo>
                      <a:pt x="57" y="338"/>
                    </a:lnTo>
                    <a:close/>
                    <a:moveTo>
                      <a:pt x="62" y="338"/>
                    </a:moveTo>
                    <a:lnTo>
                      <a:pt x="59" y="338"/>
                    </a:lnTo>
                    <a:lnTo>
                      <a:pt x="62" y="338"/>
                    </a:lnTo>
                    <a:close/>
                    <a:moveTo>
                      <a:pt x="256" y="338"/>
                    </a:moveTo>
                    <a:lnTo>
                      <a:pt x="254" y="338"/>
                    </a:lnTo>
                    <a:lnTo>
                      <a:pt x="256" y="338"/>
                    </a:lnTo>
                    <a:close/>
                    <a:moveTo>
                      <a:pt x="240" y="338"/>
                    </a:moveTo>
                    <a:lnTo>
                      <a:pt x="237" y="338"/>
                    </a:lnTo>
                    <a:lnTo>
                      <a:pt x="240" y="338"/>
                    </a:lnTo>
                    <a:close/>
                    <a:moveTo>
                      <a:pt x="52" y="338"/>
                    </a:moveTo>
                    <a:lnTo>
                      <a:pt x="50" y="338"/>
                    </a:lnTo>
                    <a:lnTo>
                      <a:pt x="52" y="338"/>
                    </a:lnTo>
                    <a:close/>
                    <a:moveTo>
                      <a:pt x="263" y="338"/>
                    </a:moveTo>
                    <a:lnTo>
                      <a:pt x="266" y="338"/>
                    </a:lnTo>
                    <a:lnTo>
                      <a:pt x="263" y="338"/>
                    </a:lnTo>
                    <a:close/>
                    <a:moveTo>
                      <a:pt x="69" y="338"/>
                    </a:moveTo>
                    <a:lnTo>
                      <a:pt x="67" y="338"/>
                    </a:lnTo>
                    <a:lnTo>
                      <a:pt x="69" y="338"/>
                    </a:lnTo>
                    <a:close/>
                    <a:moveTo>
                      <a:pt x="17" y="338"/>
                    </a:moveTo>
                    <a:lnTo>
                      <a:pt x="14" y="338"/>
                    </a:lnTo>
                    <a:lnTo>
                      <a:pt x="17" y="338"/>
                    </a:lnTo>
                    <a:close/>
                    <a:moveTo>
                      <a:pt x="244" y="338"/>
                    </a:moveTo>
                    <a:lnTo>
                      <a:pt x="242" y="338"/>
                    </a:lnTo>
                    <a:lnTo>
                      <a:pt x="244" y="338"/>
                    </a:lnTo>
                    <a:close/>
                    <a:moveTo>
                      <a:pt x="26" y="338"/>
                    </a:moveTo>
                    <a:lnTo>
                      <a:pt x="26" y="335"/>
                    </a:lnTo>
                    <a:lnTo>
                      <a:pt x="26" y="338"/>
                    </a:lnTo>
                    <a:close/>
                    <a:moveTo>
                      <a:pt x="36" y="338"/>
                    </a:moveTo>
                    <a:lnTo>
                      <a:pt x="36" y="335"/>
                    </a:lnTo>
                    <a:lnTo>
                      <a:pt x="36" y="338"/>
                    </a:lnTo>
                    <a:close/>
                    <a:moveTo>
                      <a:pt x="228" y="338"/>
                    </a:moveTo>
                    <a:lnTo>
                      <a:pt x="228" y="335"/>
                    </a:lnTo>
                    <a:lnTo>
                      <a:pt x="228" y="338"/>
                    </a:lnTo>
                    <a:close/>
                    <a:moveTo>
                      <a:pt x="52" y="335"/>
                    </a:moveTo>
                    <a:lnTo>
                      <a:pt x="52" y="338"/>
                    </a:lnTo>
                    <a:lnTo>
                      <a:pt x="52" y="335"/>
                    </a:lnTo>
                    <a:close/>
                    <a:moveTo>
                      <a:pt x="81" y="338"/>
                    </a:moveTo>
                    <a:lnTo>
                      <a:pt x="81" y="335"/>
                    </a:lnTo>
                    <a:lnTo>
                      <a:pt x="81" y="338"/>
                    </a:lnTo>
                    <a:close/>
                    <a:moveTo>
                      <a:pt x="275" y="335"/>
                    </a:moveTo>
                    <a:lnTo>
                      <a:pt x="275" y="338"/>
                    </a:lnTo>
                    <a:lnTo>
                      <a:pt x="275" y="335"/>
                    </a:lnTo>
                    <a:close/>
                    <a:moveTo>
                      <a:pt x="261" y="335"/>
                    </a:moveTo>
                    <a:lnTo>
                      <a:pt x="261" y="338"/>
                    </a:lnTo>
                    <a:lnTo>
                      <a:pt x="261" y="335"/>
                    </a:lnTo>
                    <a:close/>
                    <a:moveTo>
                      <a:pt x="67" y="335"/>
                    </a:moveTo>
                    <a:lnTo>
                      <a:pt x="67" y="338"/>
                    </a:lnTo>
                    <a:lnTo>
                      <a:pt x="67" y="335"/>
                    </a:lnTo>
                    <a:close/>
                    <a:moveTo>
                      <a:pt x="256" y="335"/>
                    </a:moveTo>
                    <a:lnTo>
                      <a:pt x="256" y="338"/>
                    </a:lnTo>
                    <a:lnTo>
                      <a:pt x="256" y="335"/>
                    </a:lnTo>
                    <a:close/>
                    <a:moveTo>
                      <a:pt x="69" y="335"/>
                    </a:moveTo>
                    <a:lnTo>
                      <a:pt x="69" y="338"/>
                    </a:lnTo>
                    <a:lnTo>
                      <a:pt x="69" y="335"/>
                    </a:lnTo>
                    <a:close/>
                    <a:moveTo>
                      <a:pt x="78" y="335"/>
                    </a:moveTo>
                    <a:lnTo>
                      <a:pt x="78" y="338"/>
                    </a:lnTo>
                    <a:lnTo>
                      <a:pt x="78" y="335"/>
                    </a:lnTo>
                    <a:close/>
                    <a:moveTo>
                      <a:pt x="74" y="335"/>
                    </a:moveTo>
                    <a:lnTo>
                      <a:pt x="74" y="338"/>
                    </a:lnTo>
                    <a:lnTo>
                      <a:pt x="74" y="335"/>
                    </a:lnTo>
                    <a:close/>
                    <a:moveTo>
                      <a:pt x="71" y="335"/>
                    </a:moveTo>
                    <a:lnTo>
                      <a:pt x="71" y="338"/>
                    </a:lnTo>
                    <a:lnTo>
                      <a:pt x="71" y="335"/>
                    </a:lnTo>
                    <a:close/>
                    <a:moveTo>
                      <a:pt x="36" y="338"/>
                    </a:moveTo>
                    <a:lnTo>
                      <a:pt x="36" y="335"/>
                    </a:lnTo>
                    <a:lnTo>
                      <a:pt x="36" y="338"/>
                    </a:lnTo>
                    <a:close/>
                    <a:moveTo>
                      <a:pt x="78" y="338"/>
                    </a:moveTo>
                    <a:lnTo>
                      <a:pt x="78" y="335"/>
                    </a:lnTo>
                    <a:lnTo>
                      <a:pt x="78" y="338"/>
                    </a:lnTo>
                    <a:close/>
                    <a:moveTo>
                      <a:pt x="57" y="335"/>
                    </a:moveTo>
                    <a:lnTo>
                      <a:pt x="57" y="338"/>
                    </a:lnTo>
                    <a:lnTo>
                      <a:pt x="57" y="335"/>
                    </a:lnTo>
                    <a:close/>
                    <a:moveTo>
                      <a:pt x="88" y="338"/>
                    </a:moveTo>
                    <a:lnTo>
                      <a:pt x="88" y="335"/>
                    </a:lnTo>
                    <a:lnTo>
                      <a:pt x="88" y="338"/>
                    </a:lnTo>
                    <a:close/>
                    <a:moveTo>
                      <a:pt x="67" y="335"/>
                    </a:moveTo>
                    <a:lnTo>
                      <a:pt x="67" y="338"/>
                    </a:lnTo>
                    <a:lnTo>
                      <a:pt x="67" y="335"/>
                    </a:lnTo>
                    <a:close/>
                    <a:moveTo>
                      <a:pt x="62" y="338"/>
                    </a:moveTo>
                    <a:lnTo>
                      <a:pt x="62" y="335"/>
                    </a:lnTo>
                    <a:lnTo>
                      <a:pt x="62" y="338"/>
                    </a:lnTo>
                    <a:close/>
                    <a:moveTo>
                      <a:pt x="71" y="338"/>
                    </a:moveTo>
                    <a:lnTo>
                      <a:pt x="71" y="335"/>
                    </a:lnTo>
                    <a:lnTo>
                      <a:pt x="71" y="338"/>
                    </a:lnTo>
                    <a:close/>
                    <a:moveTo>
                      <a:pt x="14" y="338"/>
                    </a:moveTo>
                    <a:lnTo>
                      <a:pt x="14" y="335"/>
                    </a:lnTo>
                    <a:lnTo>
                      <a:pt x="14" y="338"/>
                    </a:lnTo>
                    <a:close/>
                    <a:moveTo>
                      <a:pt x="45" y="335"/>
                    </a:moveTo>
                    <a:lnTo>
                      <a:pt x="45" y="338"/>
                    </a:lnTo>
                    <a:lnTo>
                      <a:pt x="45" y="335"/>
                    </a:lnTo>
                    <a:close/>
                    <a:moveTo>
                      <a:pt x="52" y="335"/>
                    </a:moveTo>
                    <a:lnTo>
                      <a:pt x="52" y="338"/>
                    </a:lnTo>
                    <a:lnTo>
                      <a:pt x="52" y="335"/>
                    </a:lnTo>
                    <a:close/>
                    <a:moveTo>
                      <a:pt x="64" y="335"/>
                    </a:moveTo>
                    <a:lnTo>
                      <a:pt x="64" y="338"/>
                    </a:lnTo>
                    <a:lnTo>
                      <a:pt x="64" y="335"/>
                    </a:lnTo>
                    <a:lnTo>
                      <a:pt x="64" y="338"/>
                    </a:lnTo>
                    <a:lnTo>
                      <a:pt x="64" y="335"/>
                    </a:lnTo>
                    <a:close/>
                    <a:moveTo>
                      <a:pt x="36" y="335"/>
                    </a:moveTo>
                    <a:lnTo>
                      <a:pt x="33" y="335"/>
                    </a:lnTo>
                    <a:lnTo>
                      <a:pt x="36" y="335"/>
                    </a:lnTo>
                    <a:close/>
                    <a:moveTo>
                      <a:pt x="31" y="338"/>
                    </a:moveTo>
                    <a:lnTo>
                      <a:pt x="31" y="335"/>
                    </a:lnTo>
                    <a:lnTo>
                      <a:pt x="31" y="338"/>
                    </a:lnTo>
                    <a:close/>
                    <a:moveTo>
                      <a:pt x="67" y="338"/>
                    </a:moveTo>
                    <a:lnTo>
                      <a:pt x="67" y="335"/>
                    </a:lnTo>
                    <a:lnTo>
                      <a:pt x="67" y="338"/>
                    </a:lnTo>
                    <a:close/>
                    <a:moveTo>
                      <a:pt x="78" y="335"/>
                    </a:moveTo>
                    <a:lnTo>
                      <a:pt x="78" y="338"/>
                    </a:lnTo>
                    <a:lnTo>
                      <a:pt x="78" y="335"/>
                    </a:lnTo>
                    <a:close/>
                    <a:moveTo>
                      <a:pt x="52" y="335"/>
                    </a:moveTo>
                    <a:lnTo>
                      <a:pt x="52" y="338"/>
                    </a:lnTo>
                    <a:lnTo>
                      <a:pt x="52" y="335"/>
                    </a:lnTo>
                    <a:close/>
                    <a:moveTo>
                      <a:pt x="69" y="335"/>
                    </a:moveTo>
                    <a:lnTo>
                      <a:pt x="67" y="335"/>
                    </a:lnTo>
                    <a:lnTo>
                      <a:pt x="69" y="335"/>
                    </a:lnTo>
                    <a:close/>
                    <a:moveTo>
                      <a:pt x="26" y="335"/>
                    </a:moveTo>
                    <a:lnTo>
                      <a:pt x="24" y="335"/>
                    </a:lnTo>
                    <a:lnTo>
                      <a:pt x="26" y="335"/>
                    </a:lnTo>
                    <a:close/>
                    <a:moveTo>
                      <a:pt x="31" y="335"/>
                    </a:moveTo>
                    <a:lnTo>
                      <a:pt x="29" y="335"/>
                    </a:lnTo>
                    <a:lnTo>
                      <a:pt x="31" y="335"/>
                    </a:lnTo>
                    <a:close/>
                    <a:moveTo>
                      <a:pt x="21" y="335"/>
                    </a:moveTo>
                    <a:lnTo>
                      <a:pt x="24" y="335"/>
                    </a:lnTo>
                    <a:lnTo>
                      <a:pt x="21" y="335"/>
                    </a:lnTo>
                    <a:close/>
                    <a:moveTo>
                      <a:pt x="275" y="335"/>
                    </a:moveTo>
                    <a:lnTo>
                      <a:pt x="273" y="335"/>
                    </a:lnTo>
                    <a:lnTo>
                      <a:pt x="275" y="335"/>
                    </a:lnTo>
                    <a:close/>
                    <a:moveTo>
                      <a:pt x="57" y="335"/>
                    </a:moveTo>
                    <a:lnTo>
                      <a:pt x="55" y="335"/>
                    </a:lnTo>
                    <a:lnTo>
                      <a:pt x="57" y="335"/>
                    </a:lnTo>
                    <a:close/>
                    <a:moveTo>
                      <a:pt x="74" y="335"/>
                    </a:moveTo>
                    <a:lnTo>
                      <a:pt x="71" y="335"/>
                    </a:lnTo>
                    <a:lnTo>
                      <a:pt x="74" y="335"/>
                    </a:lnTo>
                    <a:close/>
                    <a:moveTo>
                      <a:pt x="52" y="335"/>
                    </a:moveTo>
                    <a:lnTo>
                      <a:pt x="50" y="335"/>
                    </a:lnTo>
                    <a:lnTo>
                      <a:pt x="52" y="335"/>
                    </a:lnTo>
                    <a:close/>
                    <a:moveTo>
                      <a:pt x="266" y="335"/>
                    </a:moveTo>
                    <a:lnTo>
                      <a:pt x="263" y="335"/>
                    </a:lnTo>
                    <a:lnTo>
                      <a:pt x="266" y="335"/>
                    </a:lnTo>
                    <a:close/>
                    <a:moveTo>
                      <a:pt x="59" y="335"/>
                    </a:moveTo>
                    <a:lnTo>
                      <a:pt x="62" y="335"/>
                    </a:lnTo>
                    <a:lnTo>
                      <a:pt x="59" y="335"/>
                    </a:lnTo>
                    <a:close/>
                    <a:moveTo>
                      <a:pt x="81" y="335"/>
                    </a:moveTo>
                    <a:lnTo>
                      <a:pt x="78" y="335"/>
                    </a:lnTo>
                    <a:lnTo>
                      <a:pt x="81" y="335"/>
                    </a:lnTo>
                    <a:close/>
                    <a:moveTo>
                      <a:pt x="62" y="335"/>
                    </a:moveTo>
                    <a:lnTo>
                      <a:pt x="59" y="335"/>
                    </a:lnTo>
                    <a:lnTo>
                      <a:pt x="62" y="335"/>
                    </a:lnTo>
                    <a:close/>
                    <a:moveTo>
                      <a:pt x="52" y="335"/>
                    </a:moveTo>
                    <a:lnTo>
                      <a:pt x="50" y="335"/>
                    </a:lnTo>
                    <a:lnTo>
                      <a:pt x="52" y="335"/>
                    </a:lnTo>
                    <a:close/>
                    <a:moveTo>
                      <a:pt x="90" y="335"/>
                    </a:moveTo>
                    <a:lnTo>
                      <a:pt x="88" y="335"/>
                    </a:lnTo>
                    <a:lnTo>
                      <a:pt x="90" y="335"/>
                    </a:lnTo>
                    <a:close/>
                    <a:moveTo>
                      <a:pt x="278" y="335"/>
                    </a:moveTo>
                    <a:lnTo>
                      <a:pt x="275" y="335"/>
                    </a:lnTo>
                    <a:lnTo>
                      <a:pt x="278" y="335"/>
                    </a:lnTo>
                    <a:close/>
                    <a:moveTo>
                      <a:pt x="52" y="335"/>
                    </a:moveTo>
                    <a:lnTo>
                      <a:pt x="50" y="335"/>
                    </a:lnTo>
                    <a:lnTo>
                      <a:pt x="52" y="335"/>
                    </a:lnTo>
                    <a:close/>
                    <a:moveTo>
                      <a:pt x="67" y="335"/>
                    </a:moveTo>
                    <a:lnTo>
                      <a:pt x="64" y="335"/>
                    </a:lnTo>
                    <a:lnTo>
                      <a:pt x="67" y="335"/>
                    </a:lnTo>
                    <a:close/>
                    <a:moveTo>
                      <a:pt x="52" y="335"/>
                    </a:moveTo>
                    <a:lnTo>
                      <a:pt x="50" y="335"/>
                    </a:lnTo>
                    <a:lnTo>
                      <a:pt x="52" y="335"/>
                    </a:lnTo>
                    <a:close/>
                    <a:moveTo>
                      <a:pt x="261" y="335"/>
                    </a:moveTo>
                    <a:lnTo>
                      <a:pt x="259" y="335"/>
                    </a:lnTo>
                    <a:lnTo>
                      <a:pt x="261" y="335"/>
                    </a:lnTo>
                    <a:close/>
                    <a:moveTo>
                      <a:pt x="40" y="335"/>
                    </a:moveTo>
                    <a:lnTo>
                      <a:pt x="38" y="335"/>
                    </a:lnTo>
                    <a:lnTo>
                      <a:pt x="40" y="335"/>
                    </a:lnTo>
                    <a:close/>
                    <a:moveTo>
                      <a:pt x="31" y="333"/>
                    </a:moveTo>
                    <a:lnTo>
                      <a:pt x="31" y="335"/>
                    </a:lnTo>
                    <a:lnTo>
                      <a:pt x="31" y="333"/>
                    </a:lnTo>
                    <a:close/>
                    <a:moveTo>
                      <a:pt x="244" y="335"/>
                    </a:moveTo>
                    <a:lnTo>
                      <a:pt x="244" y="333"/>
                    </a:lnTo>
                    <a:lnTo>
                      <a:pt x="244" y="335"/>
                    </a:lnTo>
                    <a:close/>
                    <a:moveTo>
                      <a:pt x="33" y="335"/>
                    </a:moveTo>
                    <a:lnTo>
                      <a:pt x="33" y="333"/>
                    </a:lnTo>
                    <a:lnTo>
                      <a:pt x="33" y="335"/>
                    </a:lnTo>
                    <a:close/>
                    <a:moveTo>
                      <a:pt x="81" y="335"/>
                    </a:moveTo>
                    <a:lnTo>
                      <a:pt x="81" y="333"/>
                    </a:lnTo>
                    <a:lnTo>
                      <a:pt x="81" y="335"/>
                    </a:lnTo>
                    <a:close/>
                    <a:moveTo>
                      <a:pt x="55" y="335"/>
                    </a:moveTo>
                    <a:lnTo>
                      <a:pt x="55" y="333"/>
                    </a:lnTo>
                    <a:lnTo>
                      <a:pt x="55" y="335"/>
                    </a:lnTo>
                    <a:close/>
                    <a:moveTo>
                      <a:pt x="50" y="335"/>
                    </a:moveTo>
                    <a:lnTo>
                      <a:pt x="50" y="333"/>
                    </a:lnTo>
                    <a:lnTo>
                      <a:pt x="50" y="335"/>
                    </a:lnTo>
                    <a:close/>
                    <a:moveTo>
                      <a:pt x="69" y="333"/>
                    </a:moveTo>
                    <a:lnTo>
                      <a:pt x="69" y="335"/>
                    </a:lnTo>
                    <a:lnTo>
                      <a:pt x="69" y="333"/>
                    </a:lnTo>
                    <a:close/>
                    <a:moveTo>
                      <a:pt x="259" y="335"/>
                    </a:moveTo>
                    <a:lnTo>
                      <a:pt x="259" y="333"/>
                    </a:lnTo>
                    <a:lnTo>
                      <a:pt x="259" y="335"/>
                    </a:lnTo>
                    <a:close/>
                    <a:moveTo>
                      <a:pt x="275" y="335"/>
                    </a:moveTo>
                    <a:lnTo>
                      <a:pt x="275" y="333"/>
                    </a:lnTo>
                    <a:lnTo>
                      <a:pt x="275" y="335"/>
                    </a:lnTo>
                    <a:close/>
                    <a:moveTo>
                      <a:pt x="50" y="335"/>
                    </a:moveTo>
                    <a:lnTo>
                      <a:pt x="50" y="333"/>
                    </a:lnTo>
                    <a:lnTo>
                      <a:pt x="50" y="335"/>
                    </a:lnTo>
                    <a:close/>
                    <a:moveTo>
                      <a:pt x="275" y="335"/>
                    </a:moveTo>
                    <a:lnTo>
                      <a:pt x="273" y="335"/>
                    </a:lnTo>
                    <a:lnTo>
                      <a:pt x="273" y="333"/>
                    </a:lnTo>
                    <a:lnTo>
                      <a:pt x="275" y="335"/>
                    </a:lnTo>
                    <a:close/>
                    <a:moveTo>
                      <a:pt x="261" y="333"/>
                    </a:moveTo>
                    <a:lnTo>
                      <a:pt x="261" y="335"/>
                    </a:lnTo>
                    <a:lnTo>
                      <a:pt x="261" y="333"/>
                    </a:lnTo>
                    <a:close/>
                    <a:moveTo>
                      <a:pt x="81" y="335"/>
                    </a:moveTo>
                    <a:lnTo>
                      <a:pt x="81" y="333"/>
                    </a:lnTo>
                    <a:lnTo>
                      <a:pt x="81" y="335"/>
                    </a:lnTo>
                    <a:close/>
                    <a:moveTo>
                      <a:pt x="275" y="335"/>
                    </a:moveTo>
                    <a:lnTo>
                      <a:pt x="275" y="333"/>
                    </a:lnTo>
                    <a:lnTo>
                      <a:pt x="275" y="335"/>
                    </a:lnTo>
                    <a:close/>
                    <a:moveTo>
                      <a:pt x="74" y="335"/>
                    </a:moveTo>
                    <a:lnTo>
                      <a:pt x="74" y="333"/>
                    </a:lnTo>
                    <a:lnTo>
                      <a:pt x="74" y="335"/>
                    </a:lnTo>
                    <a:close/>
                    <a:moveTo>
                      <a:pt x="261" y="333"/>
                    </a:moveTo>
                    <a:lnTo>
                      <a:pt x="259" y="333"/>
                    </a:lnTo>
                    <a:lnTo>
                      <a:pt x="261" y="333"/>
                    </a:lnTo>
                    <a:close/>
                    <a:moveTo>
                      <a:pt x="88" y="333"/>
                    </a:moveTo>
                    <a:lnTo>
                      <a:pt x="88" y="335"/>
                    </a:lnTo>
                    <a:lnTo>
                      <a:pt x="88" y="333"/>
                    </a:lnTo>
                    <a:close/>
                    <a:moveTo>
                      <a:pt x="275" y="335"/>
                    </a:moveTo>
                    <a:lnTo>
                      <a:pt x="275" y="333"/>
                    </a:lnTo>
                    <a:lnTo>
                      <a:pt x="275" y="335"/>
                    </a:lnTo>
                    <a:close/>
                    <a:moveTo>
                      <a:pt x="57" y="333"/>
                    </a:moveTo>
                    <a:lnTo>
                      <a:pt x="57" y="335"/>
                    </a:lnTo>
                    <a:lnTo>
                      <a:pt x="57" y="333"/>
                    </a:lnTo>
                    <a:close/>
                    <a:moveTo>
                      <a:pt x="261" y="333"/>
                    </a:moveTo>
                    <a:lnTo>
                      <a:pt x="261" y="335"/>
                    </a:lnTo>
                    <a:lnTo>
                      <a:pt x="261" y="333"/>
                    </a:lnTo>
                    <a:close/>
                    <a:moveTo>
                      <a:pt x="55" y="333"/>
                    </a:moveTo>
                    <a:lnTo>
                      <a:pt x="57" y="333"/>
                    </a:lnTo>
                    <a:lnTo>
                      <a:pt x="55" y="333"/>
                    </a:lnTo>
                    <a:lnTo>
                      <a:pt x="55" y="335"/>
                    </a:lnTo>
                    <a:lnTo>
                      <a:pt x="55" y="333"/>
                    </a:lnTo>
                    <a:close/>
                    <a:moveTo>
                      <a:pt x="263" y="333"/>
                    </a:moveTo>
                    <a:lnTo>
                      <a:pt x="263" y="335"/>
                    </a:lnTo>
                    <a:lnTo>
                      <a:pt x="263" y="333"/>
                    </a:lnTo>
                    <a:close/>
                    <a:moveTo>
                      <a:pt x="67" y="333"/>
                    </a:moveTo>
                    <a:lnTo>
                      <a:pt x="67" y="335"/>
                    </a:lnTo>
                    <a:lnTo>
                      <a:pt x="67" y="333"/>
                    </a:lnTo>
                    <a:close/>
                    <a:moveTo>
                      <a:pt x="67" y="333"/>
                    </a:moveTo>
                    <a:lnTo>
                      <a:pt x="64" y="333"/>
                    </a:lnTo>
                    <a:lnTo>
                      <a:pt x="67" y="333"/>
                    </a:lnTo>
                    <a:close/>
                    <a:moveTo>
                      <a:pt x="83" y="333"/>
                    </a:moveTo>
                    <a:lnTo>
                      <a:pt x="81" y="333"/>
                    </a:lnTo>
                    <a:lnTo>
                      <a:pt x="83" y="333"/>
                    </a:lnTo>
                    <a:close/>
                    <a:moveTo>
                      <a:pt x="52" y="333"/>
                    </a:moveTo>
                    <a:lnTo>
                      <a:pt x="50" y="333"/>
                    </a:lnTo>
                    <a:lnTo>
                      <a:pt x="52" y="333"/>
                    </a:lnTo>
                    <a:close/>
                    <a:moveTo>
                      <a:pt x="57" y="333"/>
                    </a:moveTo>
                    <a:lnTo>
                      <a:pt x="55" y="333"/>
                    </a:lnTo>
                    <a:lnTo>
                      <a:pt x="57" y="333"/>
                    </a:lnTo>
                    <a:close/>
                    <a:moveTo>
                      <a:pt x="252" y="333"/>
                    </a:moveTo>
                    <a:lnTo>
                      <a:pt x="254" y="333"/>
                    </a:lnTo>
                    <a:lnTo>
                      <a:pt x="252" y="333"/>
                    </a:lnTo>
                    <a:close/>
                    <a:moveTo>
                      <a:pt x="33" y="333"/>
                    </a:moveTo>
                    <a:lnTo>
                      <a:pt x="31" y="333"/>
                    </a:lnTo>
                    <a:lnTo>
                      <a:pt x="33" y="333"/>
                    </a:lnTo>
                    <a:close/>
                    <a:moveTo>
                      <a:pt x="57" y="333"/>
                    </a:moveTo>
                    <a:lnTo>
                      <a:pt x="55" y="333"/>
                    </a:lnTo>
                    <a:lnTo>
                      <a:pt x="57" y="333"/>
                    </a:lnTo>
                    <a:close/>
                    <a:moveTo>
                      <a:pt x="52" y="333"/>
                    </a:moveTo>
                    <a:lnTo>
                      <a:pt x="50" y="333"/>
                    </a:lnTo>
                    <a:lnTo>
                      <a:pt x="52" y="333"/>
                    </a:lnTo>
                    <a:close/>
                    <a:moveTo>
                      <a:pt x="40" y="333"/>
                    </a:moveTo>
                    <a:lnTo>
                      <a:pt x="38" y="333"/>
                    </a:lnTo>
                    <a:lnTo>
                      <a:pt x="40" y="333"/>
                    </a:lnTo>
                    <a:close/>
                    <a:moveTo>
                      <a:pt x="88" y="333"/>
                    </a:moveTo>
                    <a:lnTo>
                      <a:pt x="86" y="333"/>
                    </a:lnTo>
                    <a:lnTo>
                      <a:pt x="88" y="333"/>
                    </a:lnTo>
                    <a:close/>
                    <a:moveTo>
                      <a:pt x="50" y="333"/>
                    </a:moveTo>
                    <a:lnTo>
                      <a:pt x="48" y="333"/>
                    </a:lnTo>
                    <a:lnTo>
                      <a:pt x="50" y="333"/>
                    </a:lnTo>
                    <a:close/>
                    <a:moveTo>
                      <a:pt x="271" y="333"/>
                    </a:moveTo>
                    <a:lnTo>
                      <a:pt x="268" y="333"/>
                    </a:lnTo>
                    <a:lnTo>
                      <a:pt x="271" y="333"/>
                    </a:lnTo>
                    <a:close/>
                    <a:moveTo>
                      <a:pt x="59" y="333"/>
                    </a:moveTo>
                    <a:lnTo>
                      <a:pt x="57" y="333"/>
                    </a:lnTo>
                    <a:lnTo>
                      <a:pt x="59" y="333"/>
                    </a:lnTo>
                    <a:close/>
                    <a:moveTo>
                      <a:pt x="263" y="333"/>
                    </a:moveTo>
                    <a:lnTo>
                      <a:pt x="261" y="333"/>
                    </a:lnTo>
                    <a:lnTo>
                      <a:pt x="263" y="333"/>
                    </a:lnTo>
                    <a:close/>
                    <a:moveTo>
                      <a:pt x="52" y="333"/>
                    </a:moveTo>
                    <a:lnTo>
                      <a:pt x="50" y="333"/>
                    </a:lnTo>
                    <a:lnTo>
                      <a:pt x="52" y="333"/>
                    </a:lnTo>
                    <a:close/>
                    <a:moveTo>
                      <a:pt x="52" y="333"/>
                    </a:moveTo>
                    <a:lnTo>
                      <a:pt x="50" y="333"/>
                    </a:lnTo>
                    <a:lnTo>
                      <a:pt x="52" y="333"/>
                    </a:lnTo>
                    <a:close/>
                    <a:moveTo>
                      <a:pt x="62" y="333"/>
                    </a:moveTo>
                    <a:lnTo>
                      <a:pt x="59" y="333"/>
                    </a:lnTo>
                    <a:lnTo>
                      <a:pt x="62" y="333"/>
                    </a:lnTo>
                    <a:close/>
                    <a:moveTo>
                      <a:pt x="64" y="333"/>
                    </a:moveTo>
                    <a:lnTo>
                      <a:pt x="62" y="333"/>
                    </a:lnTo>
                    <a:lnTo>
                      <a:pt x="64" y="333"/>
                    </a:lnTo>
                    <a:close/>
                    <a:moveTo>
                      <a:pt x="256" y="333"/>
                    </a:moveTo>
                    <a:lnTo>
                      <a:pt x="254" y="333"/>
                    </a:lnTo>
                    <a:lnTo>
                      <a:pt x="256" y="333"/>
                    </a:lnTo>
                    <a:close/>
                    <a:moveTo>
                      <a:pt x="74" y="333"/>
                    </a:moveTo>
                    <a:lnTo>
                      <a:pt x="71" y="333"/>
                    </a:lnTo>
                    <a:lnTo>
                      <a:pt x="74" y="333"/>
                    </a:lnTo>
                    <a:close/>
                    <a:moveTo>
                      <a:pt x="52" y="333"/>
                    </a:moveTo>
                    <a:lnTo>
                      <a:pt x="50" y="333"/>
                    </a:lnTo>
                    <a:lnTo>
                      <a:pt x="52" y="333"/>
                    </a:lnTo>
                    <a:close/>
                    <a:moveTo>
                      <a:pt x="78" y="333"/>
                    </a:moveTo>
                    <a:lnTo>
                      <a:pt x="78" y="331"/>
                    </a:lnTo>
                    <a:lnTo>
                      <a:pt x="78" y="333"/>
                    </a:lnTo>
                    <a:close/>
                    <a:moveTo>
                      <a:pt x="254" y="333"/>
                    </a:moveTo>
                    <a:lnTo>
                      <a:pt x="254" y="331"/>
                    </a:lnTo>
                    <a:lnTo>
                      <a:pt x="254" y="333"/>
                    </a:lnTo>
                    <a:close/>
                    <a:moveTo>
                      <a:pt x="76" y="333"/>
                    </a:moveTo>
                    <a:lnTo>
                      <a:pt x="76" y="331"/>
                    </a:lnTo>
                    <a:lnTo>
                      <a:pt x="76" y="333"/>
                    </a:lnTo>
                    <a:close/>
                    <a:moveTo>
                      <a:pt x="40" y="331"/>
                    </a:moveTo>
                    <a:lnTo>
                      <a:pt x="40" y="333"/>
                    </a:lnTo>
                    <a:lnTo>
                      <a:pt x="40" y="331"/>
                    </a:lnTo>
                    <a:close/>
                    <a:moveTo>
                      <a:pt x="52" y="331"/>
                    </a:moveTo>
                    <a:lnTo>
                      <a:pt x="50" y="331"/>
                    </a:lnTo>
                    <a:lnTo>
                      <a:pt x="52" y="331"/>
                    </a:lnTo>
                    <a:close/>
                    <a:moveTo>
                      <a:pt x="88" y="333"/>
                    </a:moveTo>
                    <a:lnTo>
                      <a:pt x="86" y="331"/>
                    </a:lnTo>
                    <a:lnTo>
                      <a:pt x="88" y="333"/>
                    </a:lnTo>
                    <a:close/>
                    <a:moveTo>
                      <a:pt x="55" y="331"/>
                    </a:moveTo>
                    <a:lnTo>
                      <a:pt x="52" y="331"/>
                    </a:lnTo>
                    <a:lnTo>
                      <a:pt x="55" y="331"/>
                    </a:lnTo>
                    <a:close/>
                    <a:moveTo>
                      <a:pt x="52" y="331"/>
                    </a:moveTo>
                    <a:lnTo>
                      <a:pt x="50" y="331"/>
                    </a:lnTo>
                    <a:lnTo>
                      <a:pt x="52" y="331"/>
                    </a:lnTo>
                    <a:close/>
                    <a:moveTo>
                      <a:pt x="57" y="331"/>
                    </a:moveTo>
                    <a:lnTo>
                      <a:pt x="55" y="331"/>
                    </a:lnTo>
                    <a:lnTo>
                      <a:pt x="57" y="331"/>
                    </a:lnTo>
                    <a:close/>
                    <a:moveTo>
                      <a:pt x="52" y="331"/>
                    </a:moveTo>
                    <a:lnTo>
                      <a:pt x="50" y="331"/>
                    </a:lnTo>
                    <a:lnTo>
                      <a:pt x="52" y="331"/>
                    </a:lnTo>
                    <a:close/>
                    <a:moveTo>
                      <a:pt x="62" y="331"/>
                    </a:moveTo>
                    <a:lnTo>
                      <a:pt x="59" y="331"/>
                    </a:lnTo>
                    <a:lnTo>
                      <a:pt x="62" y="331"/>
                    </a:lnTo>
                    <a:close/>
                    <a:moveTo>
                      <a:pt x="74" y="331"/>
                    </a:moveTo>
                    <a:lnTo>
                      <a:pt x="71" y="331"/>
                    </a:lnTo>
                    <a:lnTo>
                      <a:pt x="74" y="331"/>
                    </a:lnTo>
                    <a:close/>
                    <a:moveTo>
                      <a:pt x="59" y="331"/>
                    </a:moveTo>
                    <a:lnTo>
                      <a:pt x="57" y="331"/>
                    </a:lnTo>
                    <a:lnTo>
                      <a:pt x="59" y="331"/>
                    </a:lnTo>
                    <a:close/>
                    <a:moveTo>
                      <a:pt x="64" y="331"/>
                    </a:moveTo>
                    <a:lnTo>
                      <a:pt x="62" y="331"/>
                    </a:lnTo>
                    <a:lnTo>
                      <a:pt x="64" y="331"/>
                    </a:lnTo>
                    <a:close/>
                    <a:moveTo>
                      <a:pt x="59" y="331"/>
                    </a:moveTo>
                    <a:lnTo>
                      <a:pt x="57" y="331"/>
                    </a:lnTo>
                    <a:lnTo>
                      <a:pt x="59" y="331"/>
                    </a:lnTo>
                    <a:close/>
                    <a:moveTo>
                      <a:pt x="59" y="328"/>
                    </a:moveTo>
                    <a:lnTo>
                      <a:pt x="59" y="331"/>
                    </a:lnTo>
                    <a:lnTo>
                      <a:pt x="59" y="328"/>
                    </a:lnTo>
                    <a:close/>
                    <a:moveTo>
                      <a:pt x="52" y="331"/>
                    </a:moveTo>
                    <a:lnTo>
                      <a:pt x="52" y="328"/>
                    </a:lnTo>
                    <a:lnTo>
                      <a:pt x="52" y="331"/>
                    </a:lnTo>
                    <a:close/>
                    <a:moveTo>
                      <a:pt x="74" y="328"/>
                    </a:moveTo>
                    <a:lnTo>
                      <a:pt x="74" y="331"/>
                    </a:lnTo>
                    <a:lnTo>
                      <a:pt x="74" y="328"/>
                    </a:lnTo>
                    <a:close/>
                    <a:moveTo>
                      <a:pt x="74" y="328"/>
                    </a:moveTo>
                    <a:lnTo>
                      <a:pt x="74" y="331"/>
                    </a:lnTo>
                    <a:lnTo>
                      <a:pt x="74" y="328"/>
                    </a:lnTo>
                    <a:close/>
                    <a:moveTo>
                      <a:pt x="62" y="328"/>
                    </a:moveTo>
                    <a:lnTo>
                      <a:pt x="62" y="331"/>
                    </a:lnTo>
                    <a:lnTo>
                      <a:pt x="62" y="328"/>
                    </a:lnTo>
                    <a:close/>
                    <a:moveTo>
                      <a:pt x="278" y="331"/>
                    </a:moveTo>
                    <a:lnTo>
                      <a:pt x="278" y="328"/>
                    </a:lnTo>
                    <a:lnTo>
                      <a:pt x="278" y="331"/>
                    </a:lnTo>
                    <a:close/>
                    <a:moveTo>
                      <a:pt x="81" y="331"/>
                    </a:moveTo>
                    <a:lnTo>
                      <a:pt x="81" y="328"/>
                    </a:lnTo>
                    <a:lnTo>
                      <a:pt x="81" y="331"/>
                    </a:lnTo>
                    <a:close/>
                    <a:moveTo>
                      <a:pt x="55" y="328"/>
                    </a:moveTo>
                    <a:lnTo>
                      <a:pt x="55" y="331"/>
                    </a:lnTo>
                    <a:lnTo>
                      <a:pt x="55" y="328"/>
                    </a:lnTo>
                    <a:close/>
                    <a:moveTo>
                      <a:pt x="62" y="331"/>
                    </a:moveTo>
                    <a:lnTo>
                      <a:pt x="62" y="328"/>
                    </a:lnTo>
                    <a:lnTo>
                      <a:pt x="62" y="331"/>
                    </a:lnTo>
                    <a:close/>
                    <a:moveTo>
                      <a:pt x="57" y="331"/>
                    </a:moveTo>
                    <a:lnTo>
                      <a:pt x="57" y="328"/>
                    </a:lnTo>
                    <a:lnTo>
                      <a:pt x="57" y="331"/>
                    </a:lnTo>
                    <a:close/>
                    <a:moveTo>
                      <a:pt x="50" y="328"/>
                    </a:moveTo>
                    <a:lnTo>
                      <a:pt x="50" y="331"/>
                    </a:lnTo>
                    <a:lnTo>
                      <a:pt x="50" y="328"/>
                    </a:lnTo>
                    <a:close/>
                    <a:moveTo>
                      <a:pt x="64" y="331"/>
                    </a:moveTo>
                    <a:lnTo>
                      <a:pt x="64" y="328"/>
                    </a:lnTo>
                    <a:lnTo>
                      <a:pt x="64" y="331"/>
                    </a:lnTo>
                    <a:close/>
                    <a:moveTo>
                      <a:pt x="62" y="328"/>
                    </a:moveTo>
                    <a:lnTo>
                      <a:pt x="62" y="331"/>
                    </a:lnTo>
                    <a:lnTo>
                      <a:pt x="62" y="328"/>
                    </a:lnTo>
                    <a:close/>
                    <a:moveTo>
                      <a:pt x="78" y="331"/>
                    </a:moveTo>
                    <a:lnTo>
                      <a:pt x="78" y="328"/>
                    </a:lnTo>
                    <a:lnTo>
                      <a:pt x="78" y="331"/>
                    </a:lnTo>
                    <a:close/>
                    <a:moveTo>
                      <a:pt x="71" y="328"/>
                    </a:moveTo>
                    <a:lnTo>
                      <a:pt x="69" y="328"/>
                    </a:lnTo>
                    <a:lnTo>
                      <a:pt x="71" y="328"/>
                    </a:lnTo>
                    <a:close/>
                    <a:moveTo>
                      <a:pt x="59" y="328"/>
                    </a:moveTo>
                    <a:lnTo>
                      <a:pt x="57" y="328"/>
                    </a:lnTo>
                    <a:lnTo>
                      <a:pt x="59" y="328"/>
                    </a:lnTo>
                    <a:close/>
                    <a:moveTo>
                      <a:pt x="64" y="328"/>
                    </a:moveTo>
                    <a:lnTo>
                      <a:pt x="62" y="328"/>
                    </a:lnTo>
                    <a:lnTo>
                      <a:pt x="64" y="328"/>
                    </a:lnTo>
                    <a:close/>
                    <a:moveTo>
                      <a:pt x="62" y="326"/>
                    </a:moveTo>
                    <a:lnTo>
                      <a:pt x="62" y="328"/>
                    </a:lnTo>
                    <a:lnTo>
                      <a:pt x="62" y="326"/>
                    </a:lnTo>
                    <a:close/>
                    <a:moveTo>
                      <a:pt x="52" y="328"/>
                    </a:moveTo>
                    <a:lnTo>
                      <a:pt x="52" y="326"/>
                    </a:lnTo>
                    <a:lnTo>
                      <a:pt x="52" y="328"/>
                    </a:lnTo>
                    <a:close/>
                    <a:moveTo>
                      <a:pt x="62" y="328"/>
                    </a:moveTo>
                    <a:lnTo>
                      <a:pt x="62" y="326"/>
                    </a:lnTo>
                    <a:lnTo>
                      <a:pt x="62" y="328"/>
                    </a:lnTo>
                    <a:close/>
                    <a:moveTo>
                      <a:pt x="81" y="326"/>
                    </a:moveTo>
                    <a:lnTo>
                      <a:pt x="81" y="328"/>
                    </a:lnTo>
                    <a:lnTo>
                      <a:pt x="81" y="326"/>
                    </a:lnTo>
                    <a:close/>
                    <a:moveTo>
                      <a:pt x="52" y="326"/>
                    </a:moveTo>
                    <a:lnTo>
                      <a:pt x="50" y="326"/>
                    </a:lnTo>
                    <a:lnTo>
                      <a:pt x="52" y="326"/>
                    </a:lnTo>
                    <a:close/>
                    <a:moveTo>
                      <a:pt x="69" y="326"/>
                    </a:moveTo>
                    <a:lnTo>
                      <a:pt x="67" y="326"/>
                    </a:lnTo>
                    <a:lnTo>
                      <a:pt x="69" y="326"/>
                    </a:lnTo>
                    <a:close/>
                    <a:moveTo>
                      <a:pt x="62" y="326"/>
                    </a:moveTo>
                    <a:lnTo>
                      <a:pt x="64" y="326"/>
                    </a:lnTo>
                    <a:lnTo>
                      <a:pt x="62" y="326"/>
                    </a:lnTo>
                    <a:close/>
                    <a:moveTo>
                      <a:pt x="64" y="326"/>
                    </a:moveTo>
                    <a:lnTo>
                      <a:pt x="64" y="323"/>
                    </a:lnTo>
                    <a:lnTo>
                      <a:pt x="64" y="326"/>
                    </a:lnTo>
                    <a:close/>
                    <a:moveTo>
                      <a:pt x="64" y="323"/>
                    </a:moveTo>
                    <a:lnTo>
                      <a:pt x="64" y="326"/>
                    </a:lnTo>
                    <a:lnTo>
                      <a:pt x="64" y="323"/>
                    </a:lnTo>
                    <a:close/>
                    <a:moveTo>
                      <a:pt x="55" y="323"/>
                    </a:moveTo>
                    <a:lnTo>
                      <a:pt x="55" y="326"/>
                    </a:lnTo>
                    <a:lnTo>
                      <a:pt x="55" y="323"/>
                    </a:lnTo>
                    <a:close/>
                    <a:moveTo>
                      <a:pt x="69" y="323"/>
                    </a:moveTo>
                    <a:lnTo>
                      <a:pt x="69" y="326"/>
                    </a:lnTo>
                    <a:lnTo>
                      <a:pt x="69" y="323"/>
                    </a:lnTo>
                    <a:close/>
                    <a:moveTo>
                      <a:pt x="64" y="323"/>
                    </a:moveTo>
                    <a:lnTo>
                      <a:pt x="62" y="323"/>
                    </a:lnTo>
                    <a:lnTo>
                      <a:pt x="64" y="323"/>
                    </a:lnTo>
                    <a:close/>
                    <a:moveTo>
                      <a:pt x="62" y="323"/>
                    </a:moveTo>
                    <a:lnTo>
                      <a:pt x="59" y="323"/>
                    </a:lnTo>
                    <a:lnTo>
                      <a:pt x="62" y="323"/>
                    </a:lnTo>
                    <a:close/>
                    <a:moveTo>
                      <a:pt x="62" y="323"/>
                    </a:moveTo>
                    <a:lnTo>
                      <a:pt x="62" y="321"/>
                    </a:lnTo>
                    <a:lnTo>
                      <a:pt x="62" y="323"/>
                    </a:lnTo>
                    <a:close/>
                    <a:moveTo>
                      <a:pt x="62" y="321"/>
                    </a:moveTo>
                    <a:lnTo>
                      <a:pt x="59" y="321"/>
                    </a:lnTo>
                    <a:lnTo>
                      <a:pt x="62" y="321"/>
                    </a:lnTo>
                    <a:close/>
                    <a:moveTo>
                      <a:pt x="67" y="321"/>
                    </a:moveTo>
                    <a:lnTo>
                      <a:pt x="64" y="321"/>
                    </a:lnTo>
                    <a:lnTo>
                      <a:pt x="67" y="321"/>
                    </a:lnTo>
                    <a:close/>
                    <a:moveTo>
                      <a:pt x="69" y="321"/>
                    </a:moveTo>
                    <a:lnTo>
                      <a:pt x="71" y="321"/>
                    </a:lnTo>
                    <a:lnTo>
                      <a:pt x="69" y="321"/>
                    </a:lnTo>
                    <a:close/>
                    <a:moveTo>
                      <a:pt x="64" y="321"/>
                    </a:moveTo>
                    <a:lnTo>
                      <a:pt x="64" y="319"/>
                    </a:lnTo>
                    <a:lnTo>
                      <a:pt x="64" y="321"/>
                    </a:lnTo>
                    <a:close/>
                    <a:moveTo>
                      <a:pt x="64" y="321"/>
                    </a:moveTo>
                    <a:lnTo>
                      <a:pt x="64" y="319"/>
                    </a:lnTo>
                    <a:lnTo>
                      <a:pt x="64" y="321"/>
                    </a:lnTo>
                    <a:close/>
                    <a:moveTo>
                      <a:pt x="64" y="321"/>
                    </a:moveTo>
                    <a:lnTo>
                      <a:pt x="64" y="319"/>
                    </a:lnTo>
                    <a:lnTo>
                      <a:pt x="64" y="321"/>
                    </a:lnTo>
                    <a:close/>
                    <a:moveTo>
                      <a:pt x="64" y="321"/>
                    </a:moveTo>
                    <a:lnTo>
                      <a:pt x="64" y="319"/>
                    </a:lnTo>
                    <a:lnTo>
                      <a:pt x="64" y="321"/>
                    </a:lnTo>
                    <a:close/>
                    <a:moveTo>
                      <a:pt x="64" y="321"/>
                    </a:moveTo>
                    <a:lnTo>
                      <a:pt x="64" y="319"/>
                    </a:lnTo>
                    <a:lnTo>
                      <a:pt x="64" y="321"/>
                    </a:lnTo>
                    <a:close/>
                    <a:moveTo>
                      <a:pt x="67" y="321"/>
                    </a:moveTo>
                    <a:lnTo>
                      <a:pt x="67" y="319"/>
                    </a:lnTo>
                    <a:lnTo>
                      <a:pt x="67" y="321"/>
                    </a:lnTo>
                    <a:close/>
                    <a:moveTo>
                      <a:pt x="69" y="319"/>
                    </a:moveTo>
                    <a:lnTo>
                      <a:pt x="67" y="319"/>
                    </a:lnTo>
                    <a:lnTo>
                      <a:pt x="69" y="319"/>
                    </a:lnTo>
                    <a:close/>
                    <a:moveTo>
                      <a:pt x="64" y="319"/>
                    </a:moveTo>
                    <a:lnTo>
                      <a:pt x="62" y="319"/>
                    </a:lnTo>
                    <a:lnTo>
                      <a:pt x="64" y="319"/>
                    </a:lnTo>
                    <a:close/>
                    <a:moveTo>
                      <a:pt x="67" y="319"/>
                    </a:moveTo>
                    <a:lnTo>
                      <a:pt x="64" y="319"/>
                    </a:lnTo>
                    <a:lnTo>
                      <a:pt x="67" y="319"/>
                    </a:lnTo>
                    <a:close/>
                    <a:moveTo>
                      <a:pt x="62" y="319"/>
                    </a:moveTo>
                    <a:lnTo>
                      <a:pt x="59" y="319"/>
                    </a:lnTo>
                    <a:lnTo>
                      <a:pt x="62" y="319"/>
                    </a:lnTo>
                    <a:close/>
                    <a:moveTo>
                      <a:pt x="69" y="319"/>
                    </a:moveTo>
                    <a:lnTo>
                      <a:pt x="67" y="319"/>
                    </a:lnTo>
                    <a:lnTo>
                      <a:pt x="67" y="316"/>
                    </a:lnTo>
                    <a:lnTo>
                      <a:pt x="69" y="319"/>
                    </a:lnTo>
                    <a:close/>
                    <a:moveTo>
                      <a:pt x="64" y="319"/>
                    </a:moveTo>
                    <a:lnTo>
                      <a:pt x="64" y="316"/>
                    </a:lnTo>
                    <a:lnTo>
                      <a:pt x="64" y="319"/>
                    </a:lnTo>
                    <a:close/>
                    <a:moveTo>
                      <a:pt x="67" y="319"/>
                    </a:moveTo>
                    <a:lnTo>
                      <a:pt x="67" y="316"/>
                    </a:lnTo>
                    <a:lnTo>
                      <a:pt x="67" y="319"/>
                    </a:lnTo>
                    <a:close/>
                    <a:moveTo>
                      <a:pt x="69" y="319"/>
                    </a:moveTo>
                    <a:lnTo>
                      <a:pt x="69" y="316"/>
                    </a:lnTo>
                    <a:lnTo>
                      <a:pt x="69" y="319"/>
                    </a:lnTo>
                    <a:close/>
                    <a:moveTo>
                      <a:pt x="62" y="316"/>
                    </a:moveTo>
                    <a:lnTo>
                      <a:pt x="59" y="316"/>
                    </a:lnTo>
                    <a:lnTo>
                      <a:pt x="62" y="316"/>
                    </a:lnTo>
                    <a:close/>
                    <a:moveTo>
                      <a:pt x="62" y="316"/>
                    </a:moveTo>
                    <a:lnTo>
                      <a:pt x="59" y="316"/>
                    </a:lnTo>
                    <a:lnTo>
                      <a:pt x="62" y="316"/>
                    </a:lnTo>
                    <a:close/>
                    <a:moveTo>
                      <a:pt x="64" y="316"/>
                    </a:moveTo>
                    <a:lnTo>
                      <a:pt x="62" y="316"/>
                    </a:lnTo>
                    <a:lnTo>
                      <a:pt x="64" y="316"/>
                    </a:lnTo>
                    <a:close/>
                    <a:moveTo>
                      <a:pt x="69" y="316"/>
                    </a:moveTo>
                    <a:lnTo>
                      <a:pt x="67" y="316"/>
                    </a:lnTo>
                    <a:lnTo>
                      <a:pt x="69" y="316"/>
                    </a:lnTo>
                    <a:close/>
                    <a:moveTo>
                      <a:pt x="59" y="314"/>
                    </a:moveTo>
                    <a:lnTo>
                      <a:pt x="59" y="316"/>
                    </a:lnTo>
                    <a:lnTo>
                      <a:pt x="59" y="314"/>
                    </a:lnTo>
                    <a:close/>
                    <a:moveTo>
                      <a:pt x="59" y="314"/>
                    </a:moveTo>
                    <a:lnTo>
                      <a:pt x="59" y="316"/>
                    </a:lnTo>
                    <a:lnTo>
                      <a:pt x="59" y="314"/>
                    </a:lnTo>
                    <a:close/>
                    <a:moveTo>
                      <a:pt x="67" y="314"/>
                    </a:moveTo>
                    <a:lnTo>
                      <a:pt x="67" y="316"/>
                    </a:lnTo>
                    <a:lnTo>
                      <a:pt x="67" y="314"/>
                    </a:lnTo>
                    <a:lnTo>
                      <a:pt x="67" y="316"/>
                    </a:lnTo>
                    <a:lnTo>
                      <a:pt x="67" y="314"/>
                    </a:lnTo>
                    <a:close/>
                    <a:moveTo>
                      <a:pt x="62" y="314"/>
                    </a:moveTo>
                    <a:lnTo>
                      <a:pt x="59" y="314"/>
                    </a:lnTo>
                    <a:lnTo>
                      <a:pt x="62" y="314"/>
                    </a:lnTo>
                    <a:close/>
                    <a:moveTo>
                      <a:pt x="67" y="314"/>
                    </a:moveTo>
                    <a:lnTo>
                      <a:pt x="64" y="314"/>
                    </a:lnTo>
                    <a:lnTo>
                      <a:pt x="67" y="314"/>
                    </a:lnTo>
                    <a:close/>
                    <a:moveTo>
                      <a:pt x="64" y="314"/>
                    </a:moveTo>
                    <a:lnTo>
                      <a:pt x="64" y="312"/>
                    </a:lnTo>
                    <a:lnTo>
                      <a:pt x="64" y="314"/>
                    </a:lnTo>
                    <a:close/>
                    <a:moveTo>
                      <a:pt x="64" y="312"/>
                    </a:moveTo>
                    <a:lnTo>
                      <a:pt x="64" y="314"/>
                    </a:lnTo>
                    <a:lnTo>
                      <a:pt x="64" y="312"/>
                    </a:lnTo>
                    <a:close/>
                    <a:moveTo>
                      <a:pt x="69" y="312"/>
                    </a:moveTo>
                    <a:lnTo>
                      <a:pt x="69" y="309"/>
                    </a:lnTo>
                    <a:lnTo>
                      <a:pt x="69" y="312"/>
                    </a:lnTo>
                    <a:close/>
                    <a:moveTo>
                      <a:pt x="62" y="309"/>
                    </a:moveTo>
                    <a:lnTo>
                      <a:pt x="64" y="309"/>
                    </a:lnTo>
                    <a:lnTo>
                      <a:pt x="62" y="309"/>
                    </a:lnTo>
                    <a:close/>
                    <a:moveTo>
                      <a:pt x="62" y="312"/>
                    </a:moveTo>
                    <a:lnTo>
                      <a:pt x="62" y="309"/>
                    </a:lnTo>
                    <a:lnTo>
                      <a:pt x="62" y="312"/>
                    </a:lnTo>
                    <a:close/>
                    <a:moveTo>
                      <a:pt x="67" y="309"/>
                    </a:moveTo>
                    <a:lnTo>
                      <a:pt x="64" y="309"/>
                    </a:lnTo>
                    <a:lnTo>
                      <a:pt x="67" y="309"/>
                    </a:lnTo>
                    <a:close/>
                    <a:moveTo>
                      <a:pt x="67" y="309"/>
                    </a:moveTo>
                    <a:lnTo>
                      <a:pt x="64" y="309"/>
                    </a:lnTo>
                    <a:lnTo>
                      <a:pt x="67" y="309"/>
                    </a:lnTo>
                    <a:close/>
                    <a:moveTo>
                      <a:pt x="62" y="309"/>
                    </a:moveTo>
                    <a:lnTo>
                      <a:pt x="59" y="307"/>
                    </a:lnTo>
                    <a:lnTo>
                      <a:pt x="62" y="309"/>
                    </a:lnTo>
                    <a:close/>
                    <a:moveTo>
                      <a:pt x="67" y="307"/>
                    </a:moveTo>
                    <a:lnTo>
                      <a:pt x="67" y="309"/>
                    </a:lnTo>
                    <a:lnTo>
                      <a:pt x="67" y="307"/>
                    </a:lnTo>
                    <a:close/>
                    <a:moveTo>
                      <a:pt x="64" y="307"/>
                    </a:moveTo>
                    <a:lnTo>
                      <a:pt x="62" y="307"/>
                    </a:lnTo>
                    <a:lnTo>
                      <a:pt x="64" y="307"/>
                    </a:lnTo>
                    <a:close/>
                    <a:moveTo>
                      <a:pt x="62" y="304"/>
                    </a:moveTo>
                    <a:lnTo>
                      <a:pt x="62" y="307"/>
                    </a:lnTo>
                    <a:lnTo>
                      <a:pt x="62" y="304"/>
                    </a:lnTo>
                    <a:close/>
                    <a:moveTo>
                      <a:pt x="64" y="304"/>
                    </a:moveTo>
                    <a:lnTo>
                      <a:pt x="62" y="304"/>
                    </a:lnTo>
                    <a:lnTo>
                      <a:pt x="64" y="304"/>
                    </a:lnTo>
                    <a:close/>
                    <a:moveTo>
                      <a:pt x="67" y="300"/>
                    </a:moveTo>
                    <a:lnTo>
                      <a:pt x="64" y="300"/>
                    </a:lnTo>
                    <a:lnTo>
                      <a:pt x="67" y="300"/>
                    </a:lnTo>
                    <a:close/>
                    <a:moveTo>
                      <a:pt x="69" y="300"/>
                    </a:moveTo>
                    <a:lnTo>
                      <a:pt x="67" y="300"/>
                    </a:lnTo>
                    <a:lnTo>
                      <a:pt x="69" y="300"/>
                    </a:lnTo>
                    <a:close/>
                    <a:moveTo>
                      <a:pt x="71" y="300"/>
                    </a:moveTo>
                    <a:lnTo>
                      <a:pt x="69" y="300"/>
                    </a:lnTo>
                    <a:lnTo>
                      <a:pt x="71" y="300"/>
                    </a:lnTo>
                    <a:close/>
                    <a:moveTo>
                      <a:pt x="67" y="300"/>
                    </a:moveTo>
                    <a:lnTo>
                      <a:pt x="67" y="297"/>
                    </a:lnTo>
                    <a:lnTo>
                      <a:pt x="67" y="300"/>
                    </a:lnTo>
                    <a:close/>
                    <a:moveTo>
                      <a:pt x="69" y="300"/>
                    </a:moveTo>
                    <a:lnTo>
                      <a:pt x="69" y="297"/>
                    </a:lnTo>
                    <a:lnTo>
                      <a:pt x="69" y="300"/>
                    </a:lnTo>
                    <a:close/>
                    <a:moveTo>
                      <a:pt x="69" y="300"/>
                    </a:moveTo>
                    <a:lnTo>
                      <a:pt x="69" y="297"/>
                    </a:lnTo>
                    <a:lnTo>
                      <a:pt x="69" y="300"/>
                    </a:lnTo>
                    <a:close/>
                    <a:moveTo>
                      <a:pt x="71" y="297"/>
                    </a:moveTo>
                    <a:lnTo>
                      <a:pt x="71" y="300"/>
                    </a:lnTo>
                    <a:lnTo>
                      <a:pt x="71" y="297"/>
                    </a:lnTo>
                    <a:close/>
                    <a:moveTo>
                      <a:pt x="69" y="297"/>
                    </a:moveTo>
                    <a:lnTo>
                      <a:pt x="67" y="297"/>
                    </a:lnTo>
                    <a:lnTo>
                      <a:pt x="69" y="297"/>
                    </a:lnTo>
                    <a:close/>
                    <a:moveTo>
                      <a:pt x="69" y="297"/>
                    </a:moveTo>
                    <a:lnTo>
                      <a:pt x="67" y="297"/>
                    </a:lnTo>
                    <a:lnTo>
                      <a:pt x="69" y="297"/>
                    </a:lnTo>
                    <a:close/>
                    <a:moveTo>
                      <a:pt x="71" y="297"/>
                    </a:moveTo>
                    <a:lnTo>
                      <a:pt x="69" y="297"/>
                    </a:lnTo>
                    <a:lnTo>
                      <a:pt x="71" y="297"/>
                    </a:lnTo>
                    <a:close/>
                    <a:moveTo>
                      <a:pt x="71" y="297"/>
                    </a:moveTo>
                    <a:lnTo>
                      <a:pt x="69" y="297"/>
                    </a:lnTo>
                    <a:lnTo>
                      <a:pt x="71" y="297"/>
                    </a:lnTo>
                    <a:close/>
                    <a:moveTo>
                      <a:pt x="69" y="297"/>
                    </a:moveTo>
                    <a:lnTo>
                      <a:pt x="71" y="297"/>
                    </a:lnTo>
                    <a:lnTo>
                      <a:pt x="69" y="297"/>
                    </a:lnTo>
                    <a:close/>
                    <a:moveTo>
                      <a:pt x="71" y="297"/>
                    </a:moveTo>
                    <a:lnTo>
                      <a:pt x="69" y="297"/>
                    </a:lnTo>
                    <a:lnTo>
                      <a:pt x="71" y="297"/>
                    </a:lnTo>
                    <a:close/>
                    <a:moveTo>
                      <a:pt x="69" y="295"/>
                    </a:moveTo>
                    <a:lnTo>
                      <a:pt x="69" y="293"/>
                    </a:lnTo>
                    <a:lnTo>
                      <a:pt x="69" y="295"/>
                    </a:lnTo>
                    <a:close/>
                    <a:moveTo>
                      <a:pt x="74" y="295"/>
                    </a:moveTo>
                    <a:lnTo>
                      <a:pt x="74" y="293"/>
                    </a:lnTo>
                    <a:lnTo>
                      <a:pt x="74" y="295"/>
                    </a:lnTo>
                    <a:close/>
                    <a:moveTo>
                      <a:pt x="69" y="290"/>
                    </a:moveTo>
                    <a:lnTo>
                      <a:pt x="69" y="293"/>
                    </a:lnTo>
                    <a:lnTo>
                      <a:pt x="69" y="290"/>
                    </a:lnTo>
                    <a:close/>
                    <a:moveTo>
                      <a:pt x="71" y="288"/>
                    </a:moveTo>
                    <a:lnTo>
                      <a:pt x="69" y="288"/>
                    </a:lnTo>
                    <a:lnTo>
                      <a:pt x="71" y="288"/>
                    </a:lnTo>
                    <a:close/>
                    <a:moveTo>
                      <a:pt x="69" y="285"/>
                    </a:moveTo>
                    <a:lnTo>
                      <a:pt x="69" y="288"/>
                    </a:lnTo>
                    <a:lnTo>
                      <a:pt x="69" y="285"/>
                    </a:lnTo>
                    <a:close/>
                    <a:moveTo>
                      <a:pt x="74" y="285"/>
                    </a:moveTo>
                    <a:lnTo>
                      <a:pt x="71" y="285"/>
                    </a:lnTo>
                    <a:lnTo>
                      <a:pt x="74" y="285"/>
                    </a:lnTo>
                    <a:close/>
                    <a:moveTo>
                      <a:pt x="71" y="285"/>
                    </a:moveTo>
                    <a:lnTo>
                      <a:pt x="69" y="285"/>
                    </a:lnTo>
                    <a:lnTo>
                      <a:pt x="71" y="285"/>
                    </a:lnTo>
                    <a:close/>
                    <a:moveTo>
                      <a:pt x="69" y="285"/>
                    </a:moveTo>
                    <a:lnTo>
                      <a:pt x="67" y="285"/>
                    </a:lnTo>
                    <a:lnTo>
                      <a:pt x="69" y="285"/>
                    </a:lnTo>
                    <a:close/>
                    <a:moveTo>
                      <a:pt x="74" y="285"/>
                    </a:moveTo>
                    <a:lnTo>
                      <a:pt x="71" y="285"/>
                    </a:lnTo>
                    <a:lnTo>
                      <a:pt x="74" y="285"/>
                    </a:lnTo>
                    <a:close/>
                    <a:moveTo>
                      <a:pt x="71" y="285"/>
                    </a:moveTo>
                    <a:lnTo>
                      <a:pt x="69" y="285"/>
                    </a:lnTo>
                    <a:lnTo>
                      <a:pt x="71" y="285"/>
                    </a:lnTo>
                    <a:close/>
                    <a:moveTo>
                      <a:pt x="71" y="285"/>
                    </a:moveTo>
                    <a:lnTo>
                      <a:pt x="71" y="283"/>
                    </a:lnTo>
                    <a:lnTo>
                      <a:pt x="71" y="285"/>
                    </a:lnTo>
                    <a:close/>
                    <a:moveTo>
                      <a:pt x="71" y="285"/>
                    </a:moveTo>
                    <a:lnTo>
                      <a:pt x="69" y="285"/>
                    </a:lnTo>
                    <a:lnTo>
                      <a:pt x="69" y="283"/>
                    </a:lnTo>
                    <a:lnTo>
                      <a:pt x="71" y="285"/>
                    </a:lnTo>
                    <a:close/>
                    <a:moveTo>
                      <a:pt x="67" y="285"/>
                    </a:moveTo>
                    <a:lnTo>
                      <a:pt x="67" y="283"/>
                    </a:lnTo>
                    <a:lnTo>
                      <a:pt x="67" y="285"/>
                    </a:lnTo>
                    <a:close/>
                    <a:moveTo>
                      <a:pt x="71" y="283"/>
                    </a:moveTo>
                    <a:lnTo>
                      <a:pt x="74" y="283"/>
                    </a:lnTo>
                    <a:lnTo>
                      <a:pt x="71" y="283"/>
                    </a:lnTo>
                    <a:close/>
                    <a:moveTo>
                      <a:pt x="67" y="283"/>
                    </a:moveTo>
                    <a:lnTo>
                      <a:pt x="64" y="283"/>
                    </a:lnTo>
                    <a:lnTo>
                      <a:pt x="67" y="283"/>
                    </a:lnTo>
                    <a:close/>
                    <a:moveTo>
                      <a:pt x="67" y="283"/>
                    </a:moveTo>
                    <a:lnTo>
                      <a:pt x="69" y="283"/>
                    </a:lnTo>
                    <a:lnTo>
                      <a:pt x="67" y="283"/>
                    </a:lnTo>
                    <a:close/>
                    <a:moveTo>
                      <a:pt x="71" y="278"/>
                    </a:moveTo>
                    <a:lnTo>
                      <a:pt x="69" y="278"/>
                    </a:lnTo>
                    <a:lnTo>
                      <a:pt x="71" y="278"/>
                    </a:lnTo>
                    <a:close/>
                    <a:moveTo>
                      <a:pt x="71" y="276"/>
                    </a:moveTo>
                    <a:lnTo>
                      <a:pt x="71" y="278"/>
                    </a:lnTo>
                    <a:lnTo>
                      <a:pt x="71" y="276"/>
                    </a:lnTo>
                    <a:close/>
                    <a:moveTo>
                      <a:pt x="67" y="274"/>
                    </a:moveTo>
                    <a:lnTo>
                      <a:pt x="69" y="274"/>
                    </a:lnTo>
                    <a:lnTo>
                      <a:pt x="67" y="274"/>
                    </a:lnTo>
                    <a:close/>
                    <a:moveTo>
                      <a:pt x="76" y="274"/>
                    </a:moveTo>
                    <a:lnTo>
                      <a:pt x="76" y="271"/>
                    </a:lnTo>
                    <a:lnTo>
                      <a:pt x="76" y="274"/>
                    </a:lnTo>
                    <a:close/>
                    <a:moveTo>
                      <a:pt x="69" y="271"/>
                    </a:moveTo>
                    <a:lnTo>
                      <a:pt x="67" y="271"/>
                    </a:lnTo>
                    <a:lnTo>
                      <a:pt x="69" y="271"/>
                    </a:lnTo>
                    <a:close/>
                    <a:moveTo>
                      <a:pt x="69" y="269"/>
                    </a:moveTo>
                    <a:lnTo>
                      <a:pt x="69" y="271"/>
                    </a:lnTo>
                    <a:lnTo>
                      <a:pt x="69" y="269"/>
                    </a:lnTo>
                    <a:close/>
                    <a:moveTo>
                      <a:pt x="67" y="269"/>
                    </a:moveTo>
                    <a:lnTo>
                      <a:pt x="67" y="271"/>
                    </a:lnTo>
                    <a:lnTo>
                      <a:pt x="67" y="269"/>
                    </a:lnTo>
                    <a:close/>
                    <a:moveTo>
                      <a:pt x="71" y="269"/>
                    </a:moveTo>
                    <a:lnTo>
                      <a:pt x="74" y="269"/>
                    </a:lnTo>
                    <a:lnTo>
                      <a:pt x="71" y="269"/>
                    </a:lnTo>
                    <a:close/>
                    <a:moveTo>
                      <a:pt x="74" y="269"/>
                    </a:moveTo>
                    <a:lnTo>
                      <a:pt x="71" y="269"/>
                    </a:lnTo>
                    <a:lnTo>
                      <a:pt x="74" y="269"/>
                    </a:lnTo>
                    <a:close/>
                    <a:moveTo>
                      <a:pt x="74" y="269"/>
                    </a:moveTo>
                    <a:lnTo>
                      <a:pt x="71" y="269"/>
                    </a:lnTo>
                    <a:lnTo>
                      <a:pt x="74" y="269"/>
                    </a:lnTo>
                    <a:close/>
                    <a:moveTo>
                      <a:pt x="71" y="269"/>
                    </a:moveTo>
                    <a:lnTo>
                      <a:pt x="69" y="269"/>
                    </a:lnTo>
                    <a:lnTo>
                      <a:pt x="71" y="269"/>
                    </a:lnTo>
                    <a:close/>
                    <a:moveTo>
                      <a:pt x="71" y="269"/>
                    </a:moveTo>
                    <a:lnTo>
                      <a:pt x="71" y="266"/>
                    </a:lnTo>
                    <a:lnTo>
                      <a:pt x="71" y="269"/>
                    </a:lnTo>
                    <a:close/>
                    <a:moveTo>
                      <a:pt x="74" y="266"/>
                    </a:moveTo>
                    <a:lnTo>
                      <a:pt x="71" y="266"/>
                    </a:lnTo>
                    <a:lnTo>
                      <a:pt x="74" y="266"/>
                    </a:lnTo>
                    <a:close/>
                    <a:moveTo>
                      <a:pt x="71" y="264"/>
                    </a:moveTo>
                    <a:lnTo>
                      <a:pt x="71" y="266"/>
                    </a:lnTo>
                    <a:lnTo>
                      <a:pt x="71" y="264"/>
                    </a:lnTo>
                    <a:close/>
                    <a:moveTo>
                      <a:pt x="71" y="264"/>
                    </a:moveTo>
                    <a:lnTo>
                      <a:pt x="69" y="264"/>
                    </a:lnTo>
                    <a:lnTo>
                      <a:pt x="71" y="264"/>
                    </a:lnTo>
                    <a:close/>
                    <a:moveTo>
                      <a:pt x="71" y="264"/>
                    </a:moveTo>
                    <a:lnTo>
                      <a:pt x="69" y="264"/>
                    </a:lnTo>
                    <a:lnTo>
                      <a:pt x="71" y="264"/>
                    </a:lnTo>
                    <a:close/>
                    <a:moveTo>
                      <a:pt x="69" y="264"/>
                    </a:moveTo>
                    <a:lnTo>
                      <a:pt x="69" y="262"/>
                    </a:lnTo>
                    <a:lnTo>
                      <a:pt x="69" y="264"/>
                    </a:lnTo>
                    <a:close/>
                    <a:moveTo>
                      <a:pt x="69" y="262"/>
                    </a:moveTo>
                    <a:lnTo>
                      <a:pt x="69" y="264"/>
                    </a:lnTo>
                    <a:lnTo>
                      <a:pt x="69" y="262"/>
                    </a:lnTo>
                    <a:close/>
                    <a:moveTo>
                      <a:pt x="71" y="264"/>
                    </a:moveTo>
                    <a:lnTo>
                      <a:pt x="71" y="262"/>
                    </a:lnTo>
                    <a:lnTo>
                      <a:pt x="71" y="264"/>
                    </a:lnTo>
                    <a:close/>
                    <a:moveTo>
                      <a:pt x="71" y="262"/>
                    </a:moveTo>
                    <a:lnTo>
                      <a:pt x="69" y="262"/>
                    </a:lnTo>
                    <a:lnTo>
                      <a:pt x="71" y="262"/>
                    </a:lnTo>
                    <a:close/>
                    <a:moveTo>
                      <a:pt x="71" y="262"/>
                    </a:moveTo>
                    <a:lnTo>
                      <a:pt x="69" y="262"/>
                    </a:lnTo>
                    <a:lnTo>
                      <a:pt x="71" y="262"/>
                    </a:lnTo>
                    <a:close/>
                    <a:moveTo>
                      <a:pt x="69" y="262"/>
                    </a:moveTo>
                    <a:lnTo>
                      <a:pt x="69" y="259"/>
                    </a:lnTo>
                    <a:lnTo>
                      <a:pt x="69" y="262"/>
                    </a:lnTo>
                    <a:close/>
                    <a:moveTo>
                      <a:pt x="67" y="259"/>
                    </a:moveTo>
                    <a:lnTo>
                      <a:pt x="67" y="262"/>
                    </a:lnTo>
                    <a:lnTo>
                      <a:pt x="67" y="259"/>
                    </a:lnTo>
                    <a:close/>
                    <a:moveTo>
                      <a:pt x="69" y="259"/>
                    </a:moveTo>
                    <a:lnTo>
                      <a:pt x="69" y="262"/>
                    </a:lnTo>
                    <a:lnTo>
                      <a:pt x="69" y="259"/>
                    </a:lnTo>
                    <a:close/>
                    <a:moveTo>
                      <a:pt x="69" y="257"/>
                    </a:moveTo>
                    <a:lnTo>
                      <a:pt x="67" y="257"/>
                    </a:lnTo>
                    <a:lnTo>
                      <a:pt x="69" y="257"/>
                    </a:lnTo>
                    <a:close/>
                    <a:moveTo>
                      <a:pt x="69" y="257"/>
                    </a:moveTo>
                    <a:lnTo>
                      <a:pt x="67" y="257"/>
                    </a:lnTo>
                    <a:lnTo>
                      <a:pt x="69" y="257"/>
                    </a:lnTo>
                    <a:close/>
                    <a:moveTo>
                      <a:pt x="69" y="257"/>
                    </a:moveTo>
                    <a:lnTo>
                      <a:pt x="69" y="255"/>
                    </a:lnTo>
                    <a:lnTo>
                      <a:pt x="69" y="257"/>
                    </a:lnTo>
                    <a:close/>
                    <a:moveTo>
                      <a:pt x="67" y="252"/>
                    </a:moveTo>
                    <a:lnTo>
                      <a:pt x="67" y="255"/>
                    </a:lnTo>
                    <a:lnTo>
                      <a:pt x="67" y="252"/>
                    </a:lnTo>
                    <a:close/>
                    <a:moveTo>
                      <a:pt x="67" y="252"/>
                    </a:moveTo>
                    <a:lnTo>
                      <a:pt x="64" y="252"/>
                    </a:lnTo>
                    <a:lnTo>
                      <a:pt x="67" y="252"/>
                    </a:lnTo>
                    <a:close/>
                    <a:moveTo>
                      <a:pt x="67" y="252"/>
                    </a:moveTo>
                    <a:lnTo>
                      <a:pt x="64" y="252"/>
                    </a:lnTo>
                    <a:lnTo>
                      <a:pt x="67" y="252"/>
                    </a:lnTo>
                    <a:close/>
                    <a:moveTo>
                      <a:pt x="67" y="250"/>
                    </a:moveTo>
                    <a:lnTo>
                      <a:pt x="64" y="250"/>
                    </a:lnTo>
                    <a:lnTo>
                      <a:pt x="67" y="250"/>
                    </a:lnTo>
                    <a:close/>
                    <a:moveTo>
                      <a:pt x="64" y="247"/>
                    </a:moveTo>
                    <a:lnTo>
                      <a:pt x="64" y="250"/>
                    </a:lnTo>
                    <a:lnTo>
                      <a:pt x="64" y="247"/>
                    </a:lnTo>
                    <a:close/>
                    <a:moveTo>
                      <a:pt x="67" y="247"/>
                    </a:moveTo>
                    <a:lnTo>
                      <a:pt x="64" y="247"/>
                    </a:lnTo>
                    <a:lnTo>
                      <a:pt x="67" y="247"/>
                    </a:lnTo>
                    <a:close/>
                    <a:moveTo>
                      <a:pt x="64" y="245"/>
                    </a:moveTo>
                    <a:lnTo>
                      <a:pt x="64" y="247"/>
                    </a:lnTo>
                    <a:lnTo>
                      <a:pt x="64" y="245"/>
                    </a:lnTo>
                    <a:close/>
                    <a:moveTo>
                      <a:pt x="64" y="247"/>
                    </a:moveTo>
                    <a:lnTo>
                      <a:pt x="64" y="245"/>
                    </a:lnTo>
                    <a:lnTo>
                      <a:pt x="64" y="247"/>
                    </a:lnTo>
                    <a:close/>
                    <a:moveTo>
                      <a:pt x="64" y="245"/>
                    </a:moveTo>
                    <a:lnTo>
                      <a:pt x="64" y="243"/>
                    </a:lnTo>
                    <a:lnTo>
                      <a:pt x="64" y="245"/>
                    </a:lnTo>
                    <a:close/>
                    <a:moveTo>
                      <a:pt x="67" y="240"/>
                    </a:moveTo>
                    <a:lnTo>
                      <a:pt x="64" y="240"/>
                    </a:lnTo>
                    <a:lnTo>
                      <a:pt x="67" y="240"/>
                    </a:lnTo>
                    <a:close/>
                    <a:moveTo>
                      <a:pt x="69" y="240"/>
                    </a:moveTo>
                    <a:lnTo>
                      <a:pt x="69" y="238"/>
                    </a:lnTo>
                    <a:lnTo>
                      <a:pt x="69" y="240"/>
                    </a:lnTo>
                    <a:close/>
                    <a:moveTo>
                      <a:pt x="67" y="238"/>
                    </a:moveTo>
                    <a:lnTo>
                      <a:pt x="67" y="236"/>
                    </a:lnTo>
                    <a:lnTo>
                      <a:pt x="67" y="238"/>
                    </a:lnTo>
                    <a:close/>
                    <a:moveTo>
                      <a:pt x="67" y="238"/>
                    </a:moveTo>
                    <a:lnTo>
                      <a:pt x="67" y="236"/>
                    </a:lnTo>
                    <a:lnTo>
                      <a:pt x="67" y="238"/>
                    </a:lnTo>
                    <a:close/>
                    <a:moveTo>
                      <a:pt x="64" y="233"/>
                    </a:moveTo>
                    <a:lnTo>
                      <a:pt x="64" y="236"/>
                    </a:lnTo>
                    <a:lnTo>
                      <a:pt x="64" y="233"/>
                    </a:lnTo>
                    <a:close/>
                    <a:moveTo>
                      <a:pt x="64" y="233"/>
                    </a:moveTo>
                    <a:lnTo>
                      <a:pt x="62" y="233"/>
                    </a:lnTo>
                    <a:lnTo>
                      <a:pt x="64" y="233"/>
                    </a:lnTo>
                    <a:close/>
                    <a:moveTo>
                      <a:pt x="67" y="233"/>
                    </a:moveTo>
                    <a:lnTo>
                      <a:pt x="64" y="233"/>
                    </a:lnTo>
                    <a:lnTo>
                      <a:pt x="64" y="231"/>
                    </a:lnTo>
                    <a:lnTo>
                      <a:pt x="67" y="233"/>
                    </a:lnTo>
                    <a:close/>
                    <a:moveTo>
                      <a:pt x="62" y="233"/>
                    </a:moveTo>
                    <a:lnTo>
                      <a:pt x="62" y="231"/>
                    </a:lnTo>
                    <a:lnTo>
                      <a:pt x="62" y="233"/>
                    </a:lnTo>
                    <a:close/>
                    <a:moveTo>
                      <a:pt x="62" y="231"/>
                    </a:moveTo>
                    <a:lnTo>
                      <a:pt x="59" y="231"/>
                    </a:lnTo>
                    <a:lnTo>
                      <a:pt x="62" y="231"/>
                    </a:lnTo>
                    <a:close/>
                    <a:moveTo>
                      <a:pt x="62" y="228"/>
                    </a:moveTo>
                    <a:lnTo>
                      <a:pt x="62" y="226"/>
                    </a:lnTo>
                    <a:lnTo>
                      <a:pt x="62" y="228"/>
                    </a:lnTo>
                    <a:close/>
                    <a:moveTo>
                      <a:pt x="59" y="228"/>
                    </a:moveTo>
                    <a:lnTo>
                      <a:pt x="59" y="226"/>
                    </a:lnTo>
                    <a:lnTo>
                      <a:pt x="59" y="228"/>
                    </a:lnTo>
                    <a:close/>
                    <a:moveTo>
                      <a:pt x="62" y="226"/>
                    </a:moveTo>
                    <a:lnTo>
                      <a:pt x="59" y="226"/>
                    </a:lnTo>
                    <a:lnTo>
                      <a:pt x="62" y="226"/>
                    </a:lnTo>
                    <a:close/>
                    <a:moveTo>
                      <a:pt x="59" y="226"/>
                    </a:moveTo>
                    <a:lnTo>
                      <a:pt x="59" y="224"/>
                    </a:lnTo>
                    <a:lnTo>
                      <a:pt x="59" y="226"/>
                    </a:lnTo>
                    <a:close/>
                    <a:moveTo>
                      <a:pt x="62" y="219"/>
                    </a:moveTo>
                    <a:lnTo>
                      <a:pt x="59" y="219"/>
                    </a:lnTo>
                    <a:lnTo>
                      <a:pt x="62" y="219"/>
                    </a:lnTo>
                    <a:lnTo>
                      <a:pt x="59" y="219"/>
                    </a:lnTo>
                    <a:lnTo>
                      <a:pt x="62" y="219"/>
                    </a:lnTo>
                    <a:close/>
                    <a:moveTo>
                      <a:pt x="59" y="214"/>
                    </a:moveTo>
                    <a:lnTo>
                      <a:pt x="57" y="214"/>
                    </a:lnTo>
                    <a:lnTo>
                      <a:pt x="59" y="214"/>
                    </a:lnTo>
                    <a:close/>
                    <a:moveTo>
                      <a:pt x="59" y="214"/>
                    </a:moveTo>
                    <a:lnTo>
                      <a:pt x="59" y="212"/>
                    </a:lnTo>
                    <a:lnTo>
                      <a:pt x="59" y="214"/>
                    </a:lnTo>
                    <a:close/>
                    <a:moveTo>
                      <a:pt x="59" y="207"/>
                    </a:moveTo>
                    <a:lnTo>
                      <a:pt x="59" y="209"/>
                    </a:lnTo>
                    <a:lnTo>
                      <a:pt x="59" y="207"/>
                    </a:lnTo>
                    <a:lnTo>
                      <a:pt x="59" y="209"/>
                    </a:lnTo>
                    <a:lnTo>
                      <a:pt x="59" y="207"/>
                    </a:lnTo>
                    <a:close/>
                    <a:moveTo>
                      <a:pt x="64" y="205"/>
                    </a:moveTo>
                    <a:lnTo>
                      <a:pt x="64" y="202"/>
                    </a:lnTo>
                    <a:lnTo>
                      <a:pt x="64" y="205"/>
                    </a:lnTo>
                    <a:close/>
                    <a:moveTo>
                      <a:pt x="57" y="202"/>
                    </a:moveTo>
                    <a:lnTo>
                      <a:pt x="55" y="202"/>
                    </a:lnTo>
                    <a:lnTo>
                      <a:pt x="57" y="202"/>
                    </a:lnTo>
                    <a:close/>
                    <a:moveTo>
                      <a:pt x="55" y="202"/>
                    </a:moveTo>
                    <a:lnTo>
                      <a:pt x="57" y="202"/>
                    </a:lnTo>
                    <a:lnTo>
                      <a:pt x="55" y="202"/>
                    </a:lnTo>
                    <a:close/>
                    <a:moveTo>
                      <a:pt x="55" y="202"/>
                    </a:moveTo>
                    <a:lnTo>
                      <a:pt x="57" y="202"/>
                    </a:lnTo>
                    <a:lnTo>
                      <a:pt x="55" y="202"/>
                    </a:lnTo>
                    <a:close/>
                    <a:moveTo>
                      <a:pt x="69" y="202"/>
                    </a:moveTo>
                    <a:lnTo>
                      <a:pt x="67" y="202"/>
                    </a:lnTo>
                    <a:lnTo>
                      <a:pt x="69" y="202"/>
                    </a:lnTo>
                    <a:close/>
                    <a:moveTo>
                      <a:pt x="57" y="202"/>
                    </a:moveTo>
                    <a:lnTo>
                      <a:pt x="55" y="202"/>
                    </a:lnTo>
                    <a:lnTo>
                      <a:pt x="57" y="202"/>
                    </a:lnTo>
                    <a:close/>
                    <a:moveTo>
                      <a:pt x="67" y="200"/>
                    </a:moveTo>
                    <a:lnTo>
                      <a:pt x="67" y="202"/>
                    </a:lnTo>
                    <a:lnTo>
                      <a:pt x="67" y="200"/>
                    </a:lnTo>
                    <a:close/>
                    <a:moveTo>
                      <a:pt x="52" y="200"/>
                    </a:moveTo>
                    <a:lnTo>
                      <a:pt x="50" y="200"/>
                    </a:lnTo>
                    <a:lnTo>
                      <a:pt x="52" y="200"/>
                    </a:lnTo>
                    <a:close/>
                    <a:moveTo>
                      <a:pt x="55" y="200"/>
                    </a:moveTo>
                    <a:lnTo>
                      <a:pt x="52" y="200"/>
                    </a:lnTo>
                    <a:lnTo>
                      <a:pt x="55" y="200"/>
                    </a:lnTo>
                    <a:close/>
                    <a:moveTo>
                      <a:pt x="62" y="200"/>
                    </a:moveTo>
                    <a:lnTo>
                      <a:pt x="64" y="200"/>
                    </a:lnTo>
                    <a:lnTo>
                      <a:pt x="62" y="200"/>
                    </a:lnTo>
                    <a:close/>
                    <a:moveTo>
                      <a:pt x="69" y="200"/>
                    </a:moveTo>
                    <a:lnTo>
                      <a:pt x="69" y="198"/>
                    </a:lnTo>
                    <a:lnTo>
                      <a:pt x="69" y="200"/>
                    </a:lnTo>
                    <a:close/>
                    <a:moveTo>
                      <a:pt x="50" y="200"/>
                    </a:moveTo>
                    <a:lnTo>
                      <a:pt x="50" y="198"/>
                    </a:lnTo>
                    <a:lnTo>
                      <a:pt x="50" y="200"/>
                    </a:lnTo>
                    <a:close/>
                    <a:moveTo>
                      <a:pt x="55" y="200"/>
                    </a:moveTo>
                    <a:lnTo>
                      <a:pt x="55" y="198"/>
                    </a:lnTo>
                    <a:lnTo>
                      <a:pt x="55" y="200"/>
                    </a:lnTo>
                    <a:close/>
                    <a:moveTo>
                      <a:pt x="64" y="198"/>
                    </a:moveTo>
                    <a:lnTo>
                      <a:pt x="64" y="200"/>
                    </a:lnTo>
                    <a:lnTo>
                      <a:pt x="64" y="198"/>
                    </a:lnTo>
                    <a:close/>
                    <a:moveTo>
                      <a:pt x="57" y="198"/>
                    </a:moveTo>
                    <a:lnTo>
                      <a:pt x="55" y="198"/>
                    </a:lnTo>
                    <a:lnTo>
                      <a:pt x="57" y="198"/>
                    </a:lnTo>
                    <a:close/>
                    <a:moveTo>
                      <a:pt x="57" y="198"/>
                    </a:moveTo>
                    <a:lnTo>
                      <a:pt x="55" y="198"/>
                    </a:lnTo>
                    <a:lnTo>
                      <a:pt x="57" y="198"/>
                    </a:lnTo>
                    <a:close/>
                    <a:moveTo>
                      <a:pt x="52" y="198"/>
                    </a:moveTo>
                    <a:lnTo>
                      <a:pt x="50" y="198"/>
                    </a:lnTo>
                    <a:lnTo>
                      <a:pt x="52" y="198"/>
                    </a:lnTo>
                    <a:close/>
                    <a:moveTo>
                      <a:pt x="67" y="198"/>
                    </a:moveTo>
                    <a:lnTo>
                      <a:pt x="64" y="198"/>
                    </a:lnTo>
                    <a:lnTo>
                      <a:pt x="67" y="198"/>
                    </a:lnTo>
                    <a:close/>
                    <a:moveTo>
                      <a:pt x="67" y="198"/>
                    </a:moveTo>
                    <a:lnTo>
                      <a:pt x="69" y="198"/>
                    </a:lnTo>
                    <a:lnTo>
                      <a:pt x="67" y="198"/>
                    </a:lnTo>
                    <a:close/>
                    <a:moveTo>
                      <a:pt x="67" y="195"/>
                    </a:moveTo>
                    <a:lnTo>
                      <a:pt x="67" y="198"/>
                    </a:lnTo>
                    <a:lnTo>
                      <a:pt x="67" y="195"/>
                    </a:lnTo>
                    <a:close/>
                    <a:moveTo>
                      <a:pt x="64" y="195"/>
                    </a:moveTo>
                    <a:lnTo>
                      <a:pt x="64" y="198"/>
                    </a:lnTo>
                    <a:lnTo>
                      <a:pt x="64" y="195"/>
                    </a:lnTo>
                    <a:close/>
                    <a:moveTo>
                      <a:pt x="52" y="195"/>
                    </a:moveTo>
                    <a:lnTo>
                      <a:pt x="50" y="195"/>
                    </a:lnTo>
                    <a:lnTo>
                      <a:pt x="52" y="195"/>
                    </a:lnTo>
                    <a:close/>
                    <a:moveTo>
                      <a:pt x="67" y="195"/>
                    </a:moveTo>
                    <a:lnTo>
                      <a:pt x="64" y="195"/>
                    </a:lnTo>
                    <a:lnTo>
                      <a:pt x="67" y="195"/>
                    </a:lnTo>
                    <a:close/>
                    <a:moveTo>
                      <a:pt x="59" y="195"/>
                    </a:moveTo>
                    <a:lnTo>
                      <a:pt x="57" y="195"/>
                    </a:lnTo>
                    <a:lnTo>
                      <a:pt x="59" y="195"/>
                    </a:lnTo>
                    <a:close/>
                    <a:moveTo>
                      <a:pt x="50" y="193"/>
                    </a:moveTo>
                    <a:lnTo>
                      <a:pt x="50" y="195"/>
                    </a:lnTo>
                    <a:lnTo>
                      <a:pt x="50" y="193"/>
                    </a:lnTo>
                    <a:close/>
                    <a:moveTo>
                      <a:pt x="64" y="193"/>
                    </a:moveTo>
                    <a:lnTo>
                      <a:pt x="62" y="193"/>
                    </a:lnTo>
                    <a:lnTo>
                      <a:pt x="64" y="193"/>
                    </a:lnTo>
                    <a:close/>
                    <a:moveTo>
                      <a:pt x="69" y="193"/>
                    </a:moveTo>
                    <a:lnTo>
                      <a:pt x="67" y="193"/>
                    </a:lnTo>
                    <a:lnTo>
                      <a:pt x="69" y="193"/>
                    </a:lnTo>
                    <a:close/>
                    <a:moveTo>
                      <a:pt x="67" y="193"/>
                    </a:moveTo>
                    <a:lnTo>
                      <a:pt x="64" y="193"/>
                    </a:lnTo>
                    <a:lnTo>
                      <a:pt x="67" y="193"/>
                    </a:lnTo>
                    <a:close/>
                    <a:moveTo>
                      <a:pt x="71" y="193"/>
                    </a:moveTo>
                    <a:lnTo>
                      <a:pt x="71" y="190"/>
                    </a:lnTo>
                    <a:lnTo>
                      <a:pt x="71" y="193"/>
                    </a:lnTo>
                    <a:close/>
                    <a:moveTo>
                      <a:pt x="69" y="193"/>
                    </a:moveTo>
                    <a:lnTo>
                      <a:pt x="67" y="193"/>
                    </a:lnTo>
                    <a:lnTo>
                      <a:pt x="67" y="190"/>
                    </a:lnTo>
                    <a:lnTo>
                      <a:pt x="69" y="193"/>
                    </a:lnTo>
                    <a:close/>
                    <a:moveTo>
                      <a:pt x="69" y="193"/>
                    </a:moveTo>
                    <a:lnTo>
                      <a:pt x="69" y="190"/>
                    </a:lnTo>
                    <a:lnTo>
                      <a:pt x="69" y="193"/>
                    </a:lnTo>
                    <a:close/>
                    <a:moveTo>
                      <a:pt x="67" y="190"/>
                    </a:moveTo>
                    <a:lnTo>
                      <a:pt x="67" y="193"/>
                    </a:lnTo>
                    <a:lnTo>
                      <a:pt x="67" y="190"/>
                    </a:lnTo>
                    <a:close/>
                    <a:moveTo>
                      <a:pt x="71" y="193"/>
                    </a:moveTo>
                    <a:lnTo>
                      <a:pt x="71" y="190"/>
                    </a:lnTo>
                    <a:lnTo>
                      <a:pt x="71" y="193"/>
                    </a:lnTo>
                    <a:close/>
                    <a:moveTo>
                      <a:pt x="71" y="190"/>
                    </a:moveTo>
                    <a:lnTo>
                      <a:pt x="71" y="193"/>
                    </a:lnTo>
                    <a:lnTo>
                      <a:pt x="71" y="190"/>
                    </a:lnTo>
                    <a:close/>
                    <a:moveTo>
                      <a:pt x="64" y="190"/>
                    </a:moveTo>
                    <a:lnTo>
                      <a:pt x="67" y="190"/>
                    </a:lnTo>
                    <a:lnTo>
                      <a:pt x="67" y="193"/>
                    </a:lnTo>
                    <a:lnTo>
                      <a:pt x="64" y="193"/>
                    </a:lnTo>
                    <a:lnTo>
                      <a:pt x="64" y="190"/>
                    </a:lnTo>
                    <a:close/>
                    <a:moveTo>
                      <a:pt x="74" y="190"/>
                    </a:moveTo>
                    <a:lnTo>
                      <a:pt x="71" y="190"/>
                    </a:lnTo>
                    <a:lnTo>
                      <a:pt x="74" y="190"/>
                    </a:lnTo>
                    <a:close/>
                    <a:moveTo>
                      <a:pt x="67" y="190"/>
                    </a:moveTo>
                    <a:lnTo>
                      <a:pt x="69" y="190"/>
                    </a:lnTo>
                    <a:lnTo>
                      <a:pt x="67" y="190"/>
                    </a:lnTo>
                    <a:close/>
                    <a:moveTo>
                      <a:pt x="69" y="190"/>
                    </a:moveTo>
                    <a:lnTo>
                      <a:pt x="67" y="190"/>
                    </a:lnTo>
                    <a:lnTo>
                      <a:pt x="69" y="190"/>
                    </a:lnTo>
                    <a:close/>
                    <a:moveTo>
                      <a:pt x="71" y="190"/>
                    </a:moveTo>
                    <a:lnTo>
                      <a:pt x="69" y="190"/>
                    </a:lnTo>
                    <a:lnTo>
                      <a:pt x="71" y="190"/>
                    </a:lnTo>
                    <a:close/>
                    <a:moveTo>
                      <a:pt x="71" y="190"/>
                    </a:moveTo>
                    <a:lnTo>
                      <a:pt x="71" y="188"/>
                    </a:lnTo>
                    <a:lnTo>
                      <a:pt x="71" y="190"/>
                    </a:lnTo>
                    <a:close/>
                    <a:moveTo>
                      <a:pt x="71" y="190"/>
                    </a:moveTo>
                    <a:lnTo>
                      <a:pt x="71" y="188"/>
                    </a:lnTo>
                    <a:lnTo>
                      <a:pt x="71" y="190"/>
                    </a:lnTo>
                    <a:close/>
                    <a:moveTo>
                      <a:pt x="69" y="188"/>
                    </a:moveTo>
                    <a:lnTo>
                      <a:pt x="69" y="190"/>
                    </a:lnTo>
                    <a:lnTo>
                      <a:pt x="69" y="188"/>
                    </a:lnTo>
                    <a:close/>
                    <a:moveTo>
                      <a:pt x="64" y="188"/>
                    </a:moveTo>
                    <a:lnTo>
                      <a:pt x="62" y="188"/>
                    </a:lnTo>
                    <a:lnTo>
                      <a:pt x="64" y="188"/>
                    </a:lnTo>
                    <a:close/>
                    <a:moveTo>
                      <a:pt x="71" y="188"/>
                    </a:moveTo>
                    <a:lnTo>
                      <a:pt x="69" y="188"/>
                    </a:lnTo>
                    <a:lnTo>
                      <a:pt x="71" y="188"/>
                    </a:lnTo>
                    <a:close/>
                    <a:moveTo>
                      <a:pt x="62" y="188"/>
                    </a:moveTo>
                    <a:lnTo>
                      <a:pt x="59" y="188"/>
                    </a:lnTo>
                    <a:lnTo>
                      <a:pt x="62" y="188"/>
                    </a:lnTo>
                    <a:close/>
                    <a:moveTo>
                      <a:pt x="71" y="188"/>
                    </a:moveTo>
                    <a:lnTo>
                      <a:pt x="71" y="186"/>
                    </a:lnTo>
                    <a:lnTo>
                      <a:pt x="71" y="188"/>
                    </a:lnTo>
                    <a:close/>
                    <a:moveTo>
                      <a:pt x="71" y="188"/>
                    </a:moveTo>
                    <a:lnTo>
                      <a:pt x="71" y="186"/>
                    </a:lnTo>
                    <a:lnTo>
                      <a:pt x="71" y="188"/>
                    </a:lnTo>
                    <a:close/>
                    <a:moveTo>
                      <a:pt x="71" y="188"/>
                    </a:moveTo>
                    <a:lnTo>
                      <a:pt x="71" y="186"/>
                    </a:lnTo>
                    <a:lnTo>
                      <a:pt x="71" y="188"/>
                    </a:lnTo>
                    <a:close/>
                    <a:moveTo>
                      <a:pt x="88" y="186"/>
                    </a:moveTo>
                    <a:lnTo>
                      <a:pt x="88" y="188"/>
                    </a:lnTo>
                    <a:lnTo>
                      <a:pt x="88" y="186"/>
                    </a:lnTo>
                    <a:close/>
                    <a:moveTo>
                      <a:pt x="74" y="188"/>
                    </a:moveTo>
                    <a:lnTo>
                      <a:pt x="74" y="186"/>
                    </a:lnTo>
                    <a:lnTo>
                      <a:pt x="74" y="188"/>
                    </a:lnTo>
                    <a:close/>
                    <a:moveTo>
                      <a:pt x="71" y="186"/>
                    </a:moveTo>
                    <a:lnTo>
                      <a:pt x="69" y="186"/>
                    </a:lnTo>
                    <a:lnTo>
                      <a:pt x="71" y="186"/>
                    </a:lnTo>
                    <a:close/>
                    <a:moveTo>
                      <a:pt x="90" y="186"/>
                    </a:moveTo>
                    <a:lnTo>
                      <a:pt x="88" y="186"/>
                    </a:lnTo>
                    <a:lnTo>
                      <a:pt x="90" y="186"/>
                    </a:lnTo>
                    <a:close/>
                    <a:moveTo>
                      <a:pt x="90" y="186"/>
                    </a:moveTo>
                    <a:lnTo>
                      <a:pt x="88" y="186"/>
                    </a:lnTo>
                    <a:lnTo>
                      <a:pt x="88" y="183"/>
                    </a:lnTo>
                    <a:lnTo>
                      <a:pt x="90" y="183"/>
                    </a:lnTo>
                    <a:lnTo>
                      <a:pt x="90" y="186"/>
                    </a:lnTo>
                    <a:close/>
                    <a:moveTo>
                      <a:pt x="59" y="183"/>
                    </a:moveTo>
                    <a:lnTo>
                      <a:pt x="59" y="186"/>
                    </a:lnTo>
                    <a:lnTo>
                      <a:pt x="59" y="183"/>
                    </a:lnTo>
                    <a:close/>
                    <a:moveTo>
                      <a:pt x="95" y="183"/>
                    </a:moveTo>
                    <a:lnTo>
                      <a:pt x="93" y="183"/>
                    </a:lnTo>
                    <a:lnTo>
                      <a:pt x="95" y="183"/>
                    </a:lnTo>
                    <a:close/>
                    <a:moveTo>
                      <a:pt x="76" y="183"/>
                    </a:moveTo>
                    <a:lnTo>
                      <a:pt x="74" y="183"/>
                    </a:lnTo>
                    <a:lnTo>
                      <a:pt x="76" y="183"/>
                    </a:lnTo>
                    <a:close/>
                    <a:moveTo>
                      <a:pt x="83" y="183"/>
                    </a:moveTo>
                    <a:lnTo>
                      <a:pt x="86" y="183"/>
                    </a:lnTo>
                    <a:lnTo>
                      <a:pt x="83" y="183"/>
                    </a:lnTo>
                    <a:close/>
                    <a:moveTo>
                      <a:pt x="86" y="183"/>
                    </a:moveTo>
                    <a:lnTo>
                      <a:pt x="83" y="183"/>
                    </a:lnTo>
                    <a:lnTo>
                      <a:pt x="86" y="183"/>
                    </a:lnTo>
                    <a:close/>
                    <a:moveTo>
                      <a:pt x="67" y="183"/>
                    </a:moveTo>
                    <a:lnTo>
                      <a:pt x="67" y="181"/>
                    </a:lnTo>
                    <a:lnTo>
                      <a:pt x="67" y="183"/>
                    </a:lnTo>
                    <a:close/>
                    <a:moveTo>
                      <a:pt x="95" y="181"/>
                    </a:moveTo>
                    <a:lnTo>
                      <a:pt x="95" y="183"/>
                    </a:lnTo>
                    <a:lnTo>
                      <a:pt x="95" y="181"/>
                    </a:lnTo>
                    <a:close/>
                    <a:moveTo>
                      <a:pt x="83" y="181"/>
                    </a:moveTo>
                    <a:lnTo>
                      <a:pt x="83" y="183"/>
                    </a:lnTo>
                    <a:lnTo>
                      <a:pt x="83" y="181"/>
                    </a:lnTo>
                    <a:close/>
                    <a:moveTo>
                      <a:pt x="97" y="183"/>
                    </a:moveTo>
                    <a:lnTo>
                      <a:pt x="97" y="181"/>
                    </a:lnTo>
                    <a:lnTo>
                      <a:pt x="95" y="181"/>
                    </a:lnTo>
                    <a:lnTo>
                      <a:pt x="97" y="181"/>
                    </a:lnTo>
                    <a:lnTo>
                      <a:pt x="97" y="183"/>
                    </a:lnTo>
                    <a:close/>
                    <a:moveTo>
                      <a:pt x="69" y="181"/>
                    </a:moveTo>
                    <a:lnTo>
                      <a:pt x="67" y="181"/>
                    </a:lnTo>
                    <a:lnTo>
                      <a:pt x="69" y="181"/>
                    </a:lnTo>
                    <a:close/>
                    <a:moveTo>
                      <a:pt x="69" y="181"/>
                    </a:moveTo>
                    <a:lnTo>
                      <a:pt x="67" y="181"/>
                    </a:lnTo>
                    <a:lnTo>
                      <a:pt x="69" y="181"/>
                    </a:lnTo>
                    <a:close/>
                    <a:moveTo>
                      <a:pt x="95" y="181"/>
                    </a:moveTo>
                    <a:lnTo>
                      <a:pt x="97" y="181"/>
                    </a:lnTo>
                    <a:lnTo>
                      <a:pt x="95" y="181"/>
                    </a:lnTo>
                    <a:close/>
                    <a:moveTo>
                      <a:pt x="86" y="181"/>
                    </a:moveTo>
                    <a:lnTo>
                      <a:pt x="83" y="181"/>
                    </a:lnTo>
                    <a:lnTo>
                      <a:pt x="86" y="181"/>
                    </a:lnTo>
                    <a:close/>
                    <a:moveTo>
                      <a:pt x="88" y="181"/>
                    </a:moveTo>
                    <a:lnTo>
                      <a:pt x="86" y="181"/>
                    </a:lnTo>
                    <a:lnTo>
                      <a:pt x="88" y="181"/>
                    </a:lnTo>
                    <a:close/>
                    <a:moveTo>
                      <a:pt x="93" y="181"/>
                    </a:moveTo>
                    <a:lnTo>
                      <a:pt x="93" y="179"/>
                    </a:lnTo>
                    <a:lnTo>
                      <a:pt x="93" y="181"/>
                    </a:lnTo>
                    <a:close/>
                    <a:moveTo>
                      <a:pt x="78" y="181"/>
                    </a:moveTo>
                    <a:lnTo>
                      <a:pt x="78" y="179"/>
                    </a:lnTo>
                    <a:lnTo>
                      <a:pt x="78" y="181"/>
                    </a:lnTo>
                    <a:close/>
                    <a:moveTo>
                      <a:pt x="88" y="179"/>
                    </a:moveTo>
                    <a:lnTo>
                      <a:pt x="88" y="181"/>
                    </a:lnTo>
                    <a:lnTo>
                      <a:pt x="88" y="179"/>
                    </a:lnTo>
                    <a:close/>
                    <a:moveTo>
                      <a:pt x="76" y="181"/>
                    </a:moveTo>
                    <a:lnTo>
                      <a:pt x="76" y="179"/>
                    </a:lnTo>
                    <a:lnTo>
                      <a:pt x="76" y="181"/>
                    </a:lnTo>
                    <a:close/>
                    <a:moveTo>
                      <a:pt x="76" y="181"/>
                    </a:moveTo>
                    <a:lnTo>
                      <a:pt x="76" y="179"/>
                    </a:lnTo>
                    <a:lnTo>
                      <a:pt x="76" y="181"/>
                    </a:lnTo>
                    <a:close/>
                    <a:moveTo>
                      <a:pt x="88" y="179"/>
                    </a:moveTo>
                    <a:lnTo>
                      <a:pt x="88" y="181"/>
                    </a:lnTo>
                    <a:lnTo>
                      <a:pt x="88" y="179"/>
                    </a:lnTo>
                    <a:close/>
                    <a:moveTo>
                      <a:pt x="95" y="179"/>
                    </a:moveTo>
                    <a:lnTo>
                      <a:pt x="95" y="181"/>
                    </a:lnTo>
                    <a:lnTo>
                      <a:pt x="95" y="179"/>
                    </a:lnTo>
                    <a:close/>
                    <a:moveTo>
                      <a:pt x="76" y="179"/>
                    </a:moveTo>
                    <a:lnTo>
                      <a:pt x="76" y="181"/>
                    </a:lnTo>
                    <a:lnTo>
                      <a:pt x="76" y="179"/>
                    </a:lnTo>
                    <a:close/>
                    <a:moveTo>
                      <a:pt x="78" y="181"/>
                    </a:moveTo>
                    <a:lnTo>
                      <a:pt x="78" y="179"/>
                    </a:lnTo>
                    <a:lnTo>
                      <a:pt x="78" y="181"/>
                    </a:lnTo>
                    <a:close/>
                    <a:moveTo>
                      <a:pt x="83" y="181"/>
                    </a:moveTo>
                    <a:lnTo>
                      <a:pt x="81" y="181"/>
                    </a:lnTo>
                    <a:lnTo>
                      <a:pt x="81" y="179"/>
                    </a:lnTo>
                    <a:lnTo>
                      <a:pt x="83" y="179"/>
                    </a:lnTo>
                    <a:lnTo>
                      <a:pt x="83" y="181"/>
                    </a:lnTo>
                    <a:close/>
                    <a:moveTo>
                      <a:pt x="95" y="179"/>
                    </a:moveTo>
                    <a:lnTo>
                      <a:pt x="93" y="179"/>
                    </a:lnTo>
                    <a:lnTo>
                      <a:pt x="95" y="179"/>
                    </a:lnTo>
                    <a:close/>
                    <a:moveTo>
                      <a:pt x="78" y="179"/>
                    </a:moveTo>
                    <a:lnTo>
                      <a:pt x="76" y="179"/>
                    </a:lnTo>
                    <a:lnTo>
                      <a:pt x="78" y="179"/>
                    </a:lnTo>
                    <a:lnTo>
                      <a:pt x="76" y="179"/>
                    </a:lnTo>
                    <a:lnTo>
                      <a:pt x="78" y="179"/>
                    </a:lnTo>
                    <a:close/>
                    <a:moveTo>
                      <a:pt x="76" y="179"/>
                    </a:moveTo>
                    <a:lnTo>
                      <a:pt x="74" y="179"/>
                    </a:lnTo>
                    <a:lnTo>
                      <a:pt x="76" y="179"/>
                    </a:lnTo>
                    <a:close/>
                    <a:moveTo>
                      <a:pt x="62" y="179"/>
                    </a:moveTo>
                    <a:lnTo>
                      <a:pt x="59" y="179"/>
                    </a:lnTo>
                    <a:lnTo>
                      <a:pt x="62" y="179"/>
                    </a:lnTo>
                    <a:lnTo>
                      <a:pt x="59" y="179"/>
                    </a:lnTo>
                    <a:lnTo>
                      <a:pt x="62" y="179"/>
                    </a:lnTo>
                    <a:close/>
                    <a:moveTo>
                      <a:pt x="95" y="179"/>
                    </a:moveTo>
                    <a:lnTo>
                      <a:pt x="93" y="179"/>
                    </a:lnTo>
                    <a:lnTo>
                      <a:pt x="95" y="179"/>
                    </a:lnTo>
                    <a:close/>
                    <a:moveTo>
                      <a:pt x="59" y="179"/>
                    </a:moveTo>
                    <a:lnTo>
                      <a:pt x="62" y="179"/>
                    </a:lnTo>
                    <a:lnTo>
                      <a:pt x="59" y="179"/>
                    </a:lnTo>
                    <a:close/>
                    <a:moveTo>
                      <a:pt x="57" y="176"/>
                    </a:moveTo>
                    <a:lnTo>
                      <a:pt x="57" y="179"/>
                    </a:lnTo>
                    <a:lnTo>
                      <a:pt x="57" y="176"/>
                    </a:lnTo>
                    <a:close/>
                    <a:moveTo>
                      <a:pt x="59" y="179"/>
                    </a:moveTo>
                    <a:lnTo>
                      <a:pt x="59" y="176"/>
                    </a:lnTo>
                    <a:lnTo>
                      <a:pt x="59" y="179"/>
                    </a:lnTo>
                    <a:close/>
                    <a:moveTo>
                      <a:pt x="78" y="176"/>
                    </a:moveTo>
                    <a:lnTo>
                      <a:pt x="78" y="179"/>
                    </a:lnTo>
                    <a:lnTo>
                      <a:pt x="78" y="176"/>
                    </a:lnTo>
                    <a:close/>
                    <a:moveTo>
                      <a:pt x="59" y="179"/>
                    </a:moveTo>
                    <a:lnTo>
                      <a:pt x="59" y="176"/>
                    </a:lnTo>
                    <a:lnTo>
                      <a:pt x="59" y="179"/>
                    </a:lnTo>
                    <a:close/>
                    <a:moveTo>
                      <a:pt x="57" y="179"/>
                    </a:moveTo>
                    <a:lnTo>
                      <a:pt x="57" y="176"/>
                    </a:lnTo>
                    <a:lnTo>
                      <a:pt x="57" y="179"/>
                    </a:lnTo>
                    <a:close/>
                    <a:moveTo>
                      <a:pt x="74" y="179"/>
                    </a:moveTo>
                    <a:lnTo>
                      <a:pt x="74" y="176"/>
                    </a:lnTo>
                    <a:lnTo>
                      <a:pt x="74" y="179"/>
                    </a:lnTo>
                    <a:close/>
                    <a:moveTo>
                      <a:pt x="95" y="176"/>
                    </a:moveTo>
                    <a:lnTo>
                      <a:pt x="95" y="179"/>
                    </a:lnTo>
                    <a:lnTo>
                      <a:pt x="95" y="176"/>
                    </a:lnTo>
                    <a:close/>
                    <a:moveTo>
                      <a:pt x="78" y="176"/>
                    </a:moveTo>
                    <a:lnTo>
                      <a:pt x="78" y="179"/>
                    </a:lnTo>
                    <a:lnTo>
                      <a:pt x="78" y="176"/>
                    </a:lnTo>
                    <a:close/>
                    <a:moveTo>
                      <a:pt x="81" y="176"/>
                    </a:moveTo>
                    <a:lnTo>
                      <a:pt x="81" y="179"/>
                    </a:lnTo>
                    <a:lnTo>
                      <a:pt x="81" y="176"/>
                    </a:lnTo>
                    <a:close/>
                    <a:moveTo>
                      <a:pt x="59" y="176"/>
                    </a:moveTo>
                    <a:lnTo>
                      <a:pt x="62" y="176"/>
                    </a:lnTo>
                    <a:lnTo>
                      <a:pt x="59" y="176"/>
                    </a:lnTo>
                    <a:close/>
                    <a:moveTo>
                      <a:pt x="74" y="176"/>
                    </a:moveTo>
                    <a:lnTo>
                      <a:pt x="74" y="179"/>
                    </a:lnTo>
                    <a:lnTo>
                      <a:pt x="74" y="176"/>
                    </a:lnTo>
                    <a:close/>
                    <a:moveTo>
                      <a:pt x="64" y="179"/>
                    </a:moveTo>
                    <a:lnTo>
                      <a:pt x="64" y="176"/>
                    </a:lnTo>
                    <a:lnTo>
                      <a:pt x="64" y="179"/>
                    </a:lnTo>
                    <a:close/>
                    <a:moveTo>
                      <a:pt x="95" y="176"/>
                    </a:moveTo>
                    <a:lnTo>
                      <a:pt x="93" y="176"/>
                    </a:lnTo>
                    <a:lnTo>
                      <a:pt x="95" y="176"/>
                    </a:lnTo>
                    <a:close/>
                    <a:moveTo>
                      <a:pt x="95" y="176"/>
                    </a:moveTo>
                    <a:lnTo>
                      <a:pt x="93" y="176"/>
                    </a:lnTo>
                    <a:lnTo>
                      <a:pt x="95" y="176"/>
                    </a:lnTo>
                    <a:close/>
                    <a:moveTo>
                      <a:pt x="95" y="176"/>
                    </a:moveTo>
                    <a:lnTo>
                      <a:pt x="93" y="176"/>
                    </a:lnTo>
                    <a:lnTo>
                      <a:pt x="95" y="176"/>
                    </a:lnTo>
                    <a:close/>
                    <a:moveTo>
                      <a:pt x="78" y="176"/>
                    </a:moveTo>
                    <a:lnTo>
                      <a:pt x="76" y="176"/>
                    </a:lnTo>
                    <a:lnTo>
                      <a:pt x="78" y="176"/>
                    </a:lnTo>
                    <a:close/>
                    <a:moveTo>
                      <a:pt x="81" y="176"/>
                    </a:moveTo>
                    <a:lnTo>
                      <a:pt x="83" y="176"/>
                    </a:lnTo>
                    <a:lnTo>
                      <a:pt x="81" y="176"/>
                    </a:lnTo>
                    <a:close/>
                    <a:moveTo>
                      <a:pt x="83" y="176"/>
                    </a:moveTo>
                    <a:lnTo>
                      <a:pt x="81" y="176"/>
                    </a:lnTo>
                    <a:lnTo>
                      <a:pt x="83" y="176"/>
                    </a:lnTo>
                    <a:close/>
                    <a:moveTo>
                      <a:pt x="59" y="176"/>
                    </a:moveTo>
                    <a:lnTo>
                      <a:pt x="59" y="174"/>
                    </a:lnTo>
                    <a:lnTo>
                      <a:pt x="59" y="176"/>
                    </a:lnTo>
                    <a:close/>
                    <a:moveTo>
                      <a:pt x="83" y="176"/>
                    </a:moveTo>
                    <a:lnTo>
                      <a:pt x="81" y="176"/>
                    </a:lnTo>
                    <a:lnTo>
                      <a:pt x="81" y="174"/>
                    </a:lnTo>
                    <a:lnTo>
                      <a:pt x="81" y="176"/>
                    </a:lnTo>
                    <a:lnTo>
                      <a:pt x="83" y="176"/>
                    </a:lnTo>
                    <a:close/>
                    <a:moveTo>
                      <a:pt x="81" y="174"/>
                    </a:moveTo>
                    <a:lnTo>
                      <a:pt x="81" y="176"/>
                    </a:lnTo>
                    <a:lnTo>
                      <a:pt x="81" y="174"/>
                    </a:lnTo>
                    <a:close/>
                    <a:moveTo>
                      <a:pt x="83" y="174"/>
                    </a:moveTo>
                    <a:lnTo>
                      <a:pt x="83" y="176"/>
                    </a:lnTo>
                    <a:lnTo>
                      <a:pt x="83" y="174"/>
                    </a:lnTo>
                    <a:close/>
                    <a:moveTo>
                      <a:pt x="57" y="174"/>
                    </a:moveTo>
                    <a:lnTo>
                      <a:pt x="59" y="174"/>
                    </a:lnTo>
                    <a:lnTo>
                      <a:pt x="57" y="174"/>
                    </a:lnTo>
                    <a:close/>
                    <a:moveTo>
                      <a:pt x="81" y="174"/>
                    </a:moveTo>
                    <a:lnTo>
                      <a:pt x="78" y="174"/>
                    </a:lnTo>
                    <a:lnTo>
                      <a:pt x="81" y="174"/>
                    </a:lnTo>
                    <a:close/>
                    <a:moveTo>
                      <a:pt x="62" y="174"/>
                    </a:moveTo>
                    <a:lnTo>
                      <a:pt x="59" y="174"/>
                    </a:lnTo>
                    <a:lnTo>
                      <a:pt x="62" y="174"/>
                    </a:lnTo>
                    <a:close/>
                    <a:moveTo>
                      <a:pt x="62" y="174"/>
                    </a:moveTo>
                    <a:lnTo>
                      <a:pt x="59" y="174"/>
                    </a:lnTo>
                    <a:lnTo>
                      <a:pt x="62" y="174"/>
                    </a:lnTo>
                    <a:close/>
                    <a:moveTo>
                      <a:pt x="95" y="174"/>
                    </a:moveTo>
                    <a:lnTo>
                      <a:pt x="93" y="174"/>
                    </a:lnTo>
                    <a:lnTo>
                      <a:pt x="95" y="174"/>
                    </a:lnTo>
                    <a:close/>
                    <a:moveTo>
                      <a:pt x="90" y="174"/>
                    </a:moveTo>
                    <a:lnTo>
                      <a:pt x="88" y="174"/>
                    </a:lnTo>
                    <a:lnTo>
                      <a:pt x="90" y="174"/>
                    </a:lnTo>
                    <a:close/>
                    <a:moveTo>
                      <a:pt x="81" y="174"/>
                    </a:moveTo>
                    <a:lnTo>
                      <a:pt x="81" y="171"/>
                    </a:lnTo>
                    <a:lnTo>
                      <a:pt x="81" y="174"/>
                    </a:lnTo>
                    <a:close/>
                    <a:moveTo>
                      <a:pt x="83" y="171"/>
                    </a:moveTo>
                    <a:lnTo>
                      <a:pt x="83" y="174"/>
                    </a:lnTo>
                    <a:lnTo>
                      <a:pt x="83" y="171"/>
                    </a:lnTo>
                    <a:close/>
                    <a:moveTo>
                      <a:pt x="102" y="171"/>
                    </a:moveTo>
                    <a:lnTo>
                      <a:pt x="102" y="169"/>
                    </a:lnTo>
                    <a:lnTo>
                      <a:pt x="102" y="171"/>
                    </a:lnTo>
                    <a:close/>
                    <a:moveTo>
                      <a:pt x="95" y="169"/>
                    </a:moveTo>
                    <a:lnTo>
                      <a:pt x="93" y="169"/>
                    </a:lnTo>
                    <a:lnTo>
                      <a:pt x="95" y="169"/>
                    </a:lnTo>
                    <a:close/>
                    <a:moveTo>
                      <a:pt x="104" y="169"/>
                    </a:moveTo>
                    <a:lnTo>
                      <a:pt x="102" y="169"/>
                    </a:lnTo>
                    <a:lnTo>
                      <a:pt x="104" y="169"/>
                    </a:lnTo>
                    <a:close/>
                    <a:moveTo>
                      <a:pt x="102" y="169"/>
                    </a:moveTo>
                    <a:lnTo>
                      <a:pt x="102" y="167"/>
                    </a:lnTo>
                    <a:lnTo>
                      <a:pt x="102" y="169"/>
                    </a:lnTo>
                    <a:close/>
                    <a:moveTo>
                      <a:pt x="102" y="167"/>
                    </a:moveTo>
                    <a:lnTo>
                      <a:pt x="100" y="167"/>
                    </a:lnTo>
                    <a:lnTo>
                      <a:pt x="102" y="167"/>
                    </a:lnTo>
                    <a:close/>
                    <a:moveTo>
                      <a:pt x="100" y="167"/>
                    </a:moveTo>
                    <a:lnTo>
                      <a:pt x="100" y="164"/>
                    </a:lnTo>
                    <a:lnTo>
                      <a:pt x="100" y="167"/>
                    </a:lnTo>
                    <a:close/>
                    <a:moveTo>
                      <a:pt x="102" y="162"/>
                    </a:moveTo>
                    <a:lnTo>
                      <a:pt x="100" y="162"/>
                    </a:lnTo>
                    <a:lnTo>
                      <a:pt x="102" y="162"/>
                    </a:lnTo>
                    <a:close/>
                    <a:moveTo>
                      <a:pt x="116" y="160"/>
                    </a:moveTo>
                    <a:lnTo>
                      <a:pt x="114" y="160"/>
                    </a:lnTo>
                    <a:lnTo>
                      <a:pt x="116" y="160"/>
                    </a:lnTo>
                    <a:close/>
                    <a:moveTo>
                      <a:pt x="119" y="160"/>
                    </a:moveTo>
                    <a:lnTo>
                      <a:pt x="116" y="160"/>
                    </a:lnTo>
                    <a:lnTo>
                      <a:pt x="119" y="160"/>
                    </a:lnTo>
                    <a:close/>
                    <a:moveTo>
                      <a:pt x="114" y="160"/>
                    </a:moveTo>
                    <a:lnTo>
                      <a:pt x="112" y="160"/>
                    </a:lnTo>
                    <a:lnTo>
                      <a:pt x="114" y="160"/>
                    </a:lnTo>
                    <a:close/>
                    <a:moveTo>
                      <a:pt x="116" y="160"/>
                    </a:moveTo>
                    <a:lnTo>
                      <a:pt x="116" y="157"/>
                    </a:lnTo>
                    <a:lnTo>
                      <a:pt x="116" y="160"/>
                    </a:lnTo>
                    <a:close/>
                    <a:moveTo>
                      <a:pt x="116" y="160"/>
                    </a:moveTo>
                    <a:lnTo>
                      <a:pt x="116" y="157"/>
                    </a:lnTo>
                    <a:lnTo>
                      <a:pt x="116" y="160"/>
                    </a:lnTo>
                    <a:close/>
                    <a:moveTo>
                      <a:pt x="107" y="160"/>
                    </a:moveTo>
                    <a:lnTo>
                      <a:pt x="107" y="157"/>
                    </a:lnTo>
                    <a:lnTo>
                      <a:pt x="107" y="160"/>
                    </a:lnTo>
                    <a:close/>
                    <a:moveTo>
                      <a:pt x="107" y="157"/>
                    </a:moveTo>
                    <a:lnTo>
                      <a:pt x="107" y="160"/>
                    </a:lnTo>
                    <a:lnTo>
                      <a:pt x="107" y="157"/>
                    </a:lnTo>
                    <a:close/>
                    <a:moveTo>
                      <a:pt x="112" y="157"/>
                    </a:moveTo>
                    <a:lnTo>
                      <a:pt x="112" y="160"/>
                    </a:lnTo>
                    <a:lnTo>
                      <a:pt x="112" y="157"/>
                    </a:lnTo>
                    <a:close/>
                    <a:moveTo>
                      <a:pt x="114" y="157"/>
                    </a:moveTo>
                    <a:lnTo>
                      <a:pt x="112" y="157"/>
                    </a:lnTo>
                    <a:lnTo>
                      <a:pt x="114" y="157"/>
                    </a:lnTo>
                    <a:close/>
                    <a:moveTo>
                      <a:pt x="116" y="155"/>
                    </a:moveTo>
                    <a:lnTo>
                      <a:pt x="116" y="157"/>
                    </a:lnTo>
                    <a:lnTo>
                      <a:pt x="116" y="155"/>
                    </a:lnTo>
                    <a:close/>
                    <a:moveTo>
                      <a:pt x="116" y="155"/>
                    </a:moveTo>
                    <a:lnTo>
                      <a:pt x="116" y="157"/>
                    </a:lnTo>
                    <a:lnTo>
                      <a:pt x="116" y="155"/>
                    </a:lnTo>
                    <a:close/>
                    <a:moveTo>
                      <a:pt x="109" y="152"/>
                    </a:moveTo>
                    <a:lnTo>
                      <a:pt x="107" y="152"/>
                    </a:lnTo>
                    <a:lnTo>
                      <a:pt x="109" y="152"/>
                    </a:lnTo>
                    <a:close/>
                    <a:moveTo>
                      <a:pt x="121" y="152"/>
                    </a:moveTo>
                    <a:lnTo>
                      <a:pt x="121" y="150"/>
                    </a:lnTo>
                    <a:lnTo>
                      <a:pt x="121" y="152"/>
                    </a:lnTo>
                    <a:close/>
                    <a:moveTo>
                      <a:pt x="112" y="150"/>
                    </a:moveTo>
                    <a:lnTo>
                      <a:pt x="109" y="150"/>
                    </a:lnTo>
                    <a:lnTo>
                      <a:pt x="112" y="150"/>
                    </a:lnTo>
                    <a:close/>
                    <a:moveTo>
                      <a:pt x="114" y="150"/>
                    </a:moveTo>
                    <a:lnTo>
                      <a:pt x="114" y="152"/>
                    </a:lnTo>
                    <a:lnTo>
                      <a:pt x="114" y="150"/>
                    </a:lnTo>
                    <a:close/>
                    <a:moveTo>
                      <a:pt x="112" y="150"/>
                    </a:moveTo>
                    <a:lnTo>
                      <a:pt x="109" y="150"/>
                    </a:lnTo>
                    <a:lnTo>
                      <a:pt x="112" y="150"/>
                    </a:lnTo>
                    <a:close/>
                    <a:moveTo>
                      <a:pt x="119" y="150"/>
                    </a:moveTo>
                    <a:lnTo>
                      <a:pt x="121" y="150"/>
                    </a:lnTo>
                    <a:lnTo>
                      <a:pt x="119" y="150"/>
                    </a:lnTo>
                    <a:close/>
                    <a:moveTo>
                      <a:pt x="116" y="150"/>
                    </a:moveTo>
                    <a:lnTo>
                      <a:pt x="116" y="148"/>
                    </a:lnTo>
                    <a:lnTo>
                      <a:pt x="116" y="150"/>
                    </a:lnTo>
                    <a:close/>
                    <a:moveTo>
                      <a:pt x="119" y="148"/>
                    </a:moveTo>
                    <a:lnTo>
                      <a:pt x="119" y="150"/>
                    </a:lnTo>
                    <a:lnTo>
                      <a:pt x="121" y="150"/>
                    </a:lnTo>
                    <a:lnTo>
                      <a:pt x="119" y="150"/>
                    </a:lnTo>
                    <a:lnTo>
                      <a:pt x="119" y="148"/>
                    </a:lnTo>
                    <a:close/>
                    <a:moveTo>
                      <a:pt x="112" y="150"/>
                    </a:moveTo>
                    <a:lnTo>
                      <a:pt x="112" y="148"/>
                    </a:lnTo>
                    <a:lnTo>
                      <a:pt x="112" y="150"/>
                    </a:lnTo>
                    <a:close/>
                    <a:moveTo>
                      <a:pt x="109" y="150"/>
                    </a:moveTo>
                    <a:lnTo>
                      <a:pt x="109" y="148"/>
                    </a:lnTo>
                    <a:lnTo>
                      <a:pt x="109" y="150"/>
                    </a:lnTo>
                    <a:close/>
                    <a:moveTo>
                      <a:pt x="112" y="148"/>
                    </a:moveTo>
                    <a:lnTo>
                      <a:pt x="112" y="150"/>
                    </a:lnTo>
                    <a:lnTo>
                      <a:pt x="112" y="148"/>
                    </a:lnTo>
                    <a:close/>
                    <a:moveTo>
                      <a:pt x="114" y="148"/>
                    </a:moveTo>
                    <a:lnTo>
                      <a:pt x="112" y="148"/>
                    </a:lnTo>
                    <a:lnTo>
                      <a:pt x="114" y="148"/>
                    </a:lnTo>
                    <a:close/>
                    <a:moveTo>
                      <a:pt x="123" y="148"/>
                    </a:moveTo>
                    <a:lnTo>
                      <a:pt x="121" y="148"/>
                    </a:lnTo>
                    <a:lnTo>
                      <a:pt x="123" y="148"/>
                    </a:lnTo>
                    <a:close/>
                    <a:moveTo>
                      <a:pt x="119" y="148"/>
                    </a:moveTo>
                    <a:lnTo>
                      <a:pt x="116" y="148"/>
                    </a:lnTo>
                    <a:lnTo>
                      <a:pt x="119" y="148"/>
                    </a:lnTo>
                    <a:close/>
                    <a:moveTo>
                      <a:pt x="114" y="148"/>
                    </a:moveTo>
                    <a:lnTo>
                      <a:pt x="112" y="148"/>
                    </a:lnTo>
                    <a:lnTo>
                      <a:pt x="114" y="148"/>
                    </a:lnTo>
                    <a:close/>
                    <a:moveTo>
                      <a:pt x="131" y="148"/>
                    </a:moveTo>
                    <a:lnTo>
                      <a:pt x="131" y="145"/>
                    </a:lnTo>
                    <a:lnTo>
                      <a:pt x="131" y="148"/>
                    </a:lnTo>
                    <a:close/>
                    <a:moveTo>
                      <a:pt x="133" y="148"/>
                    </a:moveTo>
                    <a:lnTo>
                      <a:pt x="133" y="145"/>
                    </a:lnTo>
                    <a:lnTo>
                      <a:pt x="133" y="148"/>
                    </a:lnTo>
                    <a:close/>
                    <a:moveTo>
                      <a:pt x="112" y="145"/>
                    </a:moveTo>
                    <a:lnTo>
                      <a:pt x="112" y="148"/>
                    </a:lnTo>
                    <a:lnTo>
                      <a:pt x="112" y="145"/>
                    </a:lnTo>
                    <a:close/>
                    <a:moveTo>
                      <a:pt x="112" y="145"/>
                    </a:moveTo>
                    <a:lnTo>
                      <a:pt x="114" y="145"/>
                    </a:lnTo>
                    <a:lnTo>
                      <a:pt x="112" y="145"/>
                    </a:lnTo>
                    <a:close/>
                    <a:moveTo>
                      <a:pt x="114" y="145"/>
                    </a:moveTo>
                    <a:lnTo>
                      <a:pt x="112" y="145"/>
                    </a:lnTo>
                    <a:lnTo>
                      <a:pt x="114" y="145"/>
                    </a:lnTo>
                    <a:close/>
                    <a:moveTo>
                      <a:pt x="140" y="141"/>
                    </a:moveTo>
                    <a:lnTo>
                      <a:pt x="140" y="138"/>
                    </a:lnTo>
                    <a:lnTo>
                      <a:pt x="140" y="141"/>
                    </a:lnTo>
                    <a:close/>
                    <a:moveTo>
                      <a:pt x="140" y="138"/>
                    </a:moveTo>
                    <a:lnTo>
                      <a:pt x="140" y="141"/>
                    </a:lnTo>
                    <a:lnTo>
                      <a:pt x="140" y="138"/>
                    </a:lnTo>
                    <a:close/>
                    <a:moveTo>
                      <a:pt x="145" y="131"/>
                    </a:moveTo>
                    <a:lnTo>
                      <a:pt x="145" y="133"/>
                    </a:lnTo>
                    <a:lnTo>
                      <a:pt x="145" y="131"/>
                    </a:lnTo>
                    <a:close/>
                    <a:moveTo>
                      <a:pt x="145" y="129"/>
                    </a:moveTo>
                    <a:lnTo>
                      <a:pt x="145" y="131"/>
                    </a:lnTo>
                    <a:lnTo>
                      <a:pt x="145" y="129"/>
                    </a:lnTo>
                    <a:close/>
                    <a:moveTo>
                      <a:pt x="142" y="131"/>
                    </a:moveTo>
                    <a:lnTo>
                      <a:pt x="142" y="129"/>
                    </a:lnTo>
                    <a:lnTo>
                      <a:pt x="142" y="131"/>
                    </a:lnTo>
                    <a:close/>
                    <a:moveTo>
                      <a:pt x="138" y="126"/>
                    </a:moveTo>
                    <a:lnTo>
                      <a:pt x="138" y="124"/>
                    </a:lnTo>
                    <a:lnTo>
                      <a:pt x="138" y="126"/>
                    </a:lnTo>
                    <a:close/>
                    <a:moveTo>
                      <a:pt x="169" y="107"/>
                    </a:moveTo>
                    <a:lnTo>
                      <a:pt x="169" y="105"/>
                    </a:lnTo>
                    <a:lnTo>
                      <a:pt x="169" y="107"/>
                    </a:lnTo>
                    <a:close/>
                    <a:moveTo>
                      <a:pt x="169" y="105"/>
                    </a:moveTo>
                    <a:lnTo>
                      <a:pt x="166" y="105"/>
                    </a:lnTo>
                    <a:lnTo>
                      <a:pt x="169" y="105"/>
                    </a:lnTo>
                    <a:close/>
                    <a:moveTo>
                      <a:pt x="169" y="105"/>
                    </a:moveTo>
                    <a:lnTo>
                      <a:pt x="166" y="105"/>
                    </a:lnTo>
                    <a:lnTo>
                      <a:pt x="169" y="105"/>
                    </a:lnTo>
                    <a:close/>
                    <a:moveTo>
                      <a:pt x="169" y="103"/>
                    </a:moveTo>
                    <a:lnTo>
                      <a:pt x="166" y="103"/>
                    </a:lnTo>
                    <a:lnTo>
                      <a:pt x="169" y="103"/>
                    </a:lnTo>
                    <a:close/>
                    <a:moveTo>
                      <a:pt x="218" y="98"/>
                    </a:moveTo>
                    <a:lnTo>
                      <a:pt x="221" y="98"/>
                    </a:lnTo>
                    <a:lnTo>
                      <a:pt x="218" y="98"/>
                    </a:lnTo>
                    <a:close/>
                    <a:moveTo>
                      <a:pt x="216" y="95"/>
                    </a:moveTo>
                    <a:lnTo>
                      <a:pt x="218" y="95"/>
                    </a:lnTo>
                    <a:lnTo>
                      <a:pt x="216" y="95"/>
                    </a:lnTo>
                    <a:close/>
                    <a:moveTo>
                      <a:pt x="214" y="91"/>
                    </a:moveTo>
                    <a:lnTo>
                      <a:pt x="211" y="91"/>
                    </a:lnTo>
                    <a:lnTo>
                      <a:pt x="214" y="91"/>
                    </a:lnTo>
                    <a:close/>
                    <a:moveTo>
                      <a:pt x="211" y="91"/>
                    </a:moveTo>
                    <a:lnTo>
                      <a:pt x="211" y="88"/>
                    </a:lnTo>
                    <a:lnTo>
                      <a:pt x="211" y="91"/>
                    </a:lnTo>
                    <a:close/>
                    <a:moveTo>
                      <a:pt x="197" y="86"/>
                    </a:moveTo>
                    <a:lnTo>
                      <a:pt x="195" y="86"/>
                    </a:lnTo>
                    <a:lnTo>
                      <a:pt x="197" y="86"/>
                    </a:lnTo>
                    <a:close/>
                    <a:moveTo>
                      <a:pt x="199" y="84"/>
                    </a:moveTo>
                    <a:lnTo>
                      <a:pt x="197" y="84"/>
                    </a:lnTo>
                    <a:lnTo>
                      <a:pt x="199" y="84"/>
                    </a:lnTo>
                    <a:close/>
                    <a:moveTo>
                      <a:pt x="197" y="84"/>
                    </a:moveTo>
                    <a:lnTo>
                      <a:pt x="195" y="84"/>
                    </a:lnTo>
                    <a:lnTo>
                      <a:pt x="197" y="84"/>
                    </a:lnTo>
                    <a:close/>
                    <a:moveTo>
                      <a:pt x="190" y="79"/>
                    </a:moveTo>
                    <a:lnTo>
                      <a:pt x="188" y="79"/>
                    </a:lnTo>
                    <a:lnTo>
                      <a:pt x="190" y="79"/>
                    </a:lnTo>
                    <a:close/>
                    <a:moveTo>
                      <a:pt x="188" y="76"/>
                    </a:moveTo>
                    <a:lnTo>
                      <a:pt x="185" y="76"/>
                    </a:lnTo>
                    <a:lnTo>
                      <a:pt x="188" y="76"/>
                    </a:lnTo>
                    <a:close/>
                    <a:moveTo>
                      <a:pt x="188" y="76"/>
                    </a:moveTo>
                    <a:lnTo>
                      <a:pt x="188" y="74"/>
                    </a:lnTo>
                    <a:lnTo>
                      <a:pt x="188" y="76"/>
                    </a:lnTo>
                    <a:close/>
                    <a:moveTo>
                      <a:pt x="199" y="74"/>
                    </a:moveTo>
                    <a:lnTo>
                      <a:pt x="197" y="74"/>
                    </a:lnTo>
                    <a:lnTo>
                      <a:pt x="199" y="74"/>
                    </a:lnTo>
                    <a:close/>
                    <a:moveTo>
                      <a:pt x="195" y="74"/>
                    </a:moveTo>
                    <a:lnTo>
                      <a:pt x="195" y="72"/>
                    </a:lnTo>
                    <a:lnTo>
                      <a:pt x="195" y="74"/>
                    </a:lnTo>
                    <a:close/>
                    <a:moveTo>
                      <a:pt x="197" y="72"/>
                    </a:moveTo>
                    <a:lnTo>
                      <a:pt x="197" y="69"/>
                    </a:lnTo>
                    <a:lnTo>
                      <a:pt x="197" y="72"/>
                    </a:lnTo>
                    <a:close/>
                    <a:moveTo>
                      <a:pt x="197" y="69"/>
                    </a:moveTo>
                    <a:lnTo>
                      <a:pt x="199" y="69"/>
                    </a:lnTo>
                    <a:lnTo>
                      <a:pt x="197" y="69"/>
                    </a:lnTo>
                    <a:close/>
                    <a:moveTo>
                      <a:pt x="188" y="67"/>
                    </a:moveTo>
                    <a:lnTo>
                      <a:pt x="185" y="67"/>
                    </a:lnTo>
                    <a:lnTo>
                      <a:pt x="188" y="67"/>
                    </a:lnTo>
                    <a:close/>
                    <a:moveTo>
                      <a:pt x="197" y="67"/>
                    </a:moveTo>
                    <a:lnTo>
                      <a:pt x="195" y="67"/>
                    </a:lnTo>
                    <a:lnTo>
                      <a:pt x="197" y="67"/>
                    </a:lnTo>
                    <a:close/>
                    <a:moveTo>
                      <a:pt x="197" y="67"/>
                    </a:moveTo>
                    <a:lnTo>
                      <a:pt x="195" y="67"/>
                    </a:lnTo>
                    <a:lnTo>
                      <a:pt x="197" y="67"/>
                    </a:lnTo>
                    <a:close/>
                    <a:moveTo>
                      <a:pt x="197" y="65"/>
                    </a:moveTo>
                    <a:lnTo>
                      <a:pt x="197" y="67"/>
                    </a:lnTo>
                    <a:lnTo>
                      <a:pt x="195" y="65"/>
                    </a:lnTo>
                    <a:lnTo>
                      <a:pt x="197" y="65"/>
                    </a:lnTo>
                    <a:close/>
                    <a:moveTo>
                      <a:pt x="188" y="65"/>
                    </a:moveTo>
                    <a:lnTo>
                      <a:pt x="188" y="62"/>
                    </a:lnTo>
                    <a:lnTo>
                      <a:pt x="188" y="65"/>
                    </a:lnTo>
                    <a:close/>
                    <a:moveTo>
                      <a:pt x="197" y="65"/>
                    </a:moveTo>
                    <a:lnTo>
                      <a:pt x="197" y="62"/>
                    </a:lnTo>
                    <a:lnTo>
                      <a:pt x="197" y="65"/>
                    </a:lnTo>
                    <a:close/>
                    <a:moveTo>
                      <a:pt x="195" y="62"/>
                    </a:moveTo>
                    <a:lnTo>
                      <a:pt x="192" y="62"/>
                    </a:lnTo>
                    <a:lnTo>
                      <a:pt x="195" y="62"/>
                    </a:lnTo>
                    <a:close/>
                    <a:moveTo>
                      <a:pt x="199" y="62"/>
                    </a:moveTo>
                    <a:lnTo>
                      <a:pt x="197" y="62"/>
                    </a:lnTo>
                    <a:lnTo>
                      <a:pt x="199" y="62"/>
                    </a:lnTo>
                    <a:close/>
                    <a:moveTo>
                      <a:pt x="183" y="60"/>
                    </a:moveTo>
                    <a:lnTo>
                      <a:pt x="183" y="57"/>
                    </a:lnTo>
                    <a:lnTo>
                      <a:pt x="183" y="60"/>
                    </a:lnTo>
                    <a:close/>
                    <a:moveTo>
                      <a:pt x="197" y="57"/>
                    </a:moveTo>
                    <a:lnTo>
                      <a:pt x="197" y="60"/>
                    </a:lnTo>
                    <a:lnTo>
                      <a:pt x="197" y="57"/>
                    </a:lnTo>
                    <a:close/>
                    <a:moveTo>
                      <a:pt x="183" y="55"/>
                    </a:moveTo>
                    <a:lnTo>
                      <a:pt x="183" y="57"/>
                    </a:lnTo>
                    <a:lnTo>
                      <a:pt x="183" y="55"/>
                    </a:lnTo>
                    <a:close/>
                    <a:moveTo>
                      <a:pt x="188" y="53"/>
                    </a:moveTo>
                    <a:lnTo>
                      <a:pt x="185" y="53"/>
                    </a:lnTo>
                    <a:lnTo>
                      <a:pt x="188" y="53"/>
                    </a:lnTo>
                    <a:close/>
                    <a:moveTo>
                      <a:pt x="161" y="53"/>
                    </a:moveTo>
                    <a:lnTo>
                      <a:pt x="159" y="53"/>
                    </a:lnTo>
                    <a:lnTo>
                      <a:pt x="161" y="53"/>
                    </a:lnTo>
                    <a:close/>
                    <a:moveTo>
                      <a:pt x="161" y="53"/>
                    </a:moveTo>
                    <a:lnTo>
                      <a:pt x="159" y="53"/>
                    </a:lnTo>
                    <a:lnTo>
                      <a:pt x="161" y="53"/>
                    </a:lnTo>
                    <a:close/>
                    <a:moveTo>
                      <a:pt x="173" y="50"/>
                    </a:moveTo>
                    <a:lnTo>
                      <a:pt x="171" y="50"/>
                    </a:lnTo>
                    <a:lnTo>
                      <a:pt x="173" y="50"/>
                    </a:lnTo>
                    <a:close/>
                    <a:moveTo>
                      <a:pt x="180" y="50"/>
                    </a:moveTo>
                    <a:lnTo>
                      <a:pt x="178" y="50"/>
                    </a:lnTo>
                    <a:lnTo>
                      <a:pt x="180" y="50"/>
                    </a:lnTo>
                    <a:close/>
                    <a:moveTo>
                      <a:pt x="176" y="50"/>
                    </a:moveTo>
                    <a:lnTo>
                      <a:pt x="176" y="48"/>
                    </a:lnTo>
                    <a:lnTo>
                      <a:pt x="176" y="50"/>
                    </a:lnTo>
                    <a:close/>
                    <a:moveTo>
                      <a:pt x="164" y="48"/>
                    </a:moveTo>
                    <a:lnTo>
                      <a:pt x="161" y="48"/>
                    </a:lnTo>
                    <a:lnTo>
                      <a:pt x="164" y="48"/>
                    </a:lnTo>
                    <a:close/>
                    <a:moveTo>
                      <a:pt x="166" y="48"/>
                    </a:moveTo>
                    <a:lnTo>
                      <a:pt x="164" y="48"/>
                    </a:lnTo>
                    <a:lnTo>
                      <a:pt x="166" y="48"/>
                    </a:lnTo>
                    <a:close/>
                    <a:moveTo>
                      <a:pt x="161" y="48"/>
                    </a:moveTo>
                    <a:lnTo>
                      <a:pt x="159" y="48"/>
                    </a:lnTo>
                    <a:lnTo>
                      <a:pt x="161" y="48"/>
                    </a:lnTo>
                    <a:close/>
                    <a:moveTo>
                      <a:pt x="164" y="48"/>
                    </a:moveTo>
                    <a:lnTo>
                      <a:pt x="164" y="46"/>
                    </a:lnTo>
                    <a:lnTo>
                      <a:pt x="164" y="48"/>
                    </a:lnTo>
                    <a:close/>
                    <a:moveTo>
                      <a:pt x="173" y="48"/>
                    </a:moveTo>
                    <a:lnTo>
                      <a:pt x="173" y="46"/>
                    </a:lnTo>
                    <a:lnTo>
                      <a:pt x="173" y="48"/>
                    </a:lnTo>
                    <a:close/>
                    <a:moveTo>
                      <a:pt x="171" y="46"/>
                    </a:moveTo>
                    <a:lnTo>
                      <a:pt x="169" y="46"/>
                    </a:lnTo>
                    <a:lnTo>
                      <a:pt x="171" y="46"/>
                    </a:lnTo>
                    <a:close/>
                    <a:moveTo>
                      <a:pt x="159" y="46"/>
                    </a:moveTo>
                    <a:lnTo>
                      <a:pt x="161" y="46"/>
                    </a:lnTo>
                    <a:lnTo>
                      <a:pt x="159" y="46"/>
                    </a:lnTo>
                    <a:close/>
                    <a:moveTo>
                      <a:pt x="166" y="43"/>
                    </a:moveTo>
                    <a:lnTo>
                      <a:pt x="166" y="46"/>
                    </a:lnTo>
                    <a:lnTo>
                      <a:pt x="166" y="43"/>
                    </a:lnTo>
                    <a:close/>
                    <a:moveTo>
                      <a:pt x="169" y="43"/>
                    </a:moveTo>
                    <a:lnTo>
                      <a:pt x="169" y="46"/>
                    </a:lnTo>
                    <a:lnTo>
                      <a:pt x="169" y="43"/>
                    </a:lnTo>
                    <a:close/>
                    <a:moveTo>
                      <a:pt x="164" y="43"/>
                    </a:moveTo>
                    <a:lnTo>
                      <a:pt x="161" y="43"/>
                    </a:lnTo>
                    <a:lnTo>
                      <a:pt x="164" y="43"/>
                    </a:lnTo>
                    <a:close/>
                    <a:moveTo>
                      <a:pt x="166" y="43"/>
                    </a:moveTo>
                    <a:lnTo>
                      <a:pt x="169" y="43"/>
                    </a:lnTo>
                    <a:lnTo>
                      <a:pt x="166" y="43"/>
                    </a:lnTo>
                    <a:lnTo>
                      <a:pt x="169" y="43"/>
                    </a:lnTo>
                    <a:lnTo>
                      <a:pt x="166" y="43"/>
                    </a:lnTo>
                    <a:close/>
                    <a:moveTo>
                      <a:pt x="164" y="43"/>
                    </a:moveTo>
                    <a:lnTo>
                      <a:pt x="161" y="43"/>
                    </a:lnTo>
                    <a:lnTo>
                      <a:pt x="164" y="43"/>
                    </a:lnTo>
                    <a:close/>
                    <a:moveTo>
                      <a:pt x="164" y="43"/>
                    </a:moveTo>
                    <a:lnTo>
                      <a:pt x="161" y="43"/>
                    </a:lnTo>
                    <a:lnTo>
                      <a:pt x="164" y="43"/>
                    </a:lnTo>
                    <a:close/>
                    <a:moveTo>
                      <a:pt x="164" y="41"/>
                    </a:moveTo>
                    <a:lnTo>
                      <a:pt x="161" y="41"/>
                    </a:lnTo>
                    <a:lnTo>
                      <a:pt x="164" y="41"/>
                    </a:lnTo>
                    <a:close/>
                    <a:moveTo>
                      <a:pt x="159" y="36"/>
                    </a:moveTo>
                    <a:lnTo>
                      <a:pt x="159" y="34"/>
                    </a:lnTo>
                    <a:lnTo>
                      <a:pt x="159" y="36"/>
                    </a:lnTo>
                    <a:close/>
                    <a:moveTo>
                      <a:pt x="154" y="26"/>
                    </a:moveTo>
                    <a:lnTo>
                      <a:pt x="154" y="29"/>
                    </a:lnTo>
                    <a:lnTo>
                      <a:pt x="154" y="26"/>
                    </a:lnTo>
                    <a:close/>
                    <a:moveTo>
                      <a:pt x="145" y="17"/>
                    </a:moveTo>
                    <a:lnTo>
                      <a:pt x="145" y="15"/>
                    </a:lnTo>
                    <a:lnTo>
                      <a:pt x="145" y="17"/>
                    </a:lnTo>
                    <a:close/>
                    <a:moveTo>
                      <a:pt x="145" y="10"/>
                    </a:moveTo>
                    <a:lnTo>
                      <a:pt x="145" y="12"/>
                    </a:lnTo>
                    <a:lnTo>
                      <a:pt x="145" y="10"/>
                    </a:lnTo>
                    <a:close/>
                    <a:moveTo>
                      <a:pt x="145" y="3"/>
                    </a:moveTo>
                    <a:lnTo>
                      <a:pt x="145" y="0"/>
                    </a:lnTo>
                    <a:lnTo>
                      <a:pt x="145" y="3"/>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59" name="Freeform 52263">
                <a:extLst>
                  <a:ext uri="{FF2B5EF4-FFF2-40B4-BE49-F238E27FC236}">
                    <a16:creationId xmlns:a16="http://schemas.microsoft.com/office/drawing/2014/main" id="{9F58B006-9A73-4E3E-B4EC-584CF9E8BEDD}"/>
                  </a:ext>
                </a:extLst>
              </p:cNvPr>
              <p:cNvSpPr>
                <a:spLocks/>
              </p:cNvSpPr>
              <p:nvPr/>
            </p:nvSpPr>
            <p:spPr bwMode="auto">
              <a:xfrm>
                <a:off x="4172097" y="4118589"/>
                <a:ext cx="40214" cy="44043"/>
              </a:xfrm>
              <a:custGeom>
                <a:avLst/>
                <a:gdLst>
                  <a:gd name="T0" fmla="*/ 10 w 21"/>
                  <a:gd name="T1" fmla="*/ 2 h 23"/>
                  <a:gd name="T2" fmla="*/ 7 w 21"/>
                  <a:gd name="T3" fmla="*/ 4 h 23"/>
                  <a:gd name="T4" fmla="*/ 10 w 21"/>
                  <a:gd name="T5" fmla="*/ 7 h 23"/>
                  <a:gd name="T6" fmla="*/ 12 w 21"/>
                  <a:gd name="T7" fmla="*/ 4 h 23"/>
                  <a:gd name="T8" fmla="*/ 17 w 21"/>
                  <a:gd name="T9" fmla="*/ 4 h 23"/>
                  <a:gd name="T10" fmla="*/ 17 w 21"/>
                  <a:gd name="T11" fmla="*/ 7 h 23"/>
                  <a:gd name="T12" fmla="*/ 14 w 21"/>
                  <a:gd name="T13" fmla="*/ 9 h 23"/>
                  <a:gd name="T14" fmla="*/ 14 w 21"/>
                  <a:gd name="T15" fmla="*/ 14 h 23"/>
                  <a:gd name="T16" fmla="*/ 19 w 21"/>
                  <a:gd name="T17" fmla="*/ 14 h 23"/>
                  <a:gd name="T18" fmla="*/ 21 w 21"/>
                  <a:gd name="T19" fmla="*/ 16 h 23"/>
                  <a:gd name="T20" fmla="*/ 19 w 21"/>
                  <a:gd name="T21" fmla="*/ 19 h 23"/>
                  <a:gd name="T22" fmla="*/ 19 w 21"/>
                  <a:gd name="T23" fmla="*/ 19 h 23"/>
                  <a:gd name="T24" fmla="*/ 19 w 21"/>
                  <a:gd name="T25" fmla="*/ 19 h 23"/>
                  <a:gd name="T26" fmla="*/ 19 w 21"/>
                  <a:gd name="T27" fmla="*/ 16 h 23"/>
                  <a:gd name="T28" fmla="*/ 17 w 21"/>
                  <a:gd name="T29" fmla="*/ 19 h 23"/>
                  <a:gd name="T30" fmla="*/ 14 w 21"/>
                  <a:gd name="T31" fmla="*/ 16 h 23"/>
                  <a:gd name="T32" fmla="*/ 12 w 21"/>
                  <a:gd name="T33" fmla="*/ 19 h 23"/>
                  <a:gd name="T34" fmla="*/ 10 w 21"/>
                  <a:gd name="T35" fmla="*/ 19 h 23"/>
                  <a:gd name="T36" fmla="*/ 10 w 21"/>
                  <a:gd name="T37" fmla="*/ 19 h 23"/>
                  <a:gd name="T38" fmla="*/ 7 w 21"/>
                  <a:gd name="T39" fmla="*/ 21 h 23"/>
                  <a:gd name="T40" fmla="*/ 7 w 21"/>
                  <a:gd name="T41" fmla="*/ 21 h 23"/>
                  <a:gd name="T42" fmla="*/ 10 w 21"/>
                  <a:gd name="T43" fmla="*/ 23 h 23"/>
                  <a:gd name="T44" fmla="*/ 5 w 21"/>
                  <a:gd name="T45" fmla="*/ 23 h 23"/>
                  <a:gd name="T46" fmla="*/ 7 w 21"/>
                  <a:gd name="T47" fmla="*/ 21 h 23"/>
                  <a:gd name="T48" fmla="*/ 7 w 21"/>
                  <a:gd name="T49" fmla="*/ 21 h 23"/>
                  <a:gd name="T50" fmla="*/ 2 w 21"/>
                  <a:gd name="T51" fmla="*/ 21 h 23"/>
                  <a:gd name="T52" fmla="*/ 0 w 21"/>
                  <a:gd name="T53" fmla="*/ 19 h 23"/>
                  <a:gd name="T54" fmla="*/ 0 w 21"/>
                  <a:gd name="T55" fmla="*/ 19 h 23"/>
                  <a:gd name="T56" fmla="*/ 0 w 21"/>
                  <a:gd name="T57" fmla="*/ 19 h 23"/>
                  <a:gd name="T58" fmla="*/ 2 w 21"/>
                  <a:gd name="T59" fmla="*/ 16 h 23"/>
                  <a:gd name="T60" fmla="*/ 5 w 21"/>
                  <a:gd name="T61" fmla="*/ 14 h 23"/>
                  <a:gd name="T62" fmla="*/ 2 w 21"/>
                  <a:gd name="T63" fmla="*/ 12 h 23"/>
                  <a:gd name="T64" fmla="*/ 0 w 21"/>
                  <a:gd name="T65" fmla="*/ 14 h 23"/>
                  <a:gd name="T66" fmla="*/ 2 w 21"/>
                  <a:gd name="T67" fmla="*/ 12 h 23"/>
                  <a:gd name="T68" fmla="*/ 5 w 21"/>
                  <a:gd name="T69" fmla="*/ 9 h 23"/>
                  <a:gd name="T70" fmla="*/ 0 w 21"/>
                  <a:gd name="T71" fmla="*/ 9 h 23"/>
                  <a:gd name="T72" fmla="*/ 2 w 21"/>
                  <a:gd name="T73" fmla="*/ 7 h 23"/>
                  <a:gd name="T74" fmla="*/ 5 w 21"/>
                  <a:gd name="T75" fmla="*/ 9 h 23"/>
                  <a:gd name="T76" fmla="*/ 7 w 21"/>
                  <a:gd name="T77" fmla="*/ 7 h 23"/>
                  <a:gd name="T78" fmla="*/ 7 w 21"/>
                  <a:gd name="T79" fmla="*/ 7 h 23"/>
                  <a:gd name="T80" fmla="*/ 10 w 21"/>
                  <a:gd name="T81" fmla="*/ 9 h 23"/>
                  <a:gd name="T82" fmla="*/ 10 w 21"/>
                  <a:gd name="T83" fmla="*/ 9 h 23"/>
                  <a:gd name="T84" fmla="*/ 12 w 21"/>
                  <a:gd name="T85" fmla="*/ 7 h 23"/>
                  <a:gd name="T86" fmla="*/ 10 w 21"/>
                  <a:gd name="T87" fmla="*/ 4 h 23"/>
                  <a:gd name="T88" fmla="*/ 5 w 21"/>
                  <a:gd name="T89" fmla="*/ 4 h 23"/>
                  <a:gd name="T90" fmla="*/ 2 w 21"/>
                  <a:gd name="T91" fmla="*/ 7 h 23"/>
                  <a:gd name="T92" fmla="*/ 5 w 21"/>
                  <a:gd name="T93" fmla="*/ 4 h 23"/>
                  <a:gd name="T94" fmla="*/ 2 w 21"/>
                  <a:gd name="T95" fmla="*/ 2 h 23"/>
                  <a:gd name="T96" fmla="*/ 2 w 21"/>
                  <a:gd name="T97" fmla="*/ 7 h 23"/>
                  <a:gd name="T98" fmla="*/ 0 w 21"/>
                  <a:gd name="T99" fmla="*/ 4 h 23"/>
                  <a:gd name="T100" fmla="*/ 2 w 21"/>
                  <a:gd name="T101" fmla="*/ 2 h 23"/>
                  <a:gd name="T102" fmla="*/ 5 w 21"/>
                  <a:gd name="T103" fmla="*/ 0 h 23"/>
                  <a:gd name="T104" fmla="*/ 10 w 21"/>
                  <a:gd name="T10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 h="23">
                    <a:moveTo>
                      <a:pt x="10" y="0"/>
                    </a:moveTo>
                    <a:lnTo>
                      <a:pt x="10" y="2"/>
                    </a:lnTo>
                    <a:lnTo>
                      <a:pt x="7" y="2"/>
                    </a:lnTo>
                    <a:lnTo>
                      <a:pt x="7" y="4"/>
                    </a:lnTo>
                    <a:lnTo>
                      <a:pt x="10" y="4"/>
                    </a:lnTo>
                    <a:lnTo>
                      <a:pt x="10" y="7"/>
                    </a:lnTo>
                    <a:lnTo>
                      <a:pt x="12" y="7"/>
                    </a:lnTo>
                    <a:lnTo>
                      <a:pt x="12" y="4"/>
                    </a:lnTo>
                    <a:lnTo>
                      <a:pt x="14" y="4"/>
                    </a:lnTo>
                    <a:lnTo>
                      <a:pt x="17" y="4"/>
                    </a:lnTo>
                    <a:lnTo>
                      <a:pt x="19" y="7"/>
                    </a:lnTo>
                    <a:lnTo>
                      <a:pt x="17" y="7"/>
                    </a:lnTo>
                    <a:lnTo>
                      <a:pt x="17" y="9"/>
                    </a:lnTo>
                    <a:lnTo>
                      <a:pt x="14" y="9"/>
                    </a:lnTo>
                    <a:lnTo>
                      <a:pt x="14" y="12"/>
                    </a:lnTo>
                    <a:lnTo>
                      <a:pt x="14" y="14"/>
                    </a:lnTo>
                    <a:lnTo>
                      <a:pt x="17" y="14"/>
                    </a:lnTo>
                    <a:lnTo>
                      <a:pt x="19" y="14"/>
                    </a:lnTo>
                    <a:lnTo>
                      <a:pt x="19" y="16"/>
                    </a:lnTo>
                    <a:lnTo>
                      <a:pt x="21" y="16"/>
                    </a:lnTo>
                    <a:lnTo>
                      <a:pt x="19" y="16"/>
                    </a:lnTo>
                    <a:lnTo>
                      <a:pt x="19" y="19"/>
                    </a:lnTo>
                    <a:lnTo>
                      <a:pt x="19" y="21"/>
                    </a:lnTo>
                    <a:lnTo>
                      <a:pt x="19" y="19"/>
                    </a:lnTo>
                    <a:lnTo>
                      <a:pt x="17" y="19"/>
                    </a:lnTo>
                    <a:lnTo>
                      <a:pt x="19" y="19"/>
                    </a:lnTo>
                    <a:lnTo>
                      <a:pt x="17" y="19"/>
                    </a:lnTo>
                    <a:lnTo>
                      <a:pt x="19" y="16"/>
                    </a:lnTo>
                    <a:lnTo>
                      <a:pt x="17" y="16"/>
                    </a:lnTo>
                    <a:lnTo>
                      <a:pt x="17" y="19"/>
                    </a:lnTo>
                    <a:lnTo>
                      <a:pt x="17" y="16"/>
                    </a:lnTo>
                    <a:lnTo>
                      <a:pt x="14" y="16"/>
                    </a:lnTo>
                    <a:lnTo>
                      <a:pt x="12" y="16"/>
                    </a:lnTo>
                    <a:lnTo>
                      <a:pt x="12" y="19"/>
                    </a:lnTo>
                    <a:lnTo>
                      <a:pt x="10" y="16"/>
                    </a:lnTo>
                    <a:lnTo>
                      <a:pt x="10" y="19"/>
                    </a:lnTo>
                    <a:lnTo>
                      <a:pt x="12" y="19"/>
                    </a:lnTo>
                    <a:lnTo>
                      <a:pt x="10" y="19"/>
                    </a:lnTo>
                    <a:lnTo>
                      <a:pt x="10" y="21"/>
                    </a:lnTo>
                    <a:lnTo>
                      <a:pt x="7" y="21"/>
                    </a:lnTo>
                    <a:lnTo>
                      <a:pt x="10" y="21"/>
                    </a:lnTo>
                    <a:lnTo>
                      <a:pt x="7" y="21"/>
                    </a:lnTo>
                    <a:lnTo>
                      <a:pt x="10" y="21"/>
                    </a:lnTo>
                    <a:lnTo>
                      <a:pt x="10" y="23"/>
                    </a:lnTo>
                    <a:lnTo>
                      <a:pt x="7" y="23"/>
                    </a:lnTo>
                    <a:lnTo>
                      <a:pt x="5" y="23"/>
                    </a:lnTo>
                    <a:lnTo>
                      <a:pt x="5" y="21"/>
                    </a:lnTo>
                    <a:lnTo>
                      <a:pt x="7" y="21"/>
                    </a:lnTo>
                    <a:lnTo>
                      <a:pt x="5" y="21"/>
                    </a:lnTo>
                    <a:lnTo>
                      <a:pt x="7" y="21"/>
                    </a:lnTo>
                    <a:lnTo>
                      <a:pt x="5" y="21"/>
                    </a:lnTo>
                    <a:lnTo>
                      <a:pt x="2" y="21"/>
                    </a:lnTo>
                    <a:lnTo>
                      <a:pt x="2" y="19"/>
                    </a:lnTo>
                    <a:lnTo>
                      <a:pt x="0" y="19"/>
                    </a:lnTo>
                    <a:lnTo>
                      <a:pt x="0" y="21"/>
                    </a:lnTo>
                    <a:lnTo>
                      <a:pt x="0" y="19"/>
                    </a:lnTo>
                    <a:lnTo>
                      <a:pt x="2" y="19"/>
                    </a:lnTo>
                    <a:lnTo>
                      <a:pt x="0" y="19"/>
                    </a:lnTo>
                    <a:lnTo>
                      <a:pt x="0" y="16"/>
                    </a:lnTo>
                    <a:lnTo>
                      <a:pt x="2" y="16"/>
                    </a:lnTo>
                    <a:lnTo>
                      <a:pt x="5" y="16"/>
                    </a:lnTo>
                    <a:lnTo>
                      <a:pt x="5" y="14"/>
                    </a:lnTo>
                    <a:lnTo>
                      <a:pt x="2" y="14"/>
                    </a:lnTo>
                    <a:lnTo>
                      <a:pt x="2" y="12"/>
                    </a:lnTo>
                    <a:lnTo>
                      <a:pt x="2" y="14"/>
                    </a:lnTo>
                    <a:lnTo>
                      <a:pt x="0" y="14"/>
                    </a:lnTo>
                    <a:lnTo>
                      <a:pt x="0" y="12"/>
                    </a:lnTo>
                    <a:lnTo>
                      <a:pt x="2" y="12"/>
                    </a:lnTo>
                    <a:lnTo>
                      <a:pt x="5" y="12"/>
                    </a:lnTo>
                    <a:lnTo>
                      <a:pt x="5" y="9"/>
                    </a:lnTo>
                    <a:lnTo>
                      <a:pt x="2" y="9"/>
                    </a:lnTo>
                    <a:lnTo>
                      <a:pt x="0" y="9"/>
                    </a:lnTo>
                    <a:lnTo>
                      <a:pt x="0" y="7"/>
                    </a:lnTo>
                    <a:lnTo>
                      <a:pt x="2" y="7"/>
                    </a:lnTo>
                    <a:lnTo>
                      <a:pt x="5" y="7"/>
                    </a:lnTo>
                    <a:lnTo>
                      <a:pt x="5" y="9"/>
                    </a:lnTo>
                    <a:lnTo>
                      <a:pt x="5" y="7"/>
                    </a:lnTo>
                    <a:lnTo>
                      <a:pt x="7" y="7"/>
                    </a:lnTo>
                    <a:lnTo>
                      <a:pt x="7" y="4"/>
                    </a:lnTo>
                    <a:lnTo>
                      <a:pt x="7" y="7"/>
                    </a:lnTo>
                    <a:lnTo>
                      <a:pt x="10" y="7"/>
                    </a:lnTo>
                    <a:lnTo>
                      <a:pt x="10" y="9"/>
                    </a:lnTo>
                    <a:lnTo>
                      <a:pt x="10" y="12"/>
                    </a:lnTo>
                    <a:lnTo>
                      <a:pt x="10" y="9"/>
                    </a:lnTo>
                    <a:lnTo>
                      <a:pt x="12" y="9"/>
                    </a:lnTo>
                    <a:lnTo>
                      <a:pt x="12" y="7"/>
                    </a:lnTo>
                    <a:lnTo>
                      <a:pt x="10" y="7"/>
                    </a:lnTo>
                    <a:lnTo>
                      <a:pt x="10" y="4"/>
                    </a:lnTo>
                    <a:lnTo>
                      <a:pt x="7" y="4"/>
                    </a:lnTo>
                    <a:lnTo>
                      <a:pt x="5" y="4"/>
                    </a:lnTo>
                    <a:lnTo>
                      <a:pt x="5" y="7"/>
                    </a:lnTo>
                    <a:lnTo>
                      <a:pt x="2" y="7"/>
                    </a:lnTo>
                    <a:lnTo>
                      <a:pt x="5" y="7"/>
                    </a:lnTo>
                    <a:lnTo>
                      <a:pt x="5" y="4"/>
                    </a:lnTo>
                    <a:lnTo>
                      <a:pt x="5" y="2"/>
                    </a:lnTo>
                    <a:lnTo>
                      <a:pt x="2" y="2"/>
                    </a:lnTo>
                    <a:lnTo>
                      <a:pt x="2" y="4"/>
                    </a:lnTo>
                    <a:lnTo>
                      <a:pt x="2" y="7"/>
                    </a:lnTo>
                    <a:lnTo>
                      <a:pt x="0" y="7"/>
                    </a:lnTo>
                    <a:lnTo>
                      <a:pt x="0" y="4"/>
                    </a:lnTo>
                    <a:lnTo>
                      <a:pt x="2" y="4"/>
                    </a:lnTo>
                    <a:lnTo>
                      <a:pt x="2" y="2"/>
                    </a:lnTo>
                    <a:lnTo>
                      <a:pt x="5" y="2"/>
                    </a:lnTo>
                    <a:lnTo>
                      <a:pt x="5" y="0"/>
                    </a:lnTo>
                    <a:lnTo>
                      <a:pt x="7" y="0"/>
                    </a:lnTo>
                    <a:lnTo>
                      <a:pt x="1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60" name="Freeform 52264">
                <a:extLst>
                  <a:ext uri="{FF2B5EF4-FFF2-40B4-BE49-F238E27FC236}">
                    <a16:creationId xmlns:a16="http://schemas.microsoft.com/office/drawing/2014/main" id="{062FF49F-C1CD-4FC4-98E6-97989870A0DE}"/>
                  </a:ext>
                </a:extLst>
              </p:cNvPr>
              <p:cNvSpPr>
                <a:spLocks noEditPoints="1"/>
              </p:cNvSpPr>
              <p:nvPr/>
            </p:nvSpPr>
            <p:spPr bwMode="auto">
              <a:xfrm>
                <a:off x="3712520" y="4082208"/>
                <a:ext cx="582133" cy="731497"/>
              </a:xfrm>
              <a:custGeom>
                <a:avLst/>
                <a:gdLst>
                  <a:gd name="T0" fmla="*/ 221 w 304"/>
                  <a:gd name="T1" fmla="*/ 33 h 382"/>
                  <a:gd name="T2" fmla="*/ 226 w 304"/>
                  <a:gd name="T3" fmla="*/ 33 h 382"/>
                  <a:gd name="T4" fmla="*/ 240 w 304"/>
                  <a:gd name="T5" fmla="*/ 38 h 382"/>
                  <a:gd name="T6" fmla="*/ 261 w 304"/>
                  <a:gd name="T7" fmla="*/ 50 h 382"/>
                  <a:gd name="T8" fmla="*/ 264 w 304"/>
                  <a:gd name="T9" fmla="*/ 54 h 382"/>
                  <a:gd name="T10" fmla="*/ 264 w 304"/>
                  <a:gd name="T11" fmla="*/ 64 h 382"/>
                  <a:gd name="T12" fmla="*/ 280 w 304"/>
                  <a:gd name="T13" fmla="*/ 97 h 382"/>
                  <a:gd name="T14" fmla="*/ 287 w 304"/>
                  <a:gd name="T15" fmla="*/ 133 h 382"/>
                  <a:gd name="T16" fmla="*/ 287 w 304"/>
                  <a:gd name="T17" fmla="*/ 164 h 382"/>
                  <a:gd name="T18" fmla="*/ 302 w 304"/>
                  <a:gd name="T19" fmla="*/ 185 h 382"/>
                  <a:gd name="T20" fmla="*/ 287 w 304"/>
                  <a:gd name="T21" fmla="*/ 204 h 382"/>
                  <a:gd name="T22" fmla="*/ 271 w 304"/>
                  <a:gd name="T23" fmla="*/ 211 h 382"/>
                  <a:gd name="T24" fmla="*/ 238 w 304"/>
                  <a:gd name="T25" fmla="*/ 228 h 382"/>
                  <a:gd name="T26" fmla="*/ 209 w 304"/>
                  <a:gd name="T27" fmla="*/ 235 h 382"/>
                  <a:gd name="T28" fmla="*/ 221 w 304"/>
                  <a:gd name="T29" fmla="*/ 266 h 382"/>
                  <a:gd name="T30" fmla="*/ 242 w 304"/>
                  <a:gd name="T31" fmla="*/ 292 h 382"/>
                  <a:gd name="T32" fmla="*/ 264 w 304"/>
                  <a:gd name="T33" fmla="*/ 316 h 382"/>
                  <a:gd name="T34" fmla="*/ 233 w 304"/>
                  <a:gd name="T35" fmla="*/ 337 h 382"/>
                  <a:gd name="T36" fmla="*/ 231 w 304"/>
                  <a:gd name="T37" fmla="*/ 370 h 382"/>
                  <a:gd name="T38" fmla="*/ 202 w 304"/>
                  <a:gd name="T39" fmla="*/ 366 h 382"/>
                  <a:gd name="T40" fmla="*/ 164 w 304"/>
                  <a:gd name="T41" fmla="*/ 373 h 382"/>
                  <a:gd name="T42" fmla="*/ 145 w 304"/>
                  <a:gd name="T43" fmla="*/ 382 h 382"/>
                  <a:gd name="T44" fmla="*/ 131 w 304"/>
                  <a:gd name="T45" fmla="*/ 366 h 382"/>
                  <a:gd name="T46" fmla="*/ 91 w 304"/>
                  <a:gd name="T47" fmla="*/ 358 h 382"/>
                  <a:gd name="T48" fmla="*/ 76 w 304"/>
                  <a:gd name="T49" fmla="*/ 368 h 382"/>
                  <a:gd name="T50" fmla="*/ 57 w 304"/>
                  <a:gd name="T51" fmla="*/ 347 h 382"/>
                  <a:gd name="T52" fmla="*/ 76 w 304"/>
                  <a:gd name="T53" fmla="*/ 301 h 382"/>
                  <a:gd name="T54" fmla="*/ 41 w 304"/>
                  <a:gd name="T55" fmla="*/ 294 h 382"/>
                  <a:gd name="T56" fmla="*/ 19 w 304"/>
                  <a:gd name="T57" fmla="*/ 278 h 382"/>
                  <a:gd name="T58" fmla="*/ 10 w 304"/>
                  <a:gd name="T59" fmla="*/ 249 h 382"/>
                  <a:gd name="T60" fmla="*/ 12 w 304"/>
                  <a:gd name="T61" fmla="*/ 228 h 382"/>
                  <a:gd name="T62" fmla="*/ 0 w 304"/>
                  <a:gd name="T63" fmla="*/ 199 h 382"/>
                  <a:gd name="T64" fmla="*/ 3 w 304"/>
                  <a:gd name="T65" fmla="*/ 166 h 382"/>
                  <a:gd name="T66" fmla="*/ 31 w 304"/>
                  <a:gd name="T67" fmla="*/ 156 h 382"/>
                  <a:gd name="T68" fmla="*/ 29 w 304"/>
                  <a:gd name="T69" fmla="*/ 126 h 382"/>
                  <a:gd name="T70" fmla="*/ 50 w 304"/>
                  <a:gd name="T71" fmla="*/ 92 h 382"/>
                  <a:gd name="T72" fmla="*/ 48 w 304"/>
                  <a:gd name="T73" fmla="*/ 69 h 382"/>
                  <a:gd name="T74" fmla="*/ 79 w 304"/>
                  <a:gd name="T75" fmla="*/ 83 h 382"/>
                  <a:gd name="T76" fmla="*/ 95 w 304"/>
                  <a:gd name="T77" fmla="*/ 99 h 382"/>
                  <a:gd name="T78" fmla="*/ 88 w 304"/>
                  <a:gd name="T79" fmla="*/ 71 h 382"/>
                  <a:gd name="T80" fmla="*/ 117 w 304"/>
                  <a:gd name="T81" fmla="*/ 64 h 382"/>
                  <a:gd name="T82" fmla="*/ 143 w 304"/>
                  <a:gd name="T83" fmla="*/ 83 h 382"/>
                  <a:gd name="T84" fmla="*/ 183 w 304"/>
                  <a:gd name="T85" fmla="*/ 99 h 382"/>
                  <a:gd name="T86" fmla="*/ 202 w 304"/>
                  <a:gd name="T87" fmla="*/ 123 h 382"/>
                  <a:gd name="T88" fmla="*/ 181 w 304"/>
                  <a:gd name="T89" fmla="*/ 99 h 382"/>
                  <a:gd name="T90" fmla="*/ 140 w 304"/>
                  <a:gd name="T91" fmla="*/ 83 h 382"/>
                  <a:gd name="T92" fmla="*/ 112 w 304"/>
                  <a:gd name="T93" fmla="*/ 57 h 382"/>
                  <a:gd name="T94" fmla="*/ 143 w 304"/>
                  <a:gd name="T95" fmla="*/ 35 h 382"/>
                  <a:gd name="T96" fmla="*/ 174 w 304"/>
                  <a:gd name="T97" fmla="*/ 33 h 382"/>
                  <a:gd name="T98" fmla="*/ 166 w 304"/>
                  <a:gd name="T99" fmla="*/ 57 h 382"/>
                  <a:gd name="T100" fmla="*/ 183 w 304"/>
                  <a:gd name="T101" fmla="*/ 59 h 382"/>
                  <a:gd name="T102" fmla="*/ 195 w 304"/>
                  <a:gd name="T103" fmla="*/ 45 h 382"/>
                  <a:gd name="T104" fmla="*/ 219 w 304"/>
                  <a:gd name="T105" fmla="*/ 31 h 382"/>
                  <a:gd name="T106" fmla="*/ 100 w 304"/>
                  <a:gd name="T107" fmla="*/ 9 h 382"/>
                  <a:gd name="T108" fmla="*/ 133 w 304"/>
                  <a:gd name="T109" fmla="*/ 16 h 382"/>
                  <a:gd name="T110" fmla="*/ 124 w 304"/>
                  <a:gd name="T111" fmla="*/ 28 h 382"/>
                  <a:gd name="T112" fmla="*/ 131 w 304"/>
                  <a:gd name="T113" fmla="*/ 28 h 382"/>
                  <a:gd name="T114" fmla="*/ 114 w 304"/>
                  <a:gd name="T115" fmla="*/ 50 h 382"/>
                  <a:gd name="T116" fmla="*/ 102 w 304"/>
                  <a:gd name="T117" fmla="*/ 35 h 382"/>
                  <a:gd name="T118" fmla="*/ 95 w 304"/>
                  <a:gd name="T119" fmla="*/ 38 h 382"/>
                  <a:gd name="T120" fmla="*/ 100 w 304"/>
                  <a:gd name="T121" fmla="*/ 26 h 382"/>
                  <a:gd name="T122" fmla="*/ 86 w 304"/>
                  <a:gd name="T123" fmla="*/ 0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4" h="382">
                    <a:moveTo>
                      <a:pt x="93" y="361"/>
                    </a:moveTo>
                    <a:lnTo>
                      <a:pt x="95" y="361"/>
                    </a:lnTo>
                    <a:lnTo>
                      <a:pt x="93" y="361"/>
                    </a:lnTo>
                    <a:lnTo>
                      <a:pt x="93" y="363"/>
                    </a:lnTo>
                    <a:lnTo>
                      <a:pt x="93" y="361"/>
                    </a:lnTo>
                    <a:close/>
                    <a:moveTo>
                      <a:pt x="223" y="31"/>
                    </a:moveTo>
                    <a:lnTo>
                      <a:pt x="226" y="31"/>
                    </a:lnTo>
                    <a:lnTo>
                      <a:pt x="228" y="31"/>
                    </a:lnTo>
                    <a:lnTo>
                      <a:pt x="231" y="31"/>
                    </a:lnTo>
                    <a:lnTo>
                      <a:pt x="233" y="31"/>
                    </a:lnTo>
                    <a:lnTo>
                      <a:pt x="235" y="31"/>
                    </a:lnTo>
                    <a:lnTo>
                      <a:pt x="233" y="31"/>
                    </a:lnTo>
                    <a:lnTo>
                      <a:pt x="233" y="33"/>
                    </a:lnTo>
                    <a:lnTo>
                      <a:pt x="231" y="33"/>
                    </a:lnTo>
                    <a:lnTo>
                      <a:pt x="228" y="33"/>
                    </a:lnTo>
                    <a:lnTo>
                      <a:pt x="226" y="33"/>
                    </a:lnTo>
                    <a:lnTo>
                      <a:pt x="226" y="31"/>
                    </a:lnTo>
                    <a:lnTo>
                      <a:pt x="226" y="33"/>
                    </a:lnTo>
                    <a:lnTo>
                      <a:pt x="226" y="31"/>
                    </a:lnTo>
                    <a:lnTo>
                      <a:pt x="226" y="33"/>
                    </a:lnTo>
                    <a:lnTo>
                      <a:pt x="226" y="31"/>
                    </a:lnTo>
                    <a:lnTo>
                      <a:pt x="226" y="33"/>
                    </a:lnTo>
                    <a:lnTo>
                      <a:pt x="223" y="33"/>
                    </a:lnTo>
                    <a:lnTo>
                      <a:pt x="226" y="33"/>
                    </a:lnTo>
                    <a:lnTo>
                      <a:pt x="223" y="33"/>
                    </a:lnTo>
                    <a:lnTo>
                      <a:pt x="221" y="33"/>
                    </a:lnTo>
                    <a:lnTo>
                      <a:pt x="223" y="33"/>
                    </a:lnTo>
                    <a:lnTo>
                      <a:pt x="221" y="33"/>
                    </a:lnTo>
                    <a:lnTo>
                      <a:pt x="221" y="35"/>
                    </a:lnTo>
                    <a:lnTo>
                      <a:pt x="219" y="35"/>
                    </a:lnTo>
                    <a:lnTo>
                      <a:pt x="221" y="35"/>
                    </a:lnTo>
                    <a:lnTo>
                      <a:pt x="219" y="35"/>
                    </a:lnTo>
                    <a:lnTo>
                      <a:pt x="216" y="35"/>
                    </a:lnTo>
                    <a:lnTo>
                      <a:pt x="216" y="38"/>
                    </a:lnTo>
                    <a:lnTo>
                      <a:pt x="216" y="35"/>
                    </a:lnTo>
                    <a:lnTo>
                      <a:pt x="216" y="38"/>
                    </a:lnTo>
                    <a:lnTo>
                      <a:pt x="214" y="38"/>
                    </a:lnTo>
                    <a:lnTo>
                      <a:pt x="214" y="40"/>
                    </a:lnTo>
                    <a:lnTo>
                      <a:pt x="216" y="40"/>
                    </a:lnTo>
                    <a:lnTo>
                      <a:pt x="214" y="40"/>
                    </a:lnTo>
                    <a:lnTo>
                      <a:pt x="216" y="40"/>
                    </a:lnTo>
                    <a:lnTo>
                      <a:pt x="219" y="40"/>
                    </a:lnTo>
                    <a:lnTo>
                      <a:pt x="216" y="40"/>
                    </a:lnTo>
                    <a:lnTo>
                      <a:pt x="216" y="38"/>
                    </a:lnTo>
                    <a:lnTo>
                      <a:pt x="219" y="38"/>
                    </a:lnTo>
                    <a:lnTo>
                      <a:pt x="219" y="35"/>
                    </a:lnTo>
                    <a:lnTo>
                      <a:pt x="219" y="38"/>
                    </a:lnTo>
                    <a:lnTo>
                      <a:pt x="221" y="38"/>
                    </a:lnTo>
                    <a:lnTo>
                      <a:pt x="221" y="35"/>
                    </a:lnTo>
                    <a:lnTo>
                      <a:pt x="223" y="35"/>
                    </a:lnTo>
                    <a:lnTo>
                      <a:pt x="223" y="33"/>
                    </a:lnTo>
                    <a:lnTo>
                      <a:pt x="226" y="33"/>
                    </a:lnTo>
                    <a:lnTo>
                      <a:pt x="223" y="33"/>
                    </a:lnTo>
                    <a:lnTo>
                      <a:pt x="226" y="33"/>
                    </a:lnTo>
                    <a:lnTo>
                      <a:pt x="226" y="35"/>
                    </a:lnTo>
                    <a:lnTo>
                      <a:pt x="226" y="33"/>
                    </a:lnTo>
                    <a:lnTo>
                      <a:pt x="226" y="35"/>
                    </a:lnTo>
                    <a:lnTo>
                      <a:pt x="228" y="35"/>
                    </a:lnTo>
                    <a:lnTo>
                      <a:pt x="228" y="33"/>
                    </a:lnTo>
                    <a:lnTo>
                      <a:pt x="228" y="35"/>
                    </a:lnTo>
                    <a:lnTo>
                      <a:pt x="228" y="33"/>
                    </a:lnTo>
                    <a:lnTo>
                      <a:pt x="228" y="35"/>
                    </a:lnTo>
                    <a:lnTo>
                      <a:pt x="231" y="35"/>
                    </a:lnTo>
                    <a:lnTo>
                      <a:pt x="233" y="35"/>
                    </a:lnTo>
                    <a:lnTo>
                      <a:pt x="233" y="33"/>
                    </a:lnTo>
                    <a:lnTo>
                      <a:pt x="235" y="33"/>
                    </a:lnTo>
                    <a:lnTo>
                      <a:pt x="235" y="31"/>
                    </a:lnTo>
                    <a:lnTo>
                      <a:pt x="238" y="31"/>
                    </a:lnTo>
                    <a:lnTo>
                      <a:pt x="238" y="33"/>
                    </a:lnTo>
                    <a:lnTo>
                      <a:pt x="235" y="33"/>
                    </a:lnTo>
                    <a:lnTo>
                      <a:pt x="238" y="33"/>
                    </a:lnTo>
                    <a:lnTo>
                      <a:pt x="238" y="35"/>
                    </a:lnTo>
                    <a:lnTo>
                      <a:pt x="238" y="33"/>
                    </a:lnTo>
                    <a:lnTo>
                      <a:pt x="238" y="35"/>
                    </a:lnTo>
                    <a:lnTo>
                      <a:pt x="238" y="38"/>
                    </a:lnTo>
                    <a:lnTo>
                      <a:pt x="240" y="38"/>
                    </a:lnTo>
                    <a:lnTo>
                      <a:pt x="238" y="38"/>
                    </a:lnTo>
                    <a:lnTo>
                      <a:pt x="240" y="38"/>
                    </a:lnTo>
                    <a:lnTo>
                      <a:pt x="240" y="40"/>
                    </a:lnTo>
                    <a:lnTo>
                      <a:pt x="242" y="40"/>
                    </a:lnTo>
                    <a:lnTo>
                      <a:pt x="240" y="40"/>
                    </a:lnTo>
                    <a:lnTo>
                      <a:pt x="242" y="40"/>
                    </a:lnTo>
                    <a:lnTo>
                      <a:pt x="242" y="42"/>
                    </a:lnTo>
                    <a:lnTo>
                      <a:pt x="245" y="42"/>
                    </a:lnTo>
                    <a:lnTo>
                      <a:pt x="245" y="40"/>
                    </a:lnTo>
                    <a:lnTo>
                      <a:pt x="245" y="42"/>
                    </a:lnTo>
                    <a:lnTo>
                      <a:pt x="247" y="42"/>
                    </a:lnTo>
                    <a:lnTo>
                      <a:pt x="247" y="45"/>
                    </a:lnTo>
                    <a:lnTo>
                      <a:pt x="250" y="45"/>
                    </a:lnTo>
                    <a:lnTo>
                      <a:pt x="247" y="45"/>
                    </a:lnTo>
                    <a:lnTo>
                      <a:pt x="247" y="47"/>
                    </a:lnTo>
                    <a:lnTo>
                      <a:pt x="250" y="47"/>
                    </a:lnTo>
                    <a:lnTo>
                      <a:pt x="250" y="45"/>
                    </a:lnTo>
                    <a:lnTo>
                      <a:pt x="250" y="47"/>
                    </a:lnTo>
                    <a:lnTo>
                      <a:pt x="250" y="50"/>
                    </a:lnTo>
                    <a:lnTo>
                      <a:pt x="252" y="50"/>
                    </a:lnTo>
                    <a:lnTo>
                      <a:pt x="252" y="47"/>
                    </a:lnTo>
                    <a:lnTo>
                      <a:pt x="254" y="47"/>
                    </a:lnTo>
                    <a:lnTo>
                      <a:pt x="257" y="47"/>
                    </a:lnTo>
                    <a:lnTo>
                      <a:pt x="257" y="45"/>
                    </a:lnTo>
                    <a:lnTo>
                      <a:pt x="259" y="45"/>
                    </a:lnTo>
                    <a:lnTo>
                      <a:pt x="259" y="47"/>
                    </a:lnTo>
                    <a:lnTo>
                      <a:pt x="261" y="47"/>
                    </a:lnTo>
                    <a:lnTo>
                      <a:pt x="261" y="50"/>
                    </a:lnTo>
                    <a:lnTo>
                      <a:pt x="261" y="52"/>
                    </a:lnTo>
                    <a:lnTo>
                      <a:pt x="259" y="52"/>
                    </a:lnTo>
                    <a:lnTo>
                      <a:pt x="261" y="52"/>
                    </a:lnTo>
                    <a:lnTo>
                      <a:pt x="261" y="54"/>
                    </a:lnTo>
                    <a:lnTo>
                      <a:pt x="264" y="54"/>
                    </a:lnTo>
                    <a:lnTo>
                      <a:pt x="264" y="57"/>
                    </a:lnTo>
                    <a:lnTo>
                      <a:pt x="266" y="57"/>
                    </a:lnTo>
                    <a:lnTo>
                      <a:pt x="264" y="59"/>
                    </a:lnTo>
                    <a:lnTo>
                      <a:pt x="266" y="59"/>
                    </a:lnTo>
                    <a:lnTo>
                      <a:pt x="266" y="57"/>
                    </a:lnTo>
                    <a:lnTo>
                      <a:pt x="266" y="54"/>
                    </a:lnTo>
                    <a:lnTo>
                      <a:pt x="269" y="54"/>
                    </a:lnTo>
                    <a:lnTo>
                      <a:pt x="266" y="54"/>
                    </a:lnTo>
                    <a:lnTo>
                      <a:pt x="266" y="57"/>
                    </a:lnTo>
                    <a:lnTo>
                      <a:pt x="269" y="57"/>
                    </a:lnTo>
                    <a:lnTo>
                      <a:pt x="269" y="54"/>
                    </a:lnTo>
                    <a:lnTo>
                      <a:pt x="269" y="57"/>
                    </a:lnTo>
                    <a:lnTo>
                      <a:pt x="271" y="57"/>
                    </a:lnTo>
                    <a:lnTo>
                      <a:pt x="271" y="54"/>
                    </a:lnTo>
                    <a:lnTo>
                      <a:pt x="271" y="52"/>
                    </a:lnTo>
                    <a:lnTo>
                      <a:pt x="269" y="52"/>
                    </a:lnTo>
                    <a:lnTo>
                      <a:pt x="269" y="50"/>
                    </a:lnTo>
                    <a:lnTo>
                      <a:pt x="266" y="50"/>
                    </a:lnTo>
                    <a:lnTo>
                      <a:pt x="266" y="52"/>
                    </a:lnTo>
                    <a:lnTo>
                      <a:pt x="264" y="52"/>
                    </a:lnTo>
                    <a:lnTo>
                      <a:pt x="264" y="54"/>
                    </a:lnTo>
                    <a:lnTo>
                      <a:pt x="264" y="52"/>
                    </a:lnTo>
                    <a:lnTo>
                      <a:pt x="261" y="52"/>
                    </a:lnTo>
                    <a:lnTo>
                      <a:pt x="261" y="50"/>
                    </a:lnTo>
                    <a:lnTo>
                      <a:pt x="261" y="47"/>
                    </a:lnTo>
                    <a:lnTo>
                      <a:pt x="261" y="45"/>
                    </a:lnTo>
                    <a:lnTo>
                      <a:pt x="264" y="47"/>
                    </a:lnTo>
                    <a:lnTo>
                      <a:pt x="264" y="50"/>
                    </a:lnTo>
                    <a:lnTo>
                      <a:pt x="266" y="50"/>
                    </a:lnTo>
                    <a:lnTo>
                      <a:pt x="269" y="50"/>
                    </a:lnTo>
                    <a:lnTo>
                      <a:pt x="271" y="52"/>
                    </a:lnTo>
                    <a:lnTo>
                      <a:pt x="273" y="54"/>
                    </a:lnTo>
                    <a:lnTo>
                      <a:pt x="276" y="57"/>
                    </a:lnTo>
                    <a:lnTo>
                      <a:pt x="276" y="59"/>
                    </a:lnTo>
                    <a:lnTo>
                      <a:pt x="273" y="59"/>
                    </a:lnTo>
                    <a:lnTo>
                      <a:pt x="271" y="59"/>
                    </a:lnTo>
                    <a:lnTo>
                      <a:pt x="269" y="59"/>
                    </a:lnTo>
                    <a:lnTo>
                      <a:pt x="269" y="61"/>
                    </a:lnTo>
                    <a:lnTo>
                      <a:pt x="266" y="61"/>
                    </a:lnTo>
                    <a:lnTo>
                      <a:pt x="264" y="61"/>
                    </a:lnTo>
                    <a:lnTo>
                      <a:pt x="264" y="59"/>
                    </a:lnTo>
                    <a:lnTo>
                      <a:pt x="261" y="59"/>
                    </a:lnTo>
                    <a:lnTo>
                      <a:pt x="261" y="61"/>
                    </a:lnTo>
                    <a:lnTo>
                      <a:pt x="264" y="61"/>
                    </a:lnTo>
                    <a:lnTo>
                      <a:pt x="261" y="61"/>
                    </a:lnTo>
                    <a:lnTo>
                      <a:pt x="264" y="61"/>
                    </a:lnTo>
                    <a:lnTo>
                      <a:pt x="264" y="64"/>
                    </a:lnTo>
                    <a:lnTo>
                      <a:pt x="266" y="64"/>
                    </a:lnTo>
                    <a:lnTo>
                      <a:pt x="269" y="64"/>
                    </a:lnTo>
                    <a:lnTo>
                      <a:pt x="269" y="66"/>
                    </a:lnTo>
                    <a:lnTo>
                      <a:pt x="271" y="66"/>
                    </a:lnTo>
                    <a:lnTo>
                      <a:pt x="273" y="66"/>
                    </a:lnTo>
                    <a:lnTo>
                      <a:pt x="276" y="66"/>
                    </a:lnTo>
                    <a:lnTo>
                      <a:pt x="278" y="66"/>
                    </a:lnTo>
                    <a:lnTo>
                      <a:pt x="278" y="69"/>
                    </a:lnTo>
                    <a:lnTo>
                      <a:pt x="276" y="69"/>
                    </a:lnTo>
                    <a:lnTo>
                      <a:pt x="278" y="69"/>
                    </a:lnTo>
                    <a:lnTo>
                      <a:pt x="278" y="71"/>
                    </a:lnTo>
                    <a:lnTo>
                      <a:pt x="278" y="73"/>
                    </a:lnTo>
                    <a:lnTo>
                      <a:pt x="278" y="76"/>
                    </a:lnTo>
                    <a:lnTo>
                      <a:pt x="278" y="78"/>
                    </a:lnTo>
                    <a:lnTo>
                      <a:pt x="280" y="78"/>
                    </a:lnTo>
                    <a:lnTo>
                      <a:pt x="280" y="80"/>
                    </a:lnTo>
                    <a:lnTo>
                      <a:pt x="280" y="83"/>
                    </a:lnTo>
                    <a:lnTo>
                      <a:pt x="280" y="85"/>
                    </a:lnTo>
                    <a:lnTo>
                      <a:pt x="283" y="85"/>
                    </a:lnTo>
                    <a:lnTo>
                      <a:pt x="280" y="85"/>
                    </a:lnTo>
                    <a:lnTo>
                      <a:pt x="283" y="88"/>
                    </a:lnTo>
                    <a:lnTo>
                      <a:pt x="283" y="90"/>
                    </a:lnTo>
                    <a:lnTo>
                      <a:pt x="283" y="92"/>
                    </a:lnTo>
                    <a:lnTo>
                      <a:pt x="280" y="92"/>
                    </a:lnTo>
                    <a:lnTo>
                      <a:pt x="280" y="95"/>
                    </a:lnTo>
                    <a:lnTo>
                      <a:pt x="280" y="97"/>
                    </a:lnTo>
                    <a:lnTo>
                      <a:pt x="280" y="99"/>
                    </a:lnTo>
                    <a:lnTo>
                      <a:pt x="280" y="102"/>
                    </a:lnTo>
                    <a:lnTo>
                      <a:pt x="278" y="102"/>
                    </a:lnTo>
                    <a:lnTo>
                      <a:pt x="278" y="104"/>
                    </a:lnTo>
                    <a:lnTo>
                      <a:pt x="276" y="104"/>
                    </a:lnTo>
                    <a:lnTo>
                      <a:pt x="273" y="104"/>
                    </a:lnTo>
                    <a:lnTo>
                      <a:pt x="273" y="107"/>
                    </a:lnTo>
                    <a:lnTo>
                      <a:pt x="273" y="109"/>
                    </a:lnTo>
                    <a:lnTo>
                      <a:pt x="273" y="111"/>
                    </a:lnTo>
                    <a:lnTo>
                      <a:pt x="276" y="111"/>
                    </a:lnTo>
                    <a:lnTo>
                      <a:pt x="276" y="114"/>
                    </a:lnTo>
                    <a:lnTo>
                      <a:pt x="278" y="114"/>
                    </a:lnTo>
                    <a:lnTo>
                      <a:pt x="278" y="116"/>
                    </a:lnTo>
                    <a:lnTo>
                      <a:pt x="280" y="116"/>
                    </a:lnTo>
                    <a:lnTo>
                      <a:pt x="283" y="118"/>
                    </a:lnTo>
                    <a:lnTo>
                      <a:pt x="283" y="121"/>
                    </a:lnTo>
                    <a:lnTo>
                      <a:pt x="285" y="121"/>
                    </a:lnTo>
                    <a:lnTo>
                      <a:pt x="287" y="121"/>
                    </a:lnTo>
                    <a:lnTo>
                      <a:pt x="287" y="123"/>
                    </a:lnTo>
                    <a:lnTo>
                      <a:pt x="290" y="123"/>
                    </a:lnTo>
                    <a:lnTo>
                      <a:pt x="290" y="126"/>
                    </a:lnTo>
                    <a:lnTo>
                      <a:pt x="287" y="126"/>
                    </a:lnTo>
                    <a:lnTo>
                      <a:pt x="290" y="128"/>
                    </a:lnTo>
                    <a:lnTo>
                      <a:pt x="290" y="130"/>
                    </a:lnTo>
                    <a:lnTo>
                      <a:pt x="287" y="130"/>
                    </a:lnTo>
                    <a:lnTo>
                      <a:pt x="287" y="133"/>
                    </a:lnTo>
                    <a:lnTo>
                      <a:pt x="285" y="133"/>
                    </a:lnTo>
                    <a:lnTo>
                      <a:pt x="287" y="135"/>
                    </a:lnTo>
                    <a:lnTo>
                      <a:pt x="287" y="137"/>
                    </a:lnTo>
                    <a:lnTo>
                      <a:pt x="287" y="140"/>
                    </a:lnTo>
                    <a:lnTo>
                      <a:pt x="290" y="140"/>
                    </a:lnTo>
                    <a:lnTo>
                      <a:pt x="292" y="140"/>
                    </a:lnTo>
                    <a:lnTo>
                      <a:pt x="292" y="142"/>
                    </a:lnTo>
                    <a:lnTo>
                      <a:pt x="292" y="145"/>
                    </a:lnTo>
                    <a:lnTo>
                      <a:pt x="290" y="145"/>
                    </a:lnTo>
                    <a:lnTo>
                      <a:pt x="290" y="147"/>
                    </a:lnTo>
                    <a:lnTo>
                      <a:pt x="292" y="147"/>
                    </a:lnTo>
                    <a:lnTo>
                      <a:pt x="290" y="147"/>
                    </a:lnTo>
                    <a:lnTo>
                      <a:pt x="292" y="147"/>
                    </a:lnTo>
                    <a:lnTo>
                      <a:pt x="292" y="149"/>
                    </a:lnTo>
                    <a:lnTo>
                      <a:pt x="295" y="149"/>
                    </a:lnTo>
                    <a:lnTo>
                      <a:pt x="292" y="149"/>
                    </a:lnTo>
                    <a:lnTo>
                      <a:pt x="292" y="152"/>
                    </a:lnTo>
                    <a:lnTo>
                      <a:pt x="292" y="154"/>
                    </a:lnTo>
                    <a:lnTo>
                      <a:pt x="292" y="156"/>
                    </a:lnTo>
                    <a:lnTo>
                      <a:pt x="292" y="159"/>
                    </a:lnTo>
                    <a:lnTo>
                      <a:pt x="290" y="159"/>
                    </a:lnTo>
                    <a:lnTo>
                      <a:pt x="290" y="161"/>
                    </a:lnTo>
                    <a:lnTo>
                      <a:pt x="287" y="161"/>
                    </a:lnTo>
                    <a:lnTo>
                      <a:pt x="290" y="161"/>
                    </a:lnTo>
                    <a:lnTo>
                      <a:pt x="287" y="161"/>
                    </a:lnTo>
                    <a:lnTo>
                      <a:pt x="287" y="164"/>
                    </a:lnTo>
                    <a:lnTo>
                      <a:pt x="290" y="164"/>
                    </a:lnTo>
                    <a:lnTo>
                      <a:pt x="290" y="166"/>
                    </a:lnTo>
                    <a:lnTo>
                      <a:pt x="292" y="166"/>
                    </a:lnTo>
                    <a:lnTo>
                      <a:pt x="292" y="168"/>
                    </a:lnTo>
                    <a:lnTo>
                      <a:pt x="295" y="171"/>
                    </a:lnTo>
                    <a:lnTo>
                      <a:pt x="292" y="171"/>
                    </a:lnTo>
                    <a:lnTo>
                      <a:pt x="295" y="171"/>
                    </a:lnTo>
                    <a:lnTo>
                      <a:pt x="292" y="171"/>
                    </a:lnTo>
                    <a:lnTo>
                      <a:pt x="295" y="171"/>
                    </a:lnTo>
                    <a:lnTo>
                      <a:pt x="295" y="173"/>
                    </a:lnTo>
                    <a:lnTo>
                      <a:pt x="292" y="173"/>
                    </a:lnTo>
                    <a:lnTo>
                      <a:pt x="292" y="175"/>
                    </a:lnTo>
                    <a:lnTo>
                      <a:pt x="295" y="175"/>
                    </a:lnTo>
                    <a:lnTo>
                      <a:pt x="295" y="178"/>
                    </a:lnTo>
                    <a:lnTo>
                      <a:pt x="295" y="175"/>
                    </a:lnTo>
                    <a:lnTo>
                      <a:pt x="295" y="178"/>
                    </a:lnTo>
                    <a:lnTo>
                      <a:pt x="295" y="175"/>
                    </a:lnTo>
                    <a:lnTo>
                      <a:pt x="295" y="178"/>
                    </a:lnTo>
                    <a:lnTo>
                      <a:pt x="297" y="178"/>
                    </a:lnTo>
                    <a:lnTo>
                      <a:pt x="299" y="178"/>
                    </a:lnTo>
                    <a:lnTo>
                      <a:pt x="299" y="180"/>
                    </a:lnTo>
                    <a:lnTo>
                      <a:pt x="302" y="180"/>
                    </a:lnTo>
                    <a:lnTo>
                      <a:pt x="299" y="180"/>
                    </a:lnTo>
                    <a:lnTo>
                      <a:pt x="299" y="183"/>
                    </a:lnTo>
                    <a:lnTo>
                      <a:pt x="302" y="183"/>
                    </a:lnTo>
                    <a:lnTo>
                      <a:pt x="302" y="185"/>
                    </a:lnTo>
                    <a:lnTo>
                      <a:pt x="299" y="185"/>
                    </a:lnTo>
                    <a:lnTo>
                      <a:pt x="302" y="185"/>
                    </a:lnTo>
                    <a:lnTo>
                      <a:pt x="302" y="187"/>
                    </a:lnTo>
                    <a:lnTo>
                      <a:pt x="302" y="190"/>
                    </a:lnTo>
                    <a:lnTo>
                      <a:pt x="304" y="190"/>
                    </a:lnTo>
                    <a:lnTo>
                      <a:pt x="302" y="190"/>
                    </a:lnTo>
                    <a:lnTo>
                      <a:pt x="302" y="192"/>
                    </a:lnTo>
                    <a:lnTo>
                      <a:pt x="302" y="194"/>
                    </a:lnTo>
                    <a:lnTo>
                      <a:pt x="302" y="197"/>
                    </a:lnTo>
                    <a:lnTo>
                      <a:pt x="302" y="199"/>
                    </a:lnTo>
                    <a:lnTo>
                      <a:pt x="299" y="199"/>
                    </a:lnTo>
                    <a:lnTo>
                      <a:pt x="302" y="199"/>
                    </a:lnTo>
                    <a:lnTo>
                      <a:pt x="299" y="199"/>
                    </a:lnTo>
                    <a:lnTo>
                      <a:pt x="299" y="202"/>
                    </a:lnTo>
                    <a:lnTo>
                      <a:pt x="299" y="204"/>
                    </a:lnTo>
                    <a:lnTo>
                      <a:pt x="297" y="204"/>
                    </a:lnTo>
                    <a:lnTo>
                      <a:pt x="297" y="206"/>
                    </a:lnTo>
                    <a:lnTo>
                      <a:pt x="295" y="206"/>
                    </a:lnTo>
                    <a:lnTo>
                      <a:pt x="295" y="209"/>
                    </a:lnTo>
                    <a:lnTo>
                      <a:pt x="295" y="211"/>
                    </a:lnTo>
                    <a:lnTo>
                      <a:pt x="292" y="211"/>
                    </a:lnTo>
                    <a:lnTo>
                      <a:pt x="292" y="209"/>
                    </a:lnTo>
                    <a:lnTo>
                      <a:pt x="290" y="209"/>
                    </a:lnTo>
                    <a:lnTo>
                      <a:pt x="290" y="206"/>
                    </a:lnTo>
                    <a:lnTo>
                      <a:pt x="287" y="206"/>
                    </a:lnTo>
                    <a:lnTo>
                      <a:pt x="287" y="204"/>
                    </a:lnTo>
                    <a:lnTo>
                      <a:pt x="287" y="202"/>
                    </a:lnTo>
                    <a:lnTo>
                      <a:pt x="285" y="202"/>
                    </a:lnTo>
                    <a:lnTo>
                      <a:pt x="285" y="199"/>
                    </a:lnTo>
                    <a:lnTo>
                      <a:pt x="283" y="199"/>
                    </a:lnTo>
                    <a:lnTo>
                      <a:pt x="283" y="202"/>
                    </a:lnTo>
                    <a:lnTo>
                      <a:pt x="280" y="202"/>
                    </a:lnTo>
                    <a:lnTo>
                      <a:pt x="280" y="199"/>
                    </a:lnTo>
                    <a:lnTo>
                      <a:pt x="278" y="199"/>
                    </a:lnTo>
                    <a:lnTo>
                      <a:pt x="278" y="202"/>
                    </a:lnTo>
                    <a:lnTo>
                      <a:pt x="278" y="204"/>
                    </a:lnTo>
                    <a:lnTo>
                      <a:pt x="280" y="202"/>
                    </a:lnTo>
                    <a:lnTo>
                      <a:pt x="280" y="204"/>
                    </a:lnTo>
                    <a:lnTo>
                      <a:pt x="278" y="204"/>
                    </a:lnTo>
                    <a:lnTo>
                      <a:pt x="280" y="204"/>
                    </a:lnTo>
                    <a:lnTo>
                      <a:pt x="283" y="204"/>
                    </a:lnTo>
                    <a:lnTo>
                      <a:pt x="283" y="206"/>
                    </a:lnTo>
                    <a:lnTo>
                      <a:pt x="280" y="206"/>
                    </a:lnTo>
                    <a:lnTo>
                      <a:pt x="283" y="206"/>
                    </a:lnTo>
                    <a:lnTo>
                      <a:pt x="280" y="206"/>
                    </a:lnTo>
                    <a:lnTo>
                      <a:pt x="278" y="209"/>
                    </a:lnTo>
                    <a:lnTo>
                      <a:pt x="278" y="206"/>
                    </a:lnTo>
                    <a:lnTo>
                      <a:pt x="276" y="206"/>
                    </a:lnTo>
                    <a:lnTo>
                      <a:pt x="276" y="209"/>
                    </a:lnTo>
                    <a:lnTo>
                      <a:pt x="273" y="209"/>
                    </a:lnTo>
                    <a:lnTo>
                      <a:pt x="273" y="211"/>
                    </a:lnTo>
                    <a:lnTo>
                      <a:pt x="271" y="211"/>
                    </a:lnTo>
                    <a:lnTo>
                      <a:pt x="269" y="211"/>
                    </a:lnTo>
                    <a:lnTo>
                      <a:pt x="266" y="211"/>
                    </a:lnTo>
                    <a:lnTo>
                      <a:pt x="266" y="213"/>
                    </a:lnTo>
                    <a:lnTo>
                      <a:pt x="266" y="216"/>
                    </a:lnTo>
                    <a:lnTo>
                      <a:pt x="264" y="216"/>
                    </a:lnTo>
                    <a:lnTo>
                      <a:pt x="264" y="213"/>
                    </a:lnTo>
                    <a:lnTo>
                      <a:pt x="264" y="216"/>
                    </a:lnTo>
                    <a:lnTo>
                      <a:pt x="261" y="216"/>
                    </a:lnTo>
                    <a:lnTo>
                      <a:pt x="259" y="216"/>
                    </a:lnTo>
                    <a:lnTo>
                      <a:pt x="257" y="216"/>
                    </a:lnTo>
                    <a:lnTo>
                      <a:pt x="254" y="216"/>
                    </a:lnTo>
                    <a:lnTo>
                      <a:pt x="252" y="216"/>
                    </a:lnTo>
                    <a:lnTo>
                      <a:pt x="254" y="218"/>
                    </a:lnTo>
                    <a:lnTo>
                      <a:pt x="252" y="218"/>
                    </a:lnTo>
                    <a:lnTo>
                      <a:pt x="252" y="221"/>
                    </a:lnTo>
                    <a:lnTo>
                      <a:pt x="250" y="221"/>
                    </a:lnTo>
                    <a:lnTo>
                      <a:pt x="247" y="221"/>
                    </a:lnTo>
                    <a:lnTo>
                      <a:pt x="247" y="223"/>
                    </a:lnTo>
                    <a:lnTo>
                      <a:pt x="245" y="223"/>
                    </a:lnTo>
                    <a:lnTo>
                      <a:pt x="245" y="221"/>
                    </a:lnTo>
                    <a:lnTo>
                      <a:pt x="245" y="223"/>
                    </a:lnTo>
                    <a:lnTo>
                      <a:pt x="242" y="223"/>
                    </a:lnTo>
                    <a:lnTo>
                      <a:pt x="242" y="225"/>
                    </a:lnTo>
                    <a:lnTo>
                      <a:pt x="240" y="225"/>
                    </a:lnTo>
                    <a:lnTo>
                      <a:pt x="238" y="225"/>
                    </a:lnTo>
                    <a:lnTo>
                      <a:pt x="238" y="228"/>
                    </a:lnTo>
                    <a:lnTo>
                      <a:pt x="235" y="228"/>
                    </a:lnTo>
                    <a:lnTo>
                      <a:pt x="235" y="230"/>
                    </a:lnTo>
                    <a:lnTo>
                      <a:pt x="233" y="230"/>
                    </a:lnTo>
                    <a:lnTo>
                      <a:pt x="231" y="230"/>
                    </a:lnTo>
                    <a:lnTo>
                      <a:pt x="231" y="228"/>
                    </a:lnTo>
                    <a:lnTo>
                      <a:pt x="231" y="230"/>
                    </a:lnTo>
                    <a:lnTo>
                      <a:pt x="228" y="230"/>
                    </a:lnTo>
                    <a:lnTo>
                      <a:pt x="226" y="230"/>
                    </a:lnTo>
                    <a:lnTo>
                      <a:pt x="226" y="232"/>
                    </a:lnTo>
                    <a:lnTo>
                      <a:pt x="226" y="230"/>
                    </a:lnTo>
                    <a:lnTo>
                      <a:pt x="223" y="230"/>
                    </a:lnTo>
                    <a:lnTo>
                      <a:pt x="221" y="232"/>
                    </a:lnTo>
                    <a:lnTo>
                      <a:pt x="219" y="232"/>
                    </a:lnTo>
                    <a:lnTo>
                      <a:pt x="219" y="235"/>
                    </a:lnTo>
                    <a:lnTo>
                      <a:pt x="216" y="235"/>
                    </a:lnTo>
                    <a:lnTo>
                      <a:pt x="216" y="237"/>
                    </a:lnTo>
                    <a:lnTo>
                      <a:pt x="214" y="237"/>
                    </a:lnTo>
                    <a:lnTo>
                      <a:pt x="214" y="240"/>
                    </a:lnTo>
                    <a:lnTo>
                      <a:pt x="214" y="242"/>
                    </a:lnTo>
                    <a:lnTo>
                      <a:pt x="212" y="242"/>
                    </a:lnTo>
                    <a:lnTo>
                      <a:pt x="212" y="240"/>
                    </a:lnTo>
                    <a:lnTo>
                      <a:pt x="212" y="237"/>
                    </a:lnTo>
                    <a:lnTo>
                      <a:pt x="212" y="240"/>
                    </a:lnTo>
                    <a:lnTo>
                      <a:pt x="212" y="237"/>
                    </a:lnTo>
                    <a:lnTo>
                      <a:pt x="209" y="237"/>
                    </a:lnTo>
                    <a:lnTo>
                      <a:pt x="209" y="235"/>
                    </a:lnTo>
                    <a:lnTo>
                      <a:pt x="207" y="235"/>
                    </a:lnTo>
                    <a:lnTo>
                      <a:pt x="207" y="237"/>
                    </a:lnTo>
                    <a:lnTo>
                      <a:pt x="207" y="240"/>
                    </a:lnTo>
                    <a:lnTo>
                      <a:pt x="209" y="240"/>
                    </a:lnTo>
                    <a:lnTo>
                      <a:pt x="207" y="240"/>
                    </a:lnTo>
                    <a:lnTo>
                      <a:pt x="209" y="240"/>
                    </a:lnTo>
                    <a:lnTo>
                      <a:pt x="209" y="242"/>
                    </a:lnTo>
                    <a:lnTo>
                      <a:pt x="209" y="244"/>
                    </a:lnTo>
                    <a:lnTo>
                      <a:pt x="209" y="247"/>
                    </a:lnTo>
                    <a:lnTo>
                      <a:pt x="212" y="247"/>
                    </a:lnTo>
                    <a:lnTo>
                      <a:pt x="212" y="249"/>
                    </a:lnTo>
                    <a:lnTo>
                      <a:pt x="212" y="247"/>
                    </a:lnTo>
                    <a:lnTo>
                      <a:pt x="214" y="249"/>
                    </a:lnTo>
                    <a:lnTo>
                      <a:pt x="216" y="249"/>
                    </a:lnTo>
                    <a:lnTo>
                      <a:pt x="216" y="251"/>
                    </a:lnTo>
                    <a:lnTo>
                      <a:pt x="219" y="251"/>
                    </a:lnTo>
                    <a:lnTo>
                      <a:pt x="219" y="254"/>
                    </a:lnTo>
                    <a:lnTo>
                      <a:pt x="221" y="254"/>
                    </a:lnTo>
                    <a:lnTo>
                      <a:pt x="221" y="256"/>
                    </a:lnTo>
                    <a:lnTo>
                      <a:pt x="219" y="256"/>
                    </a:lnTo>
                    <a:lnTo>
                      <a:pt x="219" y="259"/>
                    </a:lnTo>
                    <a:lnTo>
                      <a:pt x="219" y="261"/>
                    </a:lnTo>
                    <a:lnTo>
                      <a:pt x="216" y="263"/>
                    </a:lnTo>
                    <a:lnTo>
                      <a:pt x="216" y="266"/>
                    </a:lnTo>
                    <a:lnTo>
                      <a:pt x="219" y="266"/>
                    </a:lnTo>
                    <a:lnTo>
                      <a:pt x="221" y="266"/>
                    </a:lnTo>
                    <a:lnTo>
                      <a:pt x="219" y="268"/>
                    </a:lnTo>
                    <a:lnTo>
                      <a:pt x="221" y="268"/>
                    </a:lnTo>
                    <a:lnTo>
                      <a:pt x="219" y="268"/>
                    </a:lnTo>
                    <a:lnTo>
                      <a:pt x="221" y="268"/>
                    </a:lnTo>
                    <a:lnTo>
                      <a:pt x="221" y="270"/>
                    </a:lnTo>
                    <a:lnTo>
                      <a:pt x="221" y="273"/>
                    </a:lnTo>
                    <a:lnTo>
                      <a:pt x="223" y="273"/>
                    </a:lnTo>
                    <a:lnTo>
                      <a:pt x="223" y="275"/>
                    </a:lnTo>
                    <a:lnTo>
                      <a:pt x="223" y="278"/>
                    </a:lnTo>
                    <a:lnTo>
                      <a:pt x="226" y="278"/>
                    </a:lnTo>
                    <a:lnTo>
                      <a:pt x="226" y="280"/>
                    </a:lnTo>
                    <a:lnTo>
                      <a:pt x="228" y="280"/>
                    </a:lnTo>
                    <a:lnTo>
                      <a:pt x="228" y="282"/>
                    </a:lnTo>
                    <a:lnTo>
                      <a:pt x="231" y="282"/>
                    </a:lnTo>
                    <a:lnTo>
                      <a:pt x="233" y="282"/>
                    </a:lnTo>
                    <a:lnTo>
                      <a:pt x="231" y="282"/>
                    </a:lnTo>
                    <a:lnTo>
                      <a:pt x="233" y="282"/>
                    </a:lnTo>
                    <a:lnTo>
                      <a:pt x="235" y="282"/>
                    </a:lnTo>
                    <a:lnTo>
                      <a:pt x="235" y="285"/>
                    </a:lnTo>
                    <a:lnTo>
                      <a:pt x="238" y="285"/>
                    </a:lnTo>
                    <a:lnTo>
                      <a:pt x="235" y="285"/>
                    </a:lnTo>
                    <a:lnTo>
                      <a:pt x="238" y="287"/>
                    </a:lnTo>
                    <a:lnTo>
                      <a:pt x="240" y="290"/>
                    </a:lnTo>
                    <a:lnTo>
                      <a:pt x="242" y="292"/>
                    </a:lnTo>
                    <a:lnTo>
                      <a:pt x="240" y="292"/>
                    </a:lnTo>
                    <a:lnTo>
                      <a:pt x="242" y="292"/>
                    </a:lnTo>
                    <a:lnTo>
                      <a:pt x="242" y="294"/>
                    </a:lnTo>
                    <a:lnTo>
                      <a:pt x="245" y="294"/>
                    </a:lnTo>
                    <a:lnTo>
                      <a:pt x="247" y="294"/>
                    </a:lnTo>
                    <a:lnTo>
                      <a:pt x="247" y="297"/>
                    </a:lnTo>
                    <a:lnTo>
                      <a:pt x="250" y="297"/>
                    </a:lnTo>
                    <a:lnTo>
                      <a:pt x="250" y="299"/>
                    </a:lnTo>
                    <a:lnTo>
                      <a:pt x="250" y="301"/>
                    </a:lnTo>
                    <a:lnTo>
                      <a:pt x="252" y="301"/>
                    </a:lnTo>
                    <a:lnTo>
                      <a:pt x="254" y="301"/>
                    </a:lnTo>
                    <a:lnTo>
                      <a:pt x="257" y="301"/>
                    </a:lnTo>
                    <a:lnTo>
                      <a:pt x="257" y="304"/>
                    </a:lnTo>
                    <a:lnTo>
                      <a:pt x="259" y="304"/>
                    </a:lnTo>
                    <a:lnTo>
                      <a:pt x="259" y="306"/>
                    </a:lnTo>
                    <a:lnTo>
                      <a:pt x="259" y="304"/>
                    </a:lnTo>
                    <a:lnTo>
                      <a:pt x="259" y="306"/>
                    </a:lnTo>
                    <a:lnTo>
                      <a:pt x="261" y="306"/>
                    </a:lnTo>
                    <a:lnTo>
                      <a:pt x="261" y="309"/>
                    </a:lnTo>
                    <a:lnTo>
                      <a:pt x="261" y="311"/>
                    </a:lnTo>
                    <a:lnTo>
                      <a:pt x="264" y="311"/>
                    </a:lnTo>
                    <a:lnTo>
                      <a:pt x="261" y="311"/>
                    </a:lnTo>
                    <a:lnTo>
                      <a:pt x="261" y="313"/>
                    </a:lnTo>
                    <a:lnTo>
                      <a:pt x="264" y="313"/>
                    </a:lnTo>
                    <a:lnTo>
                      <a:pt x="261" y="313"/>
                    </a:lnTo>
                    <a:lnTo>
                      <a:pt x="264" y="316"/>
                    </a:lnTo>
                    <a:lnTo>
                      <a:pt x="261" y="316"/>
                    </a:lnTo>
                    <a:lnTo>
                      <a:pt x="264" y="316"/>
                    </a:lnTo>
                    <a:lnTo>
                      <a:pt x="264" y="318"/>
                    </a:lnTo>
                    <a:lnTo>
                      <a:pt x="261" y="318"/>
                    </a:lnTo>
                    <a:lnTo>
                      <a:pt x="261" y="320"/>
                    </a:lnTo>
                    <a:lnTo>
                      <a:pt x="259" y="320"/>
                    </a:lnTo>
                    <a:lnTo>
                      <a:pt x="261" y="320"/>
                    </a:lnTo>
                    <a:lnTo>
                      <a:pt x="259" y="320"/>
                    </a:lnTo>
                    <a:lnTo>
                      <a:pt x="259" y="323"/>
                    </a:lnTo>
                    <a:lnTo>
                      <a:pt x="257" y="320"/>
                    </a:lnTo>
                    <a:lnTo>
                      <a:pt x="254" y="320"/>
                    </a:lnTo>
                    <a:lnTo>
                      <a:pt x="252" y="318"/>
                    </a:lnTo>
                    <a:lnTo>
                      <a:pt x="252" y="320"/>
                    </a:lnTo>
                    <a:lnTo>
                      <a:pt x="250" y="320"/>
                    </a:lnTo>
                    <a:lnTo>
                      <a:pt x="250" y="323"/>
                    </a:lnTo>
                    <a:lnTo>
                      <a:pt x="250" y="325"/>
                    </a:lnTo>
                    <a:lnTo>
                      <a:pt x="250" y="328"/>
                    </a:lnTo>
                    <a:lnTo>
                      <a:pt x="250" y="330"/>
                    </a:lnTo>
                    <a:lnTo>
                      <a:pt x="247" y="330"/>
                    </a:lnTo>
                    <a:lnTo>
                      <a:pt x="247" y="332"/>
                    </a:lnTo>
                    <a:lnTo>
                      <a:pt x="245" y="332"/>
                    </a:lnTo>
                    <a:lnTo>
                      <a:pt x="242" y="332"/>
                    </a:lnTo>
                    <a:lnTo>
                      <a:pt x="240" y="332"/>
                    </a:lnTo>
                    <a:lnTo>
                      <a:pt x="240" y="335"/>
                    </a:lnTo>
                    <a:lnTo>
                      <a:pt x="238" y="335"/>
                    </a:lnTo>
                    <a:lnTo>
                      <a:pt x="235" y="335"/>
                    </a:lnTo>
                    <a:lnTo>
                      <a:pt x="235" y="337"/>
                    </a:lnTo>
                    <a:lnTo>
                      <a:pt x="233" y="337"/>
                    </a:lnTo>
                    <a:lnTo>
                      <a:pt x="231" y="337"/>
                    </a:lnTo>
                    <a:lnTo>
                      <a:pt x="231" y="339"/>
                    </a:lnTo>
                    <a:lnTo>
                      <a:pt x="228" y="339"/>
                    </a:lnTo>
                    <a:lnTo>
                      <a:pt x="228" y="342"/>
                    </a:lnTo>
                    <a:lnTo>
                      <a:pt x="228" y="344"/>
                    </a:lnTo>
                    <a:lnTo>
                      <a:pt x="231" y="347"/>
                    </a:lnTo>
                    <a:lnTo>
                      <a:pt x="231" y="349"/>
                    </a:lnTo>
                    <a:lnTo>
                      <a:pt x="233" y="349"/>
                    </a:lnTo>
                    <a:lnTo>
                      <a:pt x="233" y="351"/>
                    </a:lnTo>
                    <a:lnTo>
                      <a:pt x="235" y="351"/>
                    </a:lnTo>
                    <a:lnTo>
                      <a:pt x="235" y="354"/>
                    </a:lnTo>
                    <a:lnTo>
                      <a:pt x="235" y="356"/>
                    </a:lnTo>
                    <a:lnTo>
                      <a:pt x="233" y="356"/>
                    </a:lnTo>
                    <a:lnTo>
                      <a:pt x="233" y="358"/>
                    </a:lnTo>
                    <a:lnTo>
                      <a:pt x="233" y="361"/>
                    </a:lnTo>
                    <a:lnTo>
                      <a:pt x="235" y="361"/>
                    </a:lnTo>
                    <a:lnTo>
                      <a:pt x="238" y="361"/>
                    </a:lnTo>
                    <a:lnTo>
                      <a:pt x="238" y="363"/>
                    </a:lnTo>
                    <a:lnTo>
                      <a:pt x="238" y="366"/>
                    </a:lnTo>
                    <a:lnTo>
                      <a:pt x="238" y="368"/>
                    </a:lnTo>
                    <a:lnTo>
                      <a:pt x="238" y="370"/>
                    </a:lnTo>
                    <a:lnTo>
                      <a:pt x="238" y="373"/>
                    </a:lnTo>
                    <a:lnTo>
                      <a:pt x="235" y="373"/>
                    </a:lnTo>
                    <a:lnTo>
                      <a:pt x="233" y="373"/>
                    </a:lnTo>
                    <a:lnTo>
                      <a:pt x="233" y="370"/>
                    </a:lnTo>
                    <a:lnTo>
                      <a:pt x="231" y="370"/>
                    </a:lnTo>
                    <a:lnTo>
                      <a:pt x="231" y="368"/>
                    </a:lnTo>
                    <a:lnTo>
                      <a:pt x="228" y="368"/>
                    </a:lnTo>
                    <a:lnTo>
                      <a:pt x="228" y="366"/>
                    </a:lnTo>
                    <a:lnTo>
                      <a:pt x="231" y="366"/>
                    </a:lnTo>
                    <a:lnTo>
                      <a:pt x="228" y="366"/>
                    </a:lnTo>
                    <a:lnTo>
                      <a:pt x="228" y="363"/>
                    </a:lnTo>
                    <a:lnTo>
                      <a:pt x="226" y="363"/>
                    </a:lnTo>
                    <a:lnTo>
                      <a:pt x="223" y="363"/>
                    </a:lnTo>
                    <a:lnTo>
                      <a:pt x="221" y="363"/>
                    </a:lnTo>
                    <a:lnTo>
                      <a:pt x="221" y="366"/>
                    </a:lnTo>
                    <a:lnTo>
                      <a:pt x="219" y="366"/>
                    </a:lnTo>
                    <a:lnTo>
                      <a:pt x="219" y="363"/>
                    </a:lnTo>
                    <a:lnTo>
                      <a:pt x="216" y="363"/>
                    </a:lnTo>
                    <a:lnTo>
                      <a:pt x="216" y="361"/>
                    </a:lnTo>
                    <a:lnTo>
                      <a:pt x="214" y="363"/>
                    </a:lnTo>
                    <a:lnTo>
                      <a:pt x="214" y="361"/>
                    </a:lnTo>
                    <a:lnTo>
                      <a:pt x="212" y="361"/>
                    </a:lnTo>
                    <a:lnTo>
                      <a:pt x="212" y="363"/>
                    </a:lnTo>
                    <a:lnTo>
                      <a:pt x="212" y="361"/>
                    </a:lnTo>
                    <a:lnTo>
                      <a:pt x="212" y="358"/>
                    </a:lnTo>
                    <a:lnTo>
                      <a:pt x="209" y="361"/>
                    </a:lnTo>
                    <a:lnTo>
                      <a:pt x="209" y="363"/>
                    </a:lnTo>
                    <a:lnTo>
                      <a:pt x="209" y="366"/>
                    </a:lnTo>
                    <a:lnTo>
                      <a:pt x="207" y="366"/>
                    </a:lnTo>
                    <a:lnTo>
                      <a:pt x="204" y="366"/>
                    </a:lnTo>
                    <a:lnTo>
                      <a:pt x="202" y="366"/>
                    </a:lnTo>
                    <a:lnTo>
                      <a:pt x="200" y="366"/>
                    </a:lnTo>
                    <a:lnTo>
                      <a:pt x="197" y="366"/>
                    </a:lnTo>
                    <a:lnTo>
                      <a:pt x="197" y="368"/>
                    </a:lnTo>
                    <a:lnTo>
                      <a:pt x="195" y="366"/>
                    </a:lnTo>
                    <a:lnTo>
                      <a:pt x="193" y="366"/>
                    </a:lnTo>
                    <a:lnTo>
                      <a:pt x="193" y="368"/>
                    </a:lnTo>
                    <a:lnTo>
                      <a:pt x="190" y="368"/>
                    </a:lnTo>
                    <a:lnTo>
                      <a:pt x="190" y="366"/>
                    </a:lnTo>
                    <a:lnTo>
                      <a:pt x="190" y="368"/>
                    </a:lnTo>
                    <a:lnTo>
                      <a:pt x="188" y="368"/>
                    </a:lnTo>
                    <a:lnTo>
                      <a:pt x="188" y="370"/>
                    </a:lnTo>
                    <a:lnTo>
                      <a:pt x="185" y="370"/>
                    </a:lnTo>
                    <a:lnTo>
                      <a:pt x="183" y="370"/>
                    </a:lnTo>
                    <a:lnTo>
                      <a:pt x="183" y="373"/>
                    </a:lnTo>
                    <a:lnTo>
                      <a:pt x="181" y="373"/>
                    </a:lnTo>
                    <a:lnTo>
                      <a:pt x="181" y="375"/>
                    </a:lnTo>
                    <a:lnTo>
                      <a:pt x="178" y="375"/>
                    </a:lnTo>
                    <a:lnTo>
                      <a:pt x="176" y="375"/>
                    </a:lnTo>
                    <a:lnTo>
                      <a:pt x="178" y="375"/>
                    </a:lnTo>
                    <a:lnTo>
                      <a:pt x="176" y="375"/>
                    </a:lnTo>
                    <a:lnTo>
                      <a:pt x="174" y="375"/>
                    </a:lnTo>
                    <a:lnTo>
                      <a:pt x="171" y="375"/>
                    </a:lnTo>
                    <a:lnTo>
                      <a:pt x="169" y="375"/>
                    </a:lnTo>
                    <a:lnTo>
                      <a:pt x="169" y="373"/>
                    </a:lnTo>
                    <a:lnTo>
                      <a:pt x="166" y="373"/>
                    </a:lnTo>
                    <a:lnTo>
                      <a:pt x="164" y="373"/>
                    </a:lnTo>
                    <a:lnTo>
                      <a:pt x="166" y="370"/>
                    </a:lnTo>
                    <a:lnTo>
                      <a:pt x="166" y="368"/>
                    </a:lnTo>
                    <a:lnTo>
                      <a:pt x="164" y="370"/>
                    </a:lnTo>
                    <a:lnTo>
                      <a:pt x="162" y="370"/>
                    </a:lnTo>
                    <a:lnTo>
                      <a:pt x="162" y="368"/>
                    </a:lnTo>
                    <a:lnTo>
                      <a:pt x="159" y="370"/>
                    </a:lnTo>
                    <a:lnTo>
                      <a:pt x="159" y="368"/>
                    </a:lnTo>
                    <a:lnTo>
                      <a:pt x="157" y="368"/>
                    </a:lnTo>
                    <a:lnTo>
                      <a:pt x="155" y="368"/>
                    </a:lnTo>
                    <a:lnTo>
                      <a:pt x="155" y="370"/>
                    </a:lnTo>
                    <a:lnTo>
                      <a:pt x="155" y="368"/>
                    </a:lnTo>
                    <a:lnTo>
                      <a:pt x="155" y="370"/>
                    </a:lnTo>
                    <a:lnTo>
                      <a:pt x="152" y="368"/>
                    </a:lnTo>
                    <a:lnTo>
                      <a:pt x="150" y="368"/>
                    </a:lnTo>
                    <a:lnTo>
                      <a:pt x="152" y="368"/>
                    </a:lnTo>
                    <a:lnTo>
                      <a:pt x="152" y="370"/>
                    </a:lnTo>
                    <a:lnTo>
                      <a:pt x="150" y="370"/>
                    </a:lnTo>
                    <a:lnTo>
                      <a:pt x="152" y="370"/>
                    </a:lnTo>
                    <a:lnTo>
                      <a:pt x="152" y="373"/>
                    </a:lnTo>
                    <a:lnTo>
                      <a:pt x="152" y="375"/>
                    </a:lnTo>
                    <a:lnTo>
                      <a:pt x="150" y="375"/>
                    </a:lnTo>
                    <a:lnTo>
                      <a:pt x="152" y="377"/>
                    </a:lnTo>
                    <a:lnTo>
                      <a:pt x="150" y="377"/>
                    </a:lnTo>
                    <a:lnTo>
                      <a:pt x="147" y="377"/>
                    </a:lnTo>
                    <a:lnTo>
                      <a:pt x="147" y="380"/>
                    </a:lnTo>
                    <a:lnTo>
                      <a:pt x="145" y="382"/>
                    </a:lnTo>
                    <a:lnTo>
                      <a:pt x="143" y="382"/>
                    </a:lnTo>
                    <a:lnTo>
                      <a:pt x="143" y="380"/>
                    </a:lnTo>
                    <a:lnTo>
                      <a:pt x="143" y="377"/>
                    </a:lnTo>
                    <a:lnTo>
                      <a:pt x="145" y="377"/>
                    </a:lnTo>
                    <a:lnTo>
                      <a:pt x="145" y="375"/>
                    </a:lnTo>
                    <a:lnTo>
                      <a:pt x="143" y="377"/>
                    </a:lnTo>
                    <a:lnTo>
                      <a:pt x="143" y="375"/>
                    </a:lnTo>
                    <a:lnTo>
                      <a:pt x="143" y="377"/>
                    </a:lnTo>
                    <a:lnTo>
                      <a:pt x="140" y="377"/>
                    </a:lnTo>
                    <a:lnTo>
                      <a:pt x="140" y="375"/>
                    </a:lnTo>
                    <a:lnTo>
                      <a:pt x="138" y="375"/>
                    </a:lnTo>
                    <a:lnTo>
                      <a:pt x="140" y="375"/>
                    </a:lnTo>
                    <a:lnTo>
                      <a:pt x="140" y="373"/>
                    </a:lnTo>
                    <a:lnTo>
                      <a:pt x="138" y="373"/>
                    </a:lnTo>
                    <a:lnTo>
                      <a:pt x="138" y="370"/>
                    </a:lnTo>
                    <a:lnTo>
                      <a:pt x="138" y="373"/>
                    </a:lnTo>
                    <a:lnTo>
                      <a:pt x="136" y="373"/>
                    </a:lnTo>
                    <a:lnTo>
                      <a:pt x="136" y="370"/>
                    </a:lnTo>
                    <a:lnTo>
                      <a:pt x="136" y="368"/>
                    </a:lnTo>
                    <a:lnTo>
                      <a:pt x="136" y="370"/>
                    </a:lnTo>
                    <a:lnTo>
                      <a:pt x="133" y="370"/>
                    </a:lnTo>
                    <a:lnTo>
                      <a:pt x="133" y="368"/>
                    </a:lnTo>
                    <a:lnTo>
                      <a:pt x="133" y="370"/>
                    </a:lnTo>
                    <a:lnTo>
                      <a:pt x="131" y="370"/>
                    </a:lnTo>
                    <a:lnTo>
                      <a:pt x="131" y="368"/>
                    </a:lnTo>
                    <a:lnTo>
                      <a:pt x="131" y="366"/>
                    </a:lnTo>
                    <a:lnTo>
                      <a:pt x="129" y="366"/>
                    </a:lnTo>
                    <a:lnTo>
                      <a:pt x="129" y="368"/>
                    </a:lnTo>
                    <a:lnTo>
                      <a:pt x="129" y="370"/>
                    </a:lnTo>
                    <a:lnTo>
                      <a:pt x="126" y="370"/>
                    </a:lnTo>
                    <a:lnTo>
                      <a:pt x="121" y="368"/>
                    </a:lnTo>
                    <a:lnTo>
                      <a:pt x="119" y="368"/>
                    </a:lnTo>
                    <a:lnTo>
                      <a:pt x="117" y="366"/>
                    </a:lnTo>
                    <a:lnTo>
                      <a:pt x="110" y="363"/>
                    </a:lnTo>
                    <a:lnTo>
                      <a:pt x="107" y="363"/>
                    </a:lnTo>
                    <a:lnTo>
                      <a:pt x="102" y="363"/>
                    </a:lnTo>
                    <a:lnTo>
                      <a:pt x="100" y="363"/>
                    </a:lnTo>
                    <a:lnTo>
                      <a:pt x="98" y="363"/>
                    </a:lnTo>
                    <a:lnTo>
                      <a:pt x="100" y="361"/>
                    </a:lnTo>
                    <a:lnTo>
                      <a:pt x="98" y="361"/>
                    </a:lnTo>
                    <a:lnTo>
                      <a:pt x="100" y="361"/>
                    </a:lnTo>
                    <a:lnTo>
                      <a:pt x="98" y="361"/>
                    </a:lnTo>
                    <a:lnTo>
                      <a:pt x="95" y="361"/>
                    </a:lnTo>
                    <a:lnTo>
                      <a:pt x="98" y="361"/>
                    </a:lnTo>
                    <a:lnTo>
                      <a:pt x="98" y="363"/>
                    </a:lnTo>
                    <a:lnTo>
                      <a:pt x="95" y="363"/>
                    </a:lnTo>
                    <a:lnTo>
                      <a:pt x="95" y="361"/>
                    </a:lnTo>
                    <a:lnTo>
                      <a:pt x="95" y="358"/>
                    </a:lnTo>
                    <a:lnTo>
                      <a:pt x="93" y="358"/>
                    </a:lnTo>
                    <a:lnTo>
                      <a:pt x="93" y="356"/>
                    </a:lnTo>
                    <a:lnTo>
                      <a:pt x="93" y="358"/>
                    </a:lnTo>
                    <a:lnTo>
                      <a:pt x="91" y="358"/>
                    </a:lnTo>
                    <a:lnTo>
                      <a:pt x="91" y="356"/>
                    </a:lnTo>
                    <a:lnTo>
                      <a:pt x="88" y="356"/>
                    </a:lnTo>
                    <a:lnTo>
                      <a:pt x="91" y="358"/>
                    </a:lnTo>
                    <a:lnTo>
                      <a:pt x="88" y="358"/>
                    </a:lnTo>
                    <a:lnTo>
                      <a:pt x="86" y="358"/>
                    </a:lnTo>
                    <a:lnTo>
                      <a:pt x="86" y="361"/>
                    </a:lnTo>
                    <a:lnTo>
                      <a:pt x="83" y="361"/>
                    </a:lnTo>
                    <a:lnTo>
                      <a:pt x="86" y="363"/>
                    </a:lnTo>
                    <a:lnTo>
                      <a:pt x="83" y="363"/>
                    </a:lnTo>
                    <a:lnTo>
                      <a:pt x="86" y="363"/>
                    </a:lnTo>
                    <a:lnTo>
                      <a:pt x="88" y="363"/>
                    </a:lnTo>
                    <a:lnTo>
                      <a:pt x="91" y="363"/>
                    </a:lnTo>
                    <a:lnTo>
                      <a:pt x="91" y="366"/>
                    </a:lnTo>
                    <a:lnTo>
                      <a:pt x="91" y="363"/>
                    </a:lnTo>
                    <a:lnTo>
                      <a:pt x="91" y="366"/>
                    </a:lnTo>
                    <a:lnTo>
                      <a:pt x="88" y="366"/>
                    </a:lnTo>
                    <a:lnTo>
                      <a:pt x="91" y="366"/>
                    </a:lnTo>
                    <a:lnTo>
                      <a:pt x="88" y="366"/>
                    </a:lnTo>
                    <a:lnTo>
                      <a:pt x="86" y="366"/>
                    </a:lnTo>
                    <a:lnTo>
                      <a:pt x="86" y="368"/>
                    </a:lnTo>
                    <a:lnTo>
                      <a:pt x="83" y="368"/>
                    </a:lnTo>
                    <a:lnTo>
                      <a:pt x="81" y="368"/>
                    </a:lnTo>
                    <a:lnTo>
                      <a:pt x="81" y="366"/>
                    </a:lnTo>
                    <a:lnTo>
                      <a:pt x="79" y="366"/>
                    </a:lnTo>
                    <a:lnTo>
                      <a:pt x="76" y="366"/>
                    </a:lnTo>
                    <a:lnTo>
                      <a:pt x="76" y="368"/>
                    </a:lnTo>
                    <a:lnTo>
                      <a:pt x="74" y="368"/>
                    </a:lnTo>
                    <a:lnTo>
                      <a:pt x="72" y="368"/>
                    </a:lnTo>
                    <a:lnTo>
                      <a:pt x="69" y="368"/>
                    </a:lnTo>
                    <a:lnTo>
                      <a:pt x="67" y="368"/>
                    </a:lnTo>
                    <a:lnTo>
                      <a:pt x="67" y="366"/>
                    </a:lnTo>
                    <a:lnTo>
                      <a:pt x="64" y="368"/>
                    </a:lnTo>
                    <a:lnTo>
                      <a:pt x="64" y="366"/>
                    </a:lnTo>
                    <a:lnTo>
                      <a:pt x="64" y="368"/>
                    </a:lnTo>
                    <a:lnTo>
                      <a:pt x="62" y="368"/>
                    </a:lnTo>
                    <a:lnTo>
                      <a:pt x="60" y="370"/>
                    </a:lnTo>
                    <a:lnTo>
                      <a:pt x="60" y="368"/>
                    </a:lnTo>
                    <a:lnTo>
                      <a:pt x="57" y="368"/>
                    </a:lnTo>
                    <a:lnTo>
                      <a:pt x="60" y="368"/>
                    </a:lnTo>
                    <a:lnTo>
                      <a:pt x="60" y="366"/>
                    </a:lnTo>
                    <a:lnTo>
                      <a:pt x="57" y="368"/>
                    </a:lnTo>
                    <a:lnTo>
                      <a:pt x="57" y="366"/>
                    </a:lnTo>
                    <a:lnTo>
                      <a:pt x="55" y="363"/>
                    </a:lnTo>
                    <a:lnTo>
                      <a:pt x="55" y="361"/>
                    </a:lnTo>
                    <a:lnTo>
                      <a:pt x="55" y="358"/>
                    </a:lnTo>
                    <a:lnTo>
                      <a:pt x="55" y="356"/>
                    </a:lnTo>
                    <a:lnTo>
                      <a:pt x="57" y="354"/>
                    </a:lnTo>
                    <a:lnTo>
                      <a:pt x="55" y="354"/>
                    </a:lnTo>
                    <a:lnTo>
                      <a:pt x="57" y="354"/>
                    </a:lnTo>
                    <a:lnTo>
                      <a:pt x="57" y="351"/>
                    </a:lnTo>
                    <a:lnTo>
                      <a:pt x="57" y="349"/>
                    </a:lnTo>
                    <a:lnTo>
                      <a:pt x="57" y="347"/>
                    </a:lnTo>
                    <a:lnTo>
                      <a:pt x="57" y="344"/>
                    </a:lnTo>
                    <a:lnTo>
                      <a:pt x="57" y="342"/>
                    </a:lnTo>
                    <a:lnTo>
                      <a:pt x="57" y="339"/>
                    </a:lnTo>
                    <a:lnTo>
                      <a:pt x="57" y="337"/>
                    </a:lnTo>
                    <a:lnTo>
                      <a:pt x="60" y="337"/>
                    </a:lnTo>
                    <a:lnTo>
                      <a:pt x="60" y="335"/>
                    </a:lnTo>
                    <a:lnTo>
                      <a:pt x="60" y="332"/>
                    </a:lnTo>
                    <a:lnTo>
                      <a:pt x="62" y="332"/>
                    </a:lnTo>
                    <a:lnTo>
                      <a:pt x="62" y="330"/>
                    </a:lnTo>
                    <a:lnTo>
                      <a:pt x="62" y="328"/>
                    </a:lnTo>
                    <a:lnTo>
                      <a:pt x="62" y="325"/>
                    </a:lnTo>
                    <a:lnTo>
                      <a:pt x="62" y="323"/>
                    </a:lnTo>
                    <a:lnTo>
                      <a:pt x="64" y="323"/>
                    </a:lnTo>
                    <a:lnTo>
                      <a:pt x="64" y="320"/>
                    </a:lnTo>
                    <a:lnTo>
                      <a:pt x="64" y="318"/>
                    </a:lnTo>
                    <a:lnTo>
                      <a:pt x="64" y="316"/>
                    </a:lnTo>
                    <a:lnTo>
                      <a:pt x="67" y="316"/>
                    </a:lnTo>
                    <a:lnTo>
                      <a:pt x="67" y="313"/>
                    </a:lnTo>
                    <a:lnTo>
                      <a:pt x="69" y="313"/>
                    </a:lnTo>
                    <a:lnTo>
                      <a:pt x="69" y="311"/>
                    </a:lnTo>
                    <a:lnTo>
                      <a:pt x="72" y="311"/>
                    </a:lnTo>
                    <a:lnTo>
                      <a:pt x="72" y="309"/>
                    </a:lnTo>
                    <a:lnTo>
                      <a:pt x="74" y="309"/>
                    </a:lnTo>
                    <a:lnTo>
                      <a:pt x="74" y="306"/>
                    </a:lnTo>
                    <a:lnTo>
                      <a:pt x="76" y="304"/>
                    </a:lnTo>
                    <a:lnTo>
                      <a:pt x="76" y="301"/>
                    </a:lnTo>
                    <a:lnTo>
                      <a:pt x="79" y="301"/>
                    </a:lnTo>
                    <a:lnTo>
                      <a:pt x="76" y="301"/>
                    </a:lnTo>
                    <a:lnTo>
                      <a:pt x="76" y="299"/>
                    </a:lnTo>
                    <a:lnTo>
                      <a:pt x="74" y="299"/>
                    </a:lnTo>
                    <a:lnTo>
                      <a:pt x="72" y="299"/>
                    </a:lnTo>
                    <a:lnTo>
                      <a:pt x="72" y="297"/>
                    </a:lnTo>
                    <a:lnTo>
                      <a:pt x="69" y="299"/>
                    </a:lnTo>
                    <a:lnTo>
                      <a:pt x="69" y="297"/>
                    </a:lnTo>
                    <a:lnTo>
                      <a:pt x="67" y="297"/>
                    </a:lnTo>
                    <a:lnTo>
                      <a:pt x="64" y="297"/>
                    </a:lnTo>
                    <a:lnTo>
                      <a:pt x="62" y="297"/>
                    </a:lnTo>
                    <a:lnTo>
                      <a:pt x="60" y="297"/>
                    </a:lnTo>
                    <a:lnTo>
                      <a:pt x="57" y="294"/>
                    </a:lnTo>
                    <a:lnTo>
                      <a:pt x="55" y="294"/>
                    </a:lnTo>
                    <a:lnTo>
                      <a:pt x="55" y="292"/>
                    </a:lnTo>
                    <a:lnTo>
                      <a:pt x="53" y="292"/>
                    </a:lnTo>
                    <a:lnTo>
                      <a:pt x="53" y="290"/>
                    </a:lnTo>
                    <a:lnTo>
                      <a:pt x="50" y="290"/>
                    </a:lnTo>
                    <a:lnTo>
                      <a:pt x="50" y="292"/>
                    </a:lnTo>
                    <a:lnTo>
                      <a:pt x="48" y="292"/>
                    </a:lnTo>
                    <a:lnTo>
                      <a:pt x="48" y="294"/>
                    </a:lnTo>
                    <a:lnTo>
                      <a:pt x="45" y="292"/>
                    </a:lnTo>
                    <a:lnTo>
                      <a:pt x="43" y="294"/>
                    </a:lnTo>
                    <a:lnTo>
                      <a:pt x="43" y="292"/>
                    </a:lnTo>
                    <a:lnTo>
                      <a:pt x="41" y="292"/>
                    </a:lnTo>
                    <a:lnTo>
                      <a:pt x="41" y="294"/>
                    </a:lnTo>
                    <a:lnTo>
                      <a:pt x="38" y="294"/>
                    </a:lnTo>
                    <a:lnTo>
                      <a:pt x="38" y="292"/>
                    </a:lnTo>
                    <a:lnTo>
                      <a:pt x="38" y="290"/>
                    </a:lnTo>
                    <a:lnTo>
                      <a:pt x="38" y="287"/>
                    </a:lnTo>
                    <a:lnTo>
                      <a:pt x="36" y="287"/>
                    </a:lnTo>
                    <a:lnTo>
                      <a:pt x="36" y="290"/>
                    </a:lnTo>
                    <a:lnTo>
                      <a:pt x="34" y="290"/>
                    </a:lnTo>
                    <a:lnTo>
                      <a:pt x="31" y="290"/>
                    </a:lnTo>
                    <a:lnTo>
                      <a:pt x="34" y="290"/>
                    </a:lnTo>
                    <a:lnTo>
                      <a:pt x="34" y="292"/>
                    </a:lnTo>
                    <a:lnTo>
                      <a:pt x="31" y="292"/>
                    </a:lnTo>
                    <a:lnTo>
                      <a:pt x="29" y="292"/>
                    </a:lnTo>
                    <a:lnTo>
                      <a:pt x="29" y="290"/>
                    </a:lnTo>
                    <a:lnTo>
                      <a:pt x="26" y="290"/>
                    </a:lnTo>
                    <a:lnTo>
                      <a:pt x="26" y="287"/>
                    </a:lnTo>
                    <a:lnTo>
                      <a:pt x="26" y="285"/>
                    </a:lnTo>
                    <a:lnTo>
                      <a:pt x="24" y="285"/>
                    </a:lnTo>
                    <a:lnTo>
                      <a:pt x="24" y="282"/>
                    </a:lnTo>
                    <a:lnTo>
                      <a:pt x="22" y="282"/>
                    </a:lnTo>
                    <a:lnTo>
                      <a:pt x="24" y="282"/>
                    </a:lnTo>
                    <a:lnTo>
                      <a:pt x="24" y="280"/>
                    </a:lnTo>
                    <a:lnTo>
                      <a:pt x="22" y="280"/>
                    </a:lnTo>
                    <a:lnTo>
                      <a:pt x="22" y="278"/>
                    </a:lnTo>
                    <a:lnTo>
                      <a:pt x="19" y="278"/>
                    </a:lnTo>
                    <a:lnTo>
                      <a:pt x="19" y="275"/>
                    </a:lnTo>
                    <a:lnTo>
                      <a:pt x="19" y="278"/>
                    </a:lnTo>
                    <a:lnTo>
                      <a:pt x="17" y="278"/>
                    </a:lnTo>
                    <a:lnTo>
                      <a:pt x="17" y="275"/>
                    </a:lnTo>
                    <a:lnTo>
                      <a:pt x="17" y="273"/>
                    </a:lnTo>
                    <a:lnTo>
                      <a:pt x="17" y="270"/>
                    </a:lnTo>
                    <a:lnTo>
                      <a:pt x="19" y="270"/>
                    </a:lnTo>
                    <a:lnTo>
                      <a:pt x="19" y="268"/>
                    </a:lnTo>
                    <a:lnTo>
                      <a:pt x="19" y="266"/>
                    </a:lnTo>
                    <a:lnTo>
                      <a:pt x="22" y="266"/>
                    </a:lnTo>
                    <a:lnTo>
                      <a:pt x="22" y="263"/>
                    </a:lnTo>
                    <a:lnTo>
                      <a:pt x="22" y="261"/>
                    </a:lnTo>
                    <a:lnTo>
                      <a:pt x="22" y="259"/>
                    </a:lnTo>
                    <a:lnTo>
                      <a:pt x="19" y="259"/>
                    </a:lnTo>
                    <a:lnTo>
                      <a:pt x="19" y="261"/>
                    </a:lnTo>
                    <a:lnTo>
                      <a:pt x="19" y="259"/>
                    </a:lnTo>
                    <a:lnTo>
                      <a:pt x="19" y="261"/>
                    </a:lnTo>
                    <a:lnTo>
                      <a:pt x="19" y="259"/>
                    </a:lnTo>
                    <a:lnTo>
                      <a:pt x="17" y="259"/>
                    </a:lnTo>
                    <a:lnTo>
                      <a:pt x="15" y="259"/>
                    </a:lnTo>
                    <a:lnTo>
                      <a:pt x="15" y="256"/>
                    </a:lnTo>
                    <a:lnTo>
                      <a:pt x="12" y="256"/>
                    </a:lnTo>
                    <a:lnTo>
                      <a:pt x="12" y="254"/>
                    </a:lnTo>
                    <a:lnTo>
                      <a:pt x="12" y="251"/>
                    </a:lnTo>
                    <a:lnTo>
                      <a:pt x="10" y="251"/>
                    </a:lnTo>
                    <a:lnTo>
                      <a:pt x="10" y="254"/>
                    </a:lnTo>
                    <a:lnTo>
                      <a:pt x="10" y="251"/>
                    </a:lnTo>
                    <a:lnTo>
                      <a:pt x="10" y="249"/>
                    </a:lnTo>
                    <a:lnTo>
                      <a:pt x="10" y="247"/>
                    </a:lnTo>
                    <a:lnTo>
                      <a:pt x="8" y="247"/>
                    </a:lnTo>
                    <a:lnTo>
                      <a:pt x="8" y="249"/>
                    </a:lnTo>
                    <a:lnTo>
                      <a:pt x="8" y="247"/>
                    </a:lnTo>
                    <a:lnTo>
                      <a:pt x="10" y="247"/>
                    </a:lnTo>
                    <a:lnTo>
                      <a:pt x="8" y="247"/>
                    </a:lnTo>
                    <a:lnTo>
                      <a:pt x="10" y="247"/>
                    </a:lnTo>
                    <a:lnTo>
                      <a:pt x="8" y="247"/>
                    </a:lnTo>
                    <a:lnTo>
                      <a:pt x="10" y="247"/>
                    </a:lnTo>
                    <a:lnTo>
                      <a:pt x="10" y="244"/>
                    </a:lnTo>
                    <a:lnTo>
                      <a:pt x="10" y="242"/>
                    </a:lnTo>
                    <a:lnTo>
                      <a:pt x="10" y="240"/>
                    </a:lnTo>
                    <a:lnTo>
                      <a:pt x="12" y="240"/>
                    </a:lnTo>
                    <a:lnTo>
                      <a:pt x="12" y="237"/>
                    </a:lnTo>
                    <a:lnTo>
                      <a:pt x="15" y="237"/>
                    </a:lnTo>
                    <a:lnTo>
                      <a:pt x="15" y="235"/>
                    </a:lnTo>
                    <a:lnTo>
                      <a:pt x="17" y="235"/>
                    </a:lnTo>
                    <a:lnTo>
                      <a:pt x="17" y="232"/>
                    </a:lnTo>
                    <a:lnTo>
                      <a:pt x="15" y="232"/>
                    </a:lnTo>
                    <a:lnTo>
                      <a:pt x="17" y="232"/>
                    </a:lnTo>
                    <a:lnTo>
                      <a:pt x="17" y="230"/>
                    </a:lnTo>
                    <a:lnTo>
                      <a:pt x="17" y="228"/>
                    </a:lnTo>
                    <a:lnTo>
                      <a:pt x="15" y="228"/>
                    </a:lnTo>
                    <a:lnTo>
                      <a:pt x="15" y="225"/>
                    </a:lnTo>
                    <a:lnTo>
                      <a:pt x="12" y="225"/>
                    </a:lnTo>
                    <a:lnTo>
                      <a:pt x="12" y="228"/>
                    </a:lnTo>
                    <a:lnTo>
                      <a:pt x="12" y="225"/>
                    </a:lnTo>
                    <a:lnTo>
                      <a:pt x="10" y="225"/>
                    </a:lnTo>
                    <a:lnTo>
                      <a:pt x="10" y="223"/>
                    </a:lnTo>
                    <a:lnTo>
                      <a:pt x="12" y="223"/>
                    </a:lnTo>
                    <a:lnTo>
                      <a:pt x="12" y="221"/>
                    </a:lnTo>
                    <a:lnTo>
                      <a:pt x="15" y="221"/>
                    </a:lnTo>
                    <a:lnTo>
                      <a:pt x="12" y="221"/>
                    </a:lnTo>
                    <a:lnTo>
                      <a:pt x="10" y="221"/>
                    </a:lnTo>
                    <a:lnTo>
                      <a:pt x="10" y="218"/>
                    </a:lnTo>
                    <a:lnTo>
                      <a:pt x="10" y="216"/>
                    </a:lnTo>
                    <a:lnTo>
                      <a:pt x="8" y="216"/>
                    </a:lnTo>
                    <a:lnTo>
                      <a:pt x="5" y="216"/>
                    </a:lnTo>
                    <a:lnTo>
                      <a:pt x="5" y="213"/>
                    </a:lnTo>
                    <a:lnTo>
                      <a:pt x="5" y="211"/>
                    </a:lnTo>
                    <a:lnTo>
                      <a:pt x="5" y="209"/>
                    </a:lnTo>
                    <a:lnTo>
                      <a:pt x="8" y="209"/>
                    </a:lnTo>
                    <a:lnTo>
                      <a:pt x="8" y="206"/>
                    </a:lnTo>
                    <a:lnTo>
                      <a:pt x="5" y="206"/>
                    </a:lnTo>
                    <a:lnTo>
                      <a:pt x="5" y="204"/>
                    </a:lnTo>
                    <a:lnTo>
                      <a:pt x="3" y="202"/>
                    </a:lnTo>
                    <a:lnTo>
                      <a:pt x="3" y="204"/>
                    </a:lnTo>
                    <a:lnTo>
                      <a:pt x="0" y="204"/>
                    </a:lnTo>
                    <a:lnTo>
                      <a:pt x="0" y="202"/>
                    </a:lnTo>
                    <a:lnTo>
                      <a:pt x="3" y="202"/>
                    </a:lnTo>
                    <a:lnTo>
                      <a:pt x="0" y="202"/>
                    </a:lnTo>
                    <a:lnTo>
                      <a:pt x="0" y="199"/>
                    </a:lnTo>
                    <a:lnTo>
                      <a:pt x="3" y="199"/>
                    </a:lnTo>
                    <a:lnTo>
                      <a:pt x="5" y="199"/>
                    </a:lnTo>
                    <a:lnTo>
                      <a:pt x="5" y="197"/>
                    </a:lnTo>
                    <a:lnTo>
                      <a:pt x="8" y="197"/>
                    </a:lnTo>
                    <a:lnTo>
                      <a:pt x="8" y="194"/>
                    </a:lnTo>
                    <a:lnTo>
                      <a:pt x="10" y="194"/>
                    </a:lnTo>
                    <a:lnTo>
                      <a:pt x="10" y="192"/>
                    </a:lnTo>
                    <a:lnTo>
                      <a:pt x="8" y="194"/>
                    </a:lnTo>
                    <a:lnTo>
                      <a:pt x="8" y="192"/>
                    </a:lnTo>
                    <a:lnTo>
                      <a:pt x="8" y="190"/>
                    </a:lnTo>
                    <a:lnTo>
                      <a:pt x="10" y="190"/>
                    </a:lnTo>
                    <a:lnTo>
                      <a:pt x="10" y="187"/>
                    </a:lnTo>
                    <a:lnTo>
                      <a:pt x="10" y="185"/>
                    </a:lnTo>
                    <a:lnTo>
                      <a:pt x="12" y="185"/>
                    </a:lnTo>
                    <a:lnTo>
                      <a:pt x="12" y="183"/>
                    </a:lnTo>
                    <a:lnTo>
                      <a:pt x="12" y="180"/>
                    </a:lnTo>
                    <a:lnTo>
                      <a:pt x="12" y="178"/>
                    </a:lnTo>
                    <a:lnTo>
                      <a:pt x="12" y="175"/>
                    </a:lnTo>
                    <a:lnTo>
                      <a:pt x="10" y="175"/>
                    </a:lnTo>
                    <a:lnTo>
                      <a:pt x="10" y="173"/>
                    </a:lnTo>
                    <a:lnTo>
                      <a:pt x="8" y="173"/>
                    </a:lnTo>
                    <a:lnTo>
                      <a:pt x="8" y="171"/>
                    </a:lnTo>
                    <a:lnTo>
                      <a:pt x="8" y="168"/>
                    </a:lnTo>
                    <a:lnTo>
                      <a:pt x="5" y="168"/>
                    </a:lnTo>
                    <a:lnTo>
                      <a:pt x="5" y="166"/>
                    </a:lnTo>
                    <a:lnTo>
                      <a:pt x="3" y="166"/>
                    </a:lnTo>
                    <a:lnTo>
                      <a:pt x="5" y="164"/>
                    </a:lnTo>
                    <a:lnTo>
                      <a:pt x="3" y="164"/>
                    </a:lnTo>
                    <a:lnTo>
                      <a:pt x="3" y="161"/>
                    </a:lnTo>
                    <a:lnTo>
                      <a:pt x="5" y="161"/>
                    </a:lnTo>
                    <a:lnTo>
                      <a:pt x="8" y="159"/>
                    </a:lnTo>
                    <a:lnTo>
                      <a:pt x="8" y="161"/>
                    </a:lnTo>
                    <a:lnTo>
                      <a:pt x="10" y="161"/>
                    </a:lnTo>
                    <a:lnTo>
                      <a:pt x="10" y="159"/>
                    </a:lnTo>
                    <a:lnTo>
                      <a:pt x="8" y="159"/>
                    </a:lnTo>
                    <a:lnTo>
                      <a:pt x="10" y="159"/>
                    </a:lnTo>
                    <a:lnTo>
                      <a:pt x="12" y="159"/>
                    </a:lnTo>
                    <a:lnTo>
                      <a:pt x="15" y="159"/>
                    </a:lnTo>
                    <a:lnTo>
                      <a:pt x="15" y="161"/>
                    </a:lnTo>
                    <a:lnTo>
                      <a:pt x="17" y="161"/>
                    </a:lnTo>
                    <a:lnTo>
                      <a:pt x="19" y="161"/>
                    </a:lnTo>
                    <a:lnTo>
                      <a:pt x="17" y="161"/>
                    </a:lnTo>
                    <a:lnTo>
                      <a:pt x="17" y="159"/>
                    </a:lnTo>
                    <a:lnTo>
                      <a:pt x="19" y="159"/>
                    </a:lnTo>
                    <a:lnTo>
                      <a:pt x="22" y="159"/>
                    </a:lnTo>
                    <a:lnTo>
                      <a:pt x="24" y="159"/>
                    </a:lnTo>
                    <a:lnTo>
                      <a:pt x="26" y="159"/>
                    </a:lnTo>
                    <a:lnTo>
                      <a:pt x="26" y="156"/>
                    </a:lnTo>
                    <a:lnTo>
                      <a:pt x="29" y="156"/>
                    </a:lnTo>
                    <a:lnTo>
                      <a:pt x="29" y="159"/>
                    </a:lnTo>
                    <a:lnTo>
                      <a:pt x="29" y="156"/>
                    </a:lnTo>
                    <a:lnTo>
                      <a:pt x="31" y="156"/>
                    </a:lnTo>
                    <a:lnTo>
                      <a:pt x="31" y="154"/>
                    </a:lnTo>
                    <a:lnTo>
                      <a:pt x="29" y="152"/>
                    </a:lnTo>
                    <a:lnTo>
                      <a:pt x="26" y="152"/>
                    </a:lnTo>
                    <a:lnTo>
                      <a:pt x="26" y="149"/>
                    </a:lnTo>
                    <a:lnTo>
                      <a:pt x="29" y="149"/>
                    </a:lnTo>
                    <a:lnTo>
                      <a:pt x="29" y="147"/>
                    </a:lnTo>
                    <a:lnTo>
                      <a:pt x="31" y="147"/>
                    </a:lnTo>
                    <a:lnTo>
                      <a:pt x="34" y="147"/>
                    </a:lnTo>
                    <a:lnTo>
                      <a:pt x="34" y="145"/>
                    </a:lnTo>
                    <a:lnTo>
                      <a:pt x="36" y="145"/>
                    </a:lnTo>
                    <a:lnTo>
                      <a:pt x="36" y="142"/>
                    </a:lnTo>
                    <a:lnTo>
                      <a:pt x="38" y="142"/>
                    </a:lnTo>
                    <a:lnTo>
                      <a:pt x="41" y="142"/>
                    </a:lnTo>
                    <a:lnTo>
                      <a:pt x="38" y="140"/>
                    </a:lnTo>
                    <a:lnTo>
                      <a:pt x="38" y="137"/>
                    </a:lnTo>
                    <a:lnTo>
                      <a:pt x="41" y="135"/>
                    </a:lnTo>
                    <a:lnTo>
                      <a:pt x="41" y="133"/>
                    </a:lnTo>
                    <a:lnTo>
                      <a:pt x="38" y="133"/>
                    </a:lnTo>
                    <a:lnTo>
                      <a:pt x="38" y="130"/>
                    </a:lnTo>
                    <a:lnTo>
                      <a:pt x="36" y="130"/>
                    </a:lnTo>
                    <a:lnTo>
                      <a:pt x="34" y="130"/>
                    </a:lnTo>
                    <a:lnTo>
                      <a:pt x="31" y="130"/>
                    </a:lnTo>
                    <a:lnTo>
                      <a:pt x="29" y="130"/>
                    </a:lnTo>
                    <a:lnTo>
                      <a:pt x="29" y="128"/>
                    </a:lnTo>
                    <a:lnTo>
                      <a:pt x="26" y="126"/>
                    </a:lnTo>
                    <a:lnTo>
                      <a:pt x="29" y="126"/>
                    </a:lnTo>
                    <a:lnTo>
                      <a:pt x="31" y="126"/>
                    </a:lnTo>
                    <a:lnTo>
                      <a:pt x="29" y="123"/>
                    </a:lnTo>
                    <a:lnTo>
                      <a:pt x="29" y="121"/>
                    </a:lnTo>
                    <a:lnTo>
                      <a:pt x="31" y="121"/>
                    </a:lnTo>
                    <a:lnTo>
                      <a:pt x="34" y="121"/>
                    </a:lnTo>
                    <a:lnTo>
                      <a:pt x="36" y="121"/>
                    </a:lnTo>
                    <a:lnTo>
                      <a:pt x="38" y="121"/>
                    </a:lnTo>
                    <a:lnTo>
                      <a:pt x="41" y="118"/>
                    </a:lnTo>
                    <a:lnTo>
                      <a:pt x="41" y="114"/>
                    </a:lnTo>
                    <a:lnTo>
                      <a:pt x="41" y="111"/>
                    </a:lnTo>
                    <a:lnTo>
                      <a:pt x="41" y="109"/>
                    </a:lnTo>
                    <a:lnTo>
                      <a:pt x="43" y="107"/>
                    </a:lnTo>
                    <a:lnTo>
                      <a:pt x="45" y="104"/>
                    </a:lnTo>
                    <a:lnTo>
                      <a:pt x="45" y="102"/>
                    </a:lnTo>
                    <a:lnTo>
                      <a:pt x="43" y="99"/>
                    </a:lnTo>
                    <a:lnTo>
                      <a:pt x="45" y="97"/>
                    </a:lnTo>
                    <a:lnTo>
                      <a:pt x="43" y="97"/>
                    </a:lnTo>
                    <a:lnTo>
                      <a:pt x="43" y="95"/>
                    </a:lnTo>
                    <a:lnTo>
                      <a:pt x="45" y="95"/>
                    </a:lnTo>
                    <a:lnTo>
                      <a:pt x="45" y="92"/>
                    </a:lnTo>
                    <a:lnTo>
                      <a:pt x="45" y="90"/>
                    </a:lnTo>
                    <a:lnTo>
                      <a:pt x="45" y="88"/>
                    </a:lnTo>
                    <a:lnTo>
                      <a:pt x="48" y="88"/>
                    </a:lnTo>
                    <a:lnTo>
                      <a:pt x="50" y="88"/>
                    </a:lnTo>
                    <a:lnTo>
                      <a:pt x="50" y="90"/>
                    </a:lnTo>
                    <a:lnTo>
                      <a:pt x="50" y="92"/>
                    </a:lnTo>
                    <a:lnTo>
                      <a:pt x="53" y="92"/>
                    </a:lnTo>
                    <a:lnTo>
                      <a:pt x="50" y="92"/>
                    </a:lnTo>
                    <a:lnTo>
                      <a:pt x="53" y="92"/>
                    </a:lnTo>
                    <a:lnTo>
                      <a:pt x="50" y="92"/>
                    </a:lnTo>
                    <a:lnTo>
                      <a:pt x="50" y="90"/>
                    </a:lnTo>
                    <a:lnTo>
                      <a:pt x="50" y="88"/>
                    </a:lnTo>
                    <a:lnTo>
                      <a:pt x="48" y="88"/>
                    </a:lnTo>
                    <a:lnTo>
                      <a:pt x="45" y="88"/>
                    </a:lnTo>
                    <a:lnTo>
                      <a:pt x="43" y="88"/>
                    </a:lnTo>
                    <a:lnTo>
                      <a:pt x="41" y="88"/>
                    </a:lnTo>
                    <a:lnTo>
                      <a:pt x="38" y="88"/>
                    </a:lnTo>
                    <a:lnTo>
                      <a:pt x="38" y="85"/>
                    </a:lnTo>
                    <a:lnTo>
                      <a:pt x="38" y="83"/>
                    </a:lnTo>
                    <a:lnTo>
                      <a:pt x="38" y="80"/>
                    </a:lnTo>
                    <a:lnTo>
                      <a:pt x="38" y="78"/>
                    </a:lnTo>
                    <a:lnTo>
                      <a:pt x="38" y="76"/>
                    </a:lnTo>
                    <a:lnTo>
                      <a:pt x="41" y="78"/>
                    </a:lnTo>
                    <a:lnTo>
                      <a:pt x="41" y="76"/>
                    </a:lnTo>
                    <a:lnTo>
                      <a:pt x="41" y="78"/>
                    </a:lnTo>
                    <a:lnTo>
                      <a:pt x="43" y="76"/>
                    </a:lnTo>
                    <a:lnTo>
                      <a:pt x="41" y="76"/>
                    </a:lnTo>
                    <a:lnTo>
                      <a:pt x="41" y="73"/>
                    </a:lnTo>
                    <a:lnTo>
                      <a:pt x="43" y="73"/>
                    </a:lnTo>
                    <a:lnTo>
                      <a:pt x="43" y="71"/>
                    </a:lnTo>
                    <a:lnTo>
                      <a:pt x="45" y="71"/>
                    </a:lnTo>
                    <a:lnTo>
                      <a:pt x="48" y="69"/>
                    </a:lnTo>
                    <a:lnTo>
                      <a:pt x="50" y="69"/>
                    </a:lnTo>
                    <a:lnTo>
                      <a:pt x="53" y="69"/>
                    </a:lnTo>
                    <a:lnTo>
                      <a:pt x="55" y="69"/>
                    </a:lnTo>
                    <a:lnTo>
                      <a:pt x="55" y="71"/>
                    </a:lnTo>
                    <a:lnTo>
                      <a:pt x="55" y="69"/>
                    </a:lnTo>
                    <a:lnTo>
                      <a:pt x="57" y="69"/>
                    </a:lnTo>
                    <a:lnTo>
                      <a:pt x="60" y="69"/>
                    </a:lnTo>
                    <a:lnTo>
                      <a:pt x="62" y="69"/>
                    </a:lnTo>
                    <a:lnTo>
                      <a:pt x="64" y="69"/>
                    </a:lnTo>
                    <a:lnTo>
                      <a:pt x="67" y="69"/>
                    </a:lnTo>
                    <a:lnTo>
                      <a:pt x="69" y="69"/>
                    </a:lnTo>
                    <a:lnTo>
                      <a:pt x="72" y="69"/>
                    </a:lnTo>
                    <a:lnTo>
                      <a:pt x="72" y="71"/>
                    </a:lnTo>
                    <a:lnTo>
                      <a:pt x="74" y="71"/>
                    </a:lnTo>
                    <a:lnTo>
                      <a:pt x="74" y="73"/>
                    </a:lnTo>
                    <a:lnTo>
                      <a:pt x="76" y="73"/>
                    </a:lnTo>
                    <a:lnTo>
                      <a:pt x="76" y="76"/>
                    </a:lnTo>
                    <a:lnTo>
                      <a:pt x="76" y="78"/>
                    </a:lnTo>
                    <a:lnTo>
                      <a:pt x="76" y="76"/>
                    </a:lnTo>
                    <a:lnTo>
                      <a:pt x="76" y="78"/>
                    </a:lnTo>
                    <a:lnTo>
                      <a:pt x="74" y="78"/>
                    </a:lnTo>
                    <a:lnTo>
                      <a:pt x="72" y="78"/>
                    </a:lnTo>
                    <a:lnTo>
                      <a:pt x="74" y="80"/>
                    </a:lnTo>
                    <a:lnTo>
                      <a:pt x="76" y="80"/>
                    </a:lnTo>
                    <a:lnTo>
                      <a:pt x="76" y="83"/>
                    </a:lnTo>
                    <a:lnTo>
                      <a:pt x="79" y="83"/>
                    </a:lnTo>
                    <a:lnTo>
                      <a:pt x="81" y="83"/>
                    </a:lnTo>
                    <a:lnTo>
                      <a:pt x="81" y="80"/>
                    </a:lnTo>
                    <a:lnTo>
                      <a:pt x="81" y="78"/>
                    </a:lnTo>
                    <a:lnTo>
                      <a:pt x="79" y="78"/>
                    </a:lnTo>
                    <a:lnTo>
                      <a:pt x="79" y="76"/>
                    </a:lnTo>
                    <a:lnTo>
                      <a:pt x="79" y="73"/>
                    </a:lnTo>
                    <a:lnTo>
                      <a:pt x="81" y="73"/>
                    </a:lnTo>
                    <a:lnTo>
                      <a:pt x="83" y="73"/>
                    </a:lnTo>
                    <a:lnTo>
                      <a:pt x="83" y="76"/>
                    </a:lnTo>
                    <a:lnTo>
                      <a:pt x="86" y="76"/>
                    </a:lnTo>
                    <a:lnTo>
                      <a:pt x="88" y="76"/>
                    </a:lnTo>
                    <a:lnTo>
                      <a:pt x="88" y="78"/>
                    </a:lnTo>
                    <a:lnTo>
                      <a:pt x="86" y="80"/>
                    </a:lnTo>
                    <a:lnTo>
                      <a:pt x="86" y="83"/>
                    </a:lnTo>
                    <a:lnTo>
                      <a:pt x="86" y="85"/>
                    </a:lnTo>
                    <a:lnTo>
                      <a:pt x="88" y="85"/>
                    </a:lnTo>
                    <a:lnTo>
                      <a:pt x="86" y="88"/>
                    </a:lnTo>
                    <a:lnTo>
                      <a:pt x="86" y="90"/>
                    </a:lnTo>
                    <a:lnTo>
                      <a:pt x="86" y="92"/>
                    </a:lnTo>
                    <a:lnTo>
                      <a:pt x="88" y="92"/>
                    </a:lnTo>
                    <a:lnTo>
                      <a:pt x="88" y="95"/>
                    </a:lnTo>
                    <a:lnTo>
                      <a:pt x="91" y="95"/>
                    </a:lnTo>
                    <a:lnTo>
                      <a:pt x="91" y="97"/>
                    </a:lnTo>
                    <a:lnTo>
                      <a:pt x="93" y="97"/>
                    </a:lnTo>
                    <a:lnTo>
                      <a:pt x="95" y="97"/>
                    </a:lnTo>
                    <a:lnTo>
                      <a:pt x="95" y="99"/>
                    </a:lnTo>
                    <a:lnTo>
                      <a:pt x="95" y="97"/>
                    </a:lnTo>
                    <a:lnTo>
                      <a:pt x="95" y="99"/>
                    </a:lnTo>
                    <a:lnTo>
                      <a:pt x="98" y="99"/>
                    </a:lnTo>
                    <a:lnTo>
                      <a:pt x="95" y="99"/>
                    </a:lnTo>
                    <a:lnTo>
                      <a:pt x="95" y="97"/>
                    </a:lnTo>
                    <a:lnTo>
                      <a:pt x="93" y="97"/>
                    </a:lnTo>
                    <a:lnTo>
                      <a:pt x="91" y="97"/>
                    </a:lnTo>
                    <a:lnTo>
                      <a:pt x="91" y="95"/>
                    </a:lnTo>
                    <a:lnTo>
                      <a:pt x="88" y="95"/>
                    </a:lnTo>
                    <a:lnTo>
                      <a:pt x="88" y="92"/>
                    </a:lnTo>
                    <a:lnTo>
                      <a:pt x="86" y="92"/>
                    </a:lnTo>
                    <a:lnTo>
                      <a:pt x="86" y="90"/>
                    </a:lnTo>
                    <a:lnTo>
                      <a:pt x="88" y="88"/>
                    </a:lnTo>
                    <a:lnTo>
                      <a:pt x="86" y="88"/>
                    </a:lnTo>
                    <a:lnTo>
                      <a:pt x="88" y="88"/>
                    </a:lnTo>
                    <a:lnTo>
                      <a:pt x="88" y="85"/>
                    </a:lnTo>
                    <a:lnTo>
                      <a:pt x="88" y="88"/>
                    </a:lnTo>
                    <a:lnTo>
                      <a:pt x="88" y="85"/>
                    </a:lnTo>
                    <a:lnTo>
                      <a:pt x="88" y="83"/>
                    </a:lnTo>
                    <a:lnTo>
                      <a:pt x="88" y="80"/>
                    </a:lnTo>
                    <a:lnTo>
                      <a:pt x="88" y="78"/>
                    </a:lnTo>
                    <a:lnTo>
                      <a:pt x="91" y="78"/>
                    </a:lnTo>
                    <a:lnTo>
                      <a:pt x="91" y="76"/>
                    </a:lnTo>
                    <a:lnTo>
                      <a:pt x="88" y="76"/>
                    </a:lnTo>
                    <a:lnTo>
                      <a:pt x="88" y="73"/>
                    </a:lnTo>
                    <a:lnTo>
                      <a:pt x="88" y="71"/>
                    </a:lnTo>
                    <a:lnTo>
                      <a:pt x="86" y="71"/>
                    </a:lnTo>
                    <a:lnTo>
                      <a:pt x="86" y="69"/>
                    </a:lnTo>
                    <a:lnTo>
                      <a:pt x="88" y="69"/>
                    </a:lnTo>
                    <a:lnTo>
                      <a:pt x="86" y="69"/>
                    </a:lnTo>
                    <a:lnTo>
                      <a:pt x="88" y="66"/>
                    </a:lnTo>
                    <a:lnTo>
                      <a:pt x="88" y="64"/>
                    </a:lnTo>
                    <a:lnTo>
                      <a:pt x="88" y="61"/>
                    </a:lnTo>
                    <a:lnTo>
                      <a:pt x="91" y="61"/>
                    </a:lnTo>
                    <a:lnTo>
                      <a:pt x="91" y="59"/>
                    </a:lnTo>
                    <a:lnTo>
                      <a:pt x="93" y="59"/>
                    </a:lnTo>
                    <a:lnTo>
                      <a:pt x="95" y="59"/>
                    </a:lnTo>
                    <a:lnTo>
                      <a:pt x="95" y="61"/>
                    </a:lnTo>
                    <a:lnTo>
                      <a:pt x="98" y="61"/>
                    </a:lnTo>
                    <a:lnTo>
                      <a:pt x="100" y="61"/>
                    </a:lnTo>
                    <a:lnTo>
                      <a:pt x="102" y="61"/>
                    </a:lnTo>
                    <a:lnTo>
                      <a:pt x="105" y="61"/>
                    </a:lnTo>
                    <a:lnTo>
                      <a:pt x="105" y="64"/>
                    </a:lnTo>
                    <a:lnTo>
                      <a:pt x="105" y="61"/>
                    </a:lnTo>
                    <a:lnTo>
                      <a:pt x="107" y="61"/>
                    </a:lnTo>
                    <a:lnTo>
                      <a:pt x="107" y="59"/>
                    </a:lnTo>
                    <a:lnTo>
                      <a:pt x="110" y="59"/>
                    </a:lnTo>
                    <a:lnTo>
                      <a:pt x="112" y="59"/>
                    </a:lnTo>
                    <a:lnTo>
                      <a:pt x="112" y="61"/>
                    </a:lnTo>
                    <a:lnTo>
                      <a:pt x="114" y="61"/>
                    </a:lnTo>
                    <a:lnTo>
                      <a:pt x="114" y="64"/>
                    </a:lnTo>
                    <a:lnTo>
                      <a:pt x="117" y="64"/>
                    </a:lnTo>
                    <a:lnTo>
                      <a:pt x="117" y="66"/>
                    </a:lnTo>
                    <a:lnTo>
                      <a:pt x="119" y="69"/>
                    </a:lnTo>
                    <a:lnTo>
                      <a:pt x="119" y="71"/>
                    </a:lnTo>
                    <a:lnTo>
                      <a:pt x="121" y="71"/>
                    </a:lnTo>
                    <a:lnTo>
                      <a:pt x="119" y="71"/>
                    </a:lnTo>
                    <a:lnTo>
                      <a:pt x="121" y="71"/>
                    </a:lnTo>
                    <a:lnTo>
                      <a:pt x="121" y="73"/>
                    </a:lnTo>
                    <a:lnTo>
                      <a:pt x="124" y="73"/>
                    </a:lnTo>
                    <a:lnTo>
                      <a:pt x="124" y="76"/>
                    </a:lnTo>
                    <a:lnTo>
                      <a:pt x="126" y="76"/>
                    </a:lnTo>
                    <a:lnTo>
                      <a:pt x="129" y="76"/>
                    </a:lnTo>
                    <a:lnTo>
                      <a:pt x="131" y="76"/>
                    </a:lnTo>
                    <a:lnTo>
                      <a:pt x="131" y="78"/>
                    </a:lnTo>
                    <a:lnTo>
                      <a:pt x="131" y="76"/>
                    </a:lnTo>
                    <a:lnTo>
                      <a:pt x="133" y="76"/>
                    </a:lnTo>
                    <a:lnTo>
                      <a:pt x="133" y="78"/>
                    </a:lnTo>
                    <a:lnTo>
                      <a:pt x="133" y="76"/>
                    </a:lnTo>
                    <a:lnTo>
                      <a:pt x="133" y="78"/>
                    </a:lnTo>
                    <a:lnTo>
                      <a:pt x="133" y="76"/>
                    </a:lnTo>
                    <a:lnTo>
                      <a:pt x="136" y="76"/>
                    </a:lnTo>
                    <a:lnTo>
                      <a:pt x="136" y="78"/>
                    </a:lnTo>
                    <a:lnTo>
                      <a:pt x="136" y="80"/>
                    </a:lnTo>
                    <a:lnTo>
                      <a:pt x="138" y="80"/>
                    </a:lnTo>
                    <a:lnTo>
                      <a:pt x="140" y="80"/>
                    </a:lnTo>
                    <a:lnTo>
                      <a:pt x="140" y="83"/>
                    </a:lnTo>
                    <a:lnTo>
                      <a:pt x="143" y="83"/>
                    </a:lnTo>
                    <a:lnTo>
                      <a:pt x="145" y="83"/>
                    </a:lnTo>
                    <a:lnTo>
                      <a:pt x="147" y="83"/>
                    </a:lnTo>
                    <a:lnTo>
                      <a:pt x="150" y="83"/>
                    </a:lnTo>
                    <a:lnTo>
                      <a:pt x="152" y="83"/>
                    </a:lnTo>
                    <a:lnTo>
                      <a:pt x="152" y="85"/>
                    </a:lnTo>
                    <a:lnTo>
                      <a:pt x="155" y="85"/>
                    </a:lnTo>
                    <a:lnTo>
                      <a:pt x="157" y="85"/>
                    </a:lnTo>
                    <a:lnTo>
                      <a:pt x="159" y="85"/>
                    </a:lnTo>
                    <a:lnTo>
                      <a:pt x="162" y="85"/>
                    </a:lnTo>
                    <a:lnTo>
                      <a:pt x="162" y="88"/>
                    </a:lnTo>
                    <a:lnTo>
                      <a:pt x="162" y="90"/>
                    </a:lnTo>
                    <a:lnTo>
                      <a:pt x="164" y="90"/>
                    </a:lnTo>
                    <a:lnTo>
                      <a:pt x="166" y="92"/>
                    </a:lnTo>
                    <a:lnTo>
                      <a:pt x="169" y="95"/>
                    </a:lnTo>
                    <a:lnTo>
                      <a:pt x="171" y="95"/>
                    </a:lnTo>
                    <a:lnTo>
                      <a:pt x="171" y="97"/>
                    </a:lnTo>
                    <a:lnTo>
                      <a:pt x="174" y="97"/>
                    </a:lnTo>
                    <a:lnTo>
                      <a:pt x="174" y="95"/>
                    </a:lnTo>
                    <a:lnTo>
                      <a:pt x="176" y="95"/>
                    </a:lnTo>
                    <a:lnTo>
                      <a:pt x="176" y="97"/>
                    </a:lnTo>
                    <a:lnTo>
                      <a:pt x="178" y="97"/>
                    </a:lnTo>
                    <a:lnTo>
                      <a:pt x="178" y="99"/>
                    </a:lnTo>
                    <a:lnTo>
                      <a:pt x="181" y="99"/>
                    </a:lnTo>
                    <a:lnTo>
                      <a:pt x="181" y="102"/>
                    </a:lnTo>
                    <a:lnTo>
                      <a:pt x="181" y="99"/>
                    </a:lnTo>
                    <a:lnTo>
                      <a:pt x="183" y="99"/>
                    </a:lnTo>
                    <a:lnTo>
                      <a:pt x="185" y="99"/>
                    </a:lnTo>
                    <a:lnTo>
                      <a:pt x="185" y="102"/>
                    </a:lnTo>
                    <a:lnTo>
                      <a:pt x="188" y="102"/>
                    </a:lnTo>
                    <a:lnTo>
                      <a:pt x="190" y="102"/>
                    </a:lnTo>
                    <a:lnTo>
                      <a:pt x="190" y="104"/>
                    </a:lnTo>
                    <a:lnTo>
                      <a:pt x="190" y="102"/>
                    </a:lnTo>
                    <a:lnTo>
                      <a:pt x="193" y="102"/>
                    </a:lnTo>
                    <a:lnTo>
                      <a:pt x="193" y="104"/>
                    </a:lnTo>
                    <a:lnTo>
                      <a:pt x="195" y="104"/>
                    </a:lnTo>
                    <a:lnTo>
                      <a:pt x="195" y="107"/>
                    </a:lnTo>
                    <a:lnTo>
                      <a:pt x="197" y="107"/>
                    </a:lnTo>
                    <a:lnTo>
                      <a:pt x="197" y="109"/>
                    </a:lnTo>
                    <a:lnTo>
                      <a:pt x="200" y="109"/>
                    </a:lnTo>
                    <a:lnTo>
                      <a:pt x="202" y="109"/>
                    </a:lnTo>
                    <a:lnTo>
                      <a:pt x="204" y="109"/>
                    </a:lnTo>
                    <a:lnTo>
                      <a:pt x="204" y="111"/>
                    </a:lnTo>
                    <a:lnTo>
                      <a:pt x="202" y="111"/>
                    </a:lnTo>
                    <a:lnTo>
                      <a:pt x="204" y="111"/>
                    </a:lnTo>
                    <a:lnTo>
                      <a:pt x="204" y="114"/>
                    </a:lnTo>
                    <a:lnTo>
                      <a:pt x="204" y="116"/>
                    </a:lnTo>
                    <a:lnTo>
                      <a:pt x="204" y="118"/>
                    </a:lnTo>
                    <a:lnTo>
                      <a:pt x="202" y="118"/>
                    </a:lnTo>
                    <a:lnTo>
                      <a:pt x="202" y="121"/>
                    </a:lnTo>
                    <a:lnTo>
                      <a:pt x="202" y="123"/>
                    </a:lnTo>
                    <a:lnTo>
                      <a:pt x="202" y="126"/>
                    </a:lnTo>
                    <a:lnTo>
                      <a:pt x="202" y="123"/>
                    </a:lnTo>
                    <a:lnTo>
                      <a:pt x="202" y="121"/>
                    </a:lnTo>
                    <a:lnTo>
                      <a:pt x="204" y="121"/>
                    </a:lnTo>
                    <a:lnTo>
                      <a:pt x="202" y="121"/>
                    </a:lnTo>
                    <a:lnTo>
                      <a:pt x="202" y="118"/>
                    </a:lnTo>
                    <a:lnTo>
                      <a:pt x="204" y="118"/>
                    </a:lnTo>
                    <a:lnTo>
                      <a:pt x="204" y="116"/>
                    </a:lnTo>
                    <a:lnTo>
                      <a:pt x="204" y="114"/>
                    </a:lnTo>
                    <a:lnTo>
                      <a:pt x="204" y="111"/>
                    </a:lnTo>
                    <a:lnTo>
                      <a:pt x="204" y="109"/>
                    </a:lnTo>
                    <a:lnTo>
                      <a:pt x="202" y="109"/>
                    </a:lnTo>
                    <a:lnTo>
                      <a:pt x="200" y="109"/>
                    </a:lnTo>
                    <a:lnTo>
                      <a:pt x="197" y="109"/>
                    </a:lnTo>
                    <a:lnTo>
                      <a:pt x="197" y="107"/>
                    </a:lnTo>
                    <a:lnTo>
                      <a:pt x="197" y="104"/>
                    </a:lnTo>
                    <a:lnTo>
                      <a:pt x="197" y="107"/>
                    </a:lnTo>
                    <a:lnTo>
                      <a:pt x="195" y="104"/>
                    </a:lnTo>
                    <a:lnTo>
                      <a:pt x="193" y="104"/>
                    </a:lnTo>
                    <a:lnTo>
                      <a:pt x="193" y="102"/>
                    </a:lnTo>
                    <a:lnTo>
                      <a:pt x="190" y="102"/>
                    </a:lnTo>
                    <a:lnTo>
                      <a:pt x="188" y="102"/>
                    </a:lnTo>
                    <a:lnTo>
                      <a:pt x="188" y="99"/>
                    </a:lnTo>
                    <a:lnTo>
                      <a:pt x="188" y="102"/>
                    </a:lnTo>
                    <a:lnTo>
                      <a:pt x="185" y="102"/>
                    </a:lnTo>
                    <a:lnTo>
                      <a:pt x="185" y="99"/>
                    </a:lnTo>
                    <a:lnTo>
                      <a:pt x="183" y="99"/>
                    </a:lnTo>
                    <a:lnTo>
                      <a:pt x="181" y="99"/>
                    </a:lnTo>
                    <a:lnTo>
                      <a:pt x="178" y="99"/>
                    </a:lnTo>
                    <a:lnTo>
                      <a:pt x="178" y="97"/>
                    </a:lnTo>
                    <a:lnTo>
                      <a:pt x="176" y="97"/>
                    </a:lnTo>
                    <a:lnTo>
                      <a:pt x="176" y="95"/>
                    </a:lnTo>
                    <a:lnTo>
                      <a:pt x="174" y="95"/>
                    </a:lnTo>
                    <a:lnTo>
                      <a:pt x="174" y="97"/>
                    </a:lnTo>
                    <a:lnTo>
                      <a:pt x="171" y="97"/>
                    </a:lnTo>
                    <a:lnTo>
                      <a:pt x="171" y="95"/>
                    </a:lnTo>
                    <a:lnTo>
                      <a:pt x="169" y="95"/>
                    </a:lnTo>
                    <a:lnTo>
                      <a:pt x="169" y="92"/>
                    </a:lnTo>
                    <a:lnTo>
                      <a:pt x="166" y="92"/>
                    </a:lnTo>
                    <a:lnTo>
                      <a:pt x="166" y="90"/>
                    </a:lnTo>
                    <a:lnTo>
                      <a:pt x="164" y="90"/>
                    </a:lnTo>
                    <a:lnTo>
                      <a:pt x="162" y="90"/>
                    </a:lnTo>
                    <a:lnTo>
                      <a:pt x="162" y="88"/>
                    </a:lnTo>
                    <a:lnTo>
                      <a:pt x="162" y="85"/>
                    </a:lnTo>
                    <a:lnTo>
                      <a:pt x="159" y="85"/>
                    </a:lnTo>
                    <a:lnTo>
                      <a:pt x="157" y="85"/>
                    </a:lnTo>
                    <a:lnTo>
                      <a:pt x="155" y="85"/>
                    </a:lnTo>
                    <a:lnTo>
                      <a:pt x="152" y="85"/>
                    </a:lnTo>
                    <a:lnTo>
                      <a:pt x="152" y="83"/>
                    </a:lnTo>
                    <a:lnTo>
                      <a:pt x="150" y="83"/>
                    </a:lnTo>
                    <a:lnTo>
                      <a:pt x="147" y="83"/>
                    </a:lnTo>
                    <a:lnTo>
                      <a:pt x="145" y="83"/>
                    </a:lnTo>
                    <a:lnTo>
                      <a:pt x="143" y="83"/>
                    </a:lnTo>
                    <a:lnTo>
                      <a:pt x="140" y="83"/>
                    </a:lnTo>
                    <a:lnTo>
                      <a:pt x="140" y="80"/>
                    </a:lnTo>
                    <a:lnTo>
                      <a:pt x="138" y="80"/>
                    </a:lnTo>
                    <a:lnTo>
                      <a:pt x="138" y="78"/>
                    </a:lnTo>
                    <a:lnTo>
                      <a:pt x="138" y="76"/>
                    </a:lnTo>
                    <a:lnTo>
                      <a:pt x="136" y="76"/>
                    </a:lnTo>
                    <a:lnTo>
                      <a:pt x="133" y="76"/>
                    </a:lnTo>
                    <a:lnTo>
                      <a:pt x="131" y="76"/>
                    </a:lnTo>
                    <a:lnTo>
                      <a:pt x="129" y="76"/>
                    </a:lnTo>
                    <a:lnTo>
                      <a:pt x="126" y="76"/>
                    </a:lnTo>
                    <a:lnTo>
                      <a:pt x="126" y="73"/>
                    </a:lnTo>
                    <a:lnTo>
                      <a:pt x="124" y="73"/>
                    </a:lnTo>
                    <a:lnTo>
                      <a:pt x="121" y="73"/>
                    </a:lnTo>
                    <a:lnTo>
                      <a:pt x="121" y="71"/>
                    </a:lnTo>
                    <a:lnTo>
                      <a:pt x="121" y="69"/>
                    </a:lnTo>
                    <a:lnTo>
                      <a:pt x="119" y="66"/>
                    </a:lnTo>
                    <a:lnTo>
                      <a:pt x="117" y="66"/>
                    </a:lnTo>
                    <a:lnTo>
                      <a:pt x="117" y="64"/>
                    </a:lnTo>
                    <a:lnTo>
                      <a:pt x="117" y="61"/>
                    </a:lnTo>
                    <a:lnTo>
                      <a:pt x="114" y="61"/>
                    </a:lnTo>
                    <a:lnTo>
                      <a:pt x="114" y="59"/>
                    </a:lnTo>
                    <a:lnTo>
                      <a:pt x="112" y="59"/>
                    </a:lnTo>
                    <a:lnTo>
                      <a:pt x="110" y="59"/>
                    </a:lnTo>
                    <a:lnTo>
                      <a:pt x="107" y="59"/>
                    </a:lnTo>
                    <a:lnTo>
                      <a:pt x="110" y="59"/>
                    </a:lnTo>
                    <a:lnTo>
                      <a:pt x="110" y="57"/>
                    </a:lnTo>
                    <a:lnTo>
                      <a:pt x="112" y="57"/>
                    </a:lnTo>
                    <a:lnTo>
                      <a:pt x="112" y="54"/>
                    </a:lnTo>
                    <a:lnTo>
                      <a:pt x="114" y="54"/>
                    </a:lnTo>
                    <a:lnTo>
                      <a:pt x="114" y="50"/>
                    </a:lnTo>
                    <a:lnTo>
                      <a:pt x="114" y="47"/>
                    </a:lnTo>
                    <a:lnTo>
                      <a:pt x="114" y="45"/>
                    </a:lnTo>
                    <a:lnTo>
                      <a:pt x="117" y="45"/>
                    </a:lnTo>
                    <a:lnTo>
                      <a:pt x="119" y="45"/>
                    </a:lnTo>
                    <a:lnTo>
                      <a:pt x="121" y="42"/>
                    </a:lnTo>
                    <a:lnTo>
                      <a:pt x="124" y="42"/>
                    </a:lnTo>
                    <a:lnTo>
                      <a:pt x="124" y="40"/>
                    </a:lnTo>
                    <a:lnTo>
                      <a:pt x="126" y="40"/>
                    </a:lnTo>
                    <a:lnTo>
                      <a:pt x="126" y="38"/>
                    </a:lnTo>
                    <a:lnTo>
                      <a:pt x="129" y="38"/>
                    </a:lnTo>
                    <a:lnTo>
                      <a:pt x="129" y="35"/>
                    </a:lnTo>
                    <a:lnTo>
                      <a:pt x="131" y="35"/>
                    </a:lnTo>
                    <a:lnTo>
                      <a:pt x="133" y="35"/>
                    </a:lnTo>
                    <a:lnTo>
                      <a:pt x="136" y="35"/>
                    </a:lnTo>
                    <a:lnTo>
                      <a:pt x="136" y="38"/>
                    </a:lnTo>
                    <a:lnTo>
                      <a:pt x="136" y="35"/>
                    </a:lnTo>
                    <a:lnTo>
                      <a:pt x="138" y="35"/>
                    </a:lnTo>
                    <a:lnTo>
                      <a:pt x="140" y="35"/>
                    </a:lnTo>
                    <a:lnTo>
                      <a:pt x="143" y="35"/>
                    </a:lnTo>
                    <a:lnTo>
                      <a:pt x="140" y="35"/>
                    </a:lnTo>
                    <a:lnTo>
                      <a:pt x="143" y="35"/>
                    </a:lnTo>
                    <a:lnTo>
                      <a:pt x="140" y="35"/>
                    </a:lnTo>
                    <a:lnTo>
                      <a:pt x="143" y="35"/>
                    </a:lnTo>
                    <a:lnTo>
                      <a:pt x="140" y="38"/>
                    </a:lnTo>
                    <a:lnTo>
                      <a:pt x="143" y="38"/>
                    </a:lnTo>
                    <a:lnTo>
                      <a:pt x="143" y="35"/>
                    </a:lnTo>
                    <a:lnTo>
                      <a:pt x="143" y="33"/>
                    </a:lnTo>
                    <a:lnTo>
                      <a:pt x="145" y="33"/>
                    </a:lnTo>
                    <a:lnTo>
                      <a:pt x="147" y="33"/>
                    </a:lnTo>
                    <a:lnTo>
                      <a:pt x="145" y="33"/>
                    </a:lnTo>
                    <a:lnTo>
                      <a:pt x="147" y="31"/>
                    </a:lnTo>
                    <a:lnTo>
                      <a:pt x="150" y="33"/>
                    </a:lnTo>
                    <a:lnTo>
                      <a:pt x="152" y="33"/>
                    </a:lnTo>
                    <a:lnTo>
                      <a:pt x="155" y="33"/>
                    </a:lnTo>
                    <a:lnTo>
                      <a:pt x="155" y="35"/>
                    </a:lnTo>
                    <a:lnTo>
                      <a:pt x="157" y="35"/>
                    </a:lnTo>
                    <a:lnTo>
                      <a:pt x="157" y="38"/>
                    </a:lnTo>
                    <a:lnTo>
                      <a:pt x="159" y="38"/>
                    </a:lnTo>
                    <a:lnTo>
                      <a:pt x="162" y="38"/>
                    </a:lnTo>
                    <a:lnTo>
                      <a:pt x="164" y="38"/>
                    </a:lnTo>
                    <a:lnTo>
                      <a:pt x="164" y="35"/>
                    </a:lnTo>
                    <a:lnTo>
                      <a:pt x="166" y="35"/>
                    </a:lnTo>
                    <a:lnTo>
                      <a:pt x="169" y="33"/>
                    </a:lnTo>
                    <a:lnTo>
                      <a:pt x="169" y="35"/>
                    </a:lnTo>
                    <a:lnTo>
                      <a:pt x="171" y="35"/>
                    </a:lnTo>
                    <a:lnTo>
                      <a:pt x="169" y="35"/>
                    </a:lnTo>
                    <a:lnTo>
                      <a:pt x="171" y="35"/>
                    </a:lnTo>
                    <a:lnTo>
                      <a:pt x="171" y="33"/>
                    </a:lnTo>
                    <a:lnTo>
                      <a:pt x="174" y="33"/>
                    </a:lnTo>
                    <a:lnTo>
                      <a:pt x="174" y="35"/>
                    </a:lnTo>
                    <a:lnTo>
                      <a:pt x="171" y="35"/>
                    </a:lnTo>
                    <a:lnTo>
                      <a:pt x="171" y="38"/>
                    </a:lnTo>
                    <a:lnTo>
                      <a:pt x="171" y="40"/>
                    </a:lnTo>
                    <a:lnTo>
                      <a:pt x="174" y="42"/>
                    </a:lnTo>
                    <a:lnTo>
                      <a:pt x="171" y="42"/>
                    </a:lnTo>
                    <a:lnTo>
                      <a:pt x="171" y="45"/>
                    </a:lnTo>
                    <a:lnTo>
                      <a:pt x="169" y="45"/>
                    </a:lnTo>
                    <a:lnTo>
                      <a:pt x="169" y="47"/>
                    </a:lnTo>
                    <a:lnTo>
                      <a:pt x="166" y="47"/>
                    </a:lnTo>
                    <a:lnTo>
                      <a:pt x="166" y="50"/>
                    </a:lnTo>
                    <a:lnTo>
                      <a:pt x="164" y="50"/>
                    </a:lnTo>
                    <a:lnTo>
                      <a:pt x="162" y="50"/>
                    </a:lnTo>
                    <a:lnTo>
                      <a:pt x="162" y="52"/>
                    </a:lnTo>
                    <a:lnTo>
                      <a:pt x="162" y="54"/>
                    </a:lnTo>
                    <a:lnTo>
                      <a:pt x="164" y="54"/>
                    </a:lnTo>
                    <a:lnTo>
                      <a:pt x="166" y="54"/>
                    </a:lnTo>
                    <a:lnTo>
                      <a:pt x="164" y="57"/>
                    </a:lnTo>
                    <a:lnTo>
                      <a:pt x="164" y="59"/>
                    </a:lnTo>
                    <a:lnTo>
                      <a:pt x="162" y="59"/>
                    </a:lnTo>
                    <a:lnTo>
                      <a:pt x="162" y="57"/>
                    </a:lnTo>
                    <a:lnTo>
                      <a:pt x="162" y="59"/>
                    </a:lnTo>
                    <a:lnTo>
                      <a:pt x="159" y="59"/>
                    </a:lnTo>
                    <a:lnTo>
                      <a:pt x="162" y="59"/>
                    </a:lnTo>
                    <a:lnTo>
                      <a:pt x="164" y="59"/>
                    </a:lnTo>
                    <a:lnTo>
                      <a:pt x="166" y="57"/>
                    </a:lnTo>
                    <a:lnTo>
                      <a:pt x="166" y="59"/>
                    </a:lnTo>
                    <a:lnTo>
                      <a:pt x="169" y="59"/>
                    </a:lnTo>
                    <a:lnTo>
                      <a:pt x="169" y="57"/>
                    </a:lnTo>
                    <a:lnTo>
                      <a:pt x="169" y="59"/>
                    </a:lnTo>
                    <a:lnTo>
                      <a:pt x="169" y="57"/>
                    </a:lnTo>
                    <a:lnTo>
                      <a:pt x="166" y="57"/>
                    </a:lnTo>
                    <a:lnTo>
                      <a:pt x="164" y="57"/>
                    </a:lnTo>
                    <a:lnTo>
                      <a:pt x="166" y="57"/>
                    </a:lnTo>
                    <a:lnTo>
                      <a:pt x="166" y="54"/>
                    </a:lnTo>
                    <a:lnTo>
                      <a:pt x="166" y="57"/>
                    </a:lnTo>
                    <a:lnTo>
                      <a:pt x="166" y="54"/>
                    </a:lnTo>
                    <a:lnTo>
                      <a:pt x="169" y="54"/>
                    </a:lnTo>
                    <a:lnTo>
                      <a:pt x="171" y="54"/>
                    </a:lnTo>
                    <a:lnTo>
                      <a:pt x="171" y="52"/>
                    </a:lnTo>
                    <a:lnTo>
                      <a:pt x="174" y="52"/>
                    </a:lnTo>
                    <a:lnTo>
                      <a:pt x="176" y="52"/>
                    </a:lnTo>
                    <a:lnTo>
                      <a:pt x="176" y="54"/>
                    </a:lnTo>
                    <a:lnTo>
                      <a:pt x="178" y="54"/>
                    </a:lnTo>
                    <a:lnTo>
                      <a:pt x="178" y="57"/>
                    </a:lnTo>
                    <a:lnTo>
                      <a:pt x="181" y="57"/>
                    </a:lnTo>
                    <a:lnTo>
                      <a:pt x="181" y="54"/>
                    </a:lnTo>
                    <a:lnTo>
                      <a:pt x="181" y="57"/>
                    </a:lnTo>
                    <a:lnTo>
                      <a:pt x="183" y="57"/>
                    </a:lnTo>
                    <a:lnTo>
                      <a:pt x="183" y="59"/>
                    </a:lnTo>
                    <a:lnTo>
                      <a:pt x="185" y="59"/>
                    </a:lnTo>
                    <a:lnTo>
                      <a:pt x="183" y="59"/>
                    </a:lnTo>
                    <a:lnTo>
                      <a:pt x="185" y="59"/>
                    </a:lnTo>
                    <a:lnTo>
                      <a:pt x="183" y="57"/>
                    </a:lnTo>
                    <a:lnTo>
                      <a:pt x="185" y="57"/>
                    </a:lnTo>
                    <a:lnTo>
                      <a:pt x="185" y="54"/>
                    </a:lnTo>
                    <a:lnTo>
                      <a:pt x="183" y="54"/>
                    </a:lnTo>
                    <a:lnTo>
                      <a:pt x="185" y="54"/>
                    </a:lnTo>
                    <a:lnTo>
                      <a:pt x="183" y="54"/>
                    </a:lnTo>
                    <a:lnTo>
                      <a:pt x="183" y="52"/>
                    </a:lnTo>
                    <a:lnTo>
                      <a:pt x="185" y="52"/>
                    </a:lnTo>
                    <a:lnTo>
                      <a:pt x="185" y="54"/>
                    </a:lnTo>
                    <a:lnTo>
                      <a:pt x="185" y="52"/>
                    </a:lnTo>
                    <a:lnTo>
                      <a:pt x="188" y="52"/>
                    </a:lnTo>
                    <a:lnTo>
                      <a:pt x="185" y="52"/>
                    </a:lnTo>
                    <a:lnTo>
                      <a:pt x="188" y="52"/>
                    </a:lnTo>
                    <a:lnTo>
                      <a:pt x="188" y="50"/>
                    </a:lnTo>
                    <a:lnTo>
                      <a:pt x="190" y="50"/>
                    </a:lnTo>
                    <a:lnTo>
                      <a:pt x="190" y="47"/>
                    </a:lnTo>
                    <a:lnTo>
                      <a:pt x="190" y="50"/>
                    </a:lnTo>
                    <a:lnTo>
                      <a:pt x="188" y="50"/>
                    </a:lnTo>
                    <a:lnTo>
                      <a:pt x="188" y="52"/>
                    </a:lnTo>
                    <a:lnTo>
                      <a:pt x="188" y="50"/>
                    </a:lnTo>
                    <a:lnTo>
                      <a:pt x="188" y="47"/>
                    </a:lnTo>
                    <a:lnTo>
                      <a:pt x="190" y="47"/>
                    </a:lnTo>
                    <a:lnTo>
                      <a:pt x="193" y="47"/>
                    </a:lnTo>
                    <a:lnTo>
                      <a:pt x="193" y="45"/>
                    </a:lnTo>
                    <a:lnTo>
                      <a:pt x="195" y="45"/>
                    </a:lnTo>
                    <a:lnTo>
                      <a:pt x="197" y="47"/>
                    </a:lnTo>
                    <a:lnTo>
                      <a:pt x="200" y="45"/>
                    </a:lnTo>
                    <a:lnTo>
                      <a:pt x="202" y="45"/>
                    </a:lnTo>
                    <a:lnTo>
                      <a:pt x="204" y="45"/>
                    </a:lnTo>
                    <a:lnTo>
                      <a:pt x="207" y="45"/>
                    </a:lnTo>
                    <a:lnTo>
                      <a:pt x="204" y="45"/>
                    </a:lnTo>
                    <a:lnTo>
                      <a:pt x="204" y="47"/>
                    </a:lnTo>
                    <a:lnTo>
                      <a:pt x="207" y="47"/>
                    </a:lnTo>
                    <a:lnTo>
                      <a:pt x="204" y="47"/>
                    </a:lnTo>
                    <a:lnTo>
                      <a:pt x="207" y="47"/>
                    </a:lnTo>
                    <a:lnTo>
                      <a:pt x="207" y="50"/>
                    </a:lnTo>
                    <a:lnTo>
                      <a:pt x="207" y="47"/>
                    </a:lnTo>
                    <a:lnTo>
                      <a:pt x="207" y="50"/>
                    </a:lnTo>
                    <a:lnTo>
                      <a:pt x="207" y="47"/>
                    </a:lnTo>
                    <a:lnTo>
                      <a:pt x="207" y="45"/>
                    </a:lnTo>
                    <a:lnTo>
                      <a:pt x="207" y="42"/>
                    </a:lnTo>
                    <a:lnTo>
                      <a:pt x="209" y="42"/>
                    </a:lnTo>
                    <a:lnTo>
                      <a:pt x="209" y="40"/>
                    </a:lnTo>
                    <a:lnTo>
                      <a:pt x="212" y="40"/>
                    </a:lnTo>
                    <a:lnTo>
                      <a:pt x="214" y="40"/>
                    </a:lnTo>
                    <a:lnTo>
                      <a:pt x="214" y="38"/>
                    </a:lnTo>
                    <a:lnTo>
                      <a:pt x="214" y="35"/>
                    </a:lnTo>
                    <a:lnTo>
                      <a:pt x="216" y="35"/>
                    </a:lnTo>
                    <a:lnTo>
                      <a:pt x="216" y="33"/>
                    </a:lnTo>
                    <a:lnTo>
                      <a:pt x="219" y="33"/>
                    </a:lnTo>
                    <a:lnTo>
                      <a:pt x="219" y="31"/>
                    </a:lnTo>
                    <a:lnTo>
                      <a:pt x="219" y="28"/>
                    </a:lnTo>
                    <a:lnTo>
                      <a:pt x="221" y="28"/>
                    </a:lnTo>
                    <a:lnTo>
                      <a:pt x="221" y="31"/>
                    </a:lnTo>
                    <a:lnTo>
                      <a:pt x="223" y="31"/>
                    </a:lnTo>
                    <a:close/>
                    <a:moveTo>
                      <a:pt x="98" y="99"/>
                    </a:moveTo>
                    <a:lnTo>
                      <a:pt x="100" y="99"/>
                    </a:lnTo>
                    <a:lnTo>
                      <a:pt x="100" y="102"/>
                    </a:lnTo>
                    <a:lnTo>
                      <a:pt x="100" y="99"/>
                    </a:lnTo>
                    <a:lnTo>
                      <a:pt x="98" y="99"/>
                    </a:lnTo>
                    <a:close/>
                    <a:moveTo>
                      <a:pt x="86" y="0"/>
                    </a:moveTo>
                    <a:lnTo>
                      <a:pt x="83" y="0"/>
                    </a:lnTo>
                    <a:lnTo>
                      <a:pt x="83" y="2"/>
                    </a:lnTo>
                    <a:lnTo>
                      <a:pt x="86" y="2"/>
                    </a:lnTo>
                    <a:lnTo>
                      <a:pt x="83" y="2"/>
                    </a:lnTo>
                    <a:lnTo>
                      <a:pt x="83" y="4"/>
                    </a:lnTo>
                    <a:lnTo>
                      <a:pt x="83" y="7"/>
                    </a:lnTo>
                    <a:lnTo>
                      <a:pt x="83" y="9"/>
                    </a:lnTo>
                    <a:lnTo>
                      <a:pt x="86" y="9"/>
                    </a:lnTo>
                    <a:lnTo>
                      <a:pt x="88" y="9"/>
                    </a:lnTo>
                    <a:lnTo>
                      <a:pt x="91" y="9"/>
                    </a:lnTo>
                    <a:lnTo>
                      <a:pt x="91" y="7"/>
                    </a:lnTo>
                    <a:lnTo>
                      <a:pt x="93" y="7"/>
                    </a:lnTo>
                    <a:lnTo>
                      <a:pt x="95" y="9"/>
                    </a:lnTo>
                    <a:lnTo>
                      <a:pt x="98" y="7"/>
                    </a:lnTo>
                    <a:lnTo>
                      <a:pt x="98" y="9"/>
                    </a:lnTo>
                    <a:lnTo>
                      <a:pt x="100" y="9"/>
                    </a:lnTo>
                    <a:lnTo>
                      <a:pt x="100" y="7"/>
                    </a:lnTo>
                    <a:lnTo>
                      <a:pt x="102" y="7"/>
                    </a:lnTo>
                    <a:lnTo>
                      <a:pt x="102" y="9"/>
                    </a:lnTo>
                    <a:lnTo>
                      <a:pt x="105" y="9"/>
                    </a:lnTo>
                    <a:lnTo>
                      <a:pt x="107" y="9"/>
                    </a:lnTo>
                    <a:lnTo>
                      <a:pt x="110" y="9"/>
                    </a:lnTo>
                    <a:lnTo>
                      <a:pt x="112" y="12"/>
                    </a:lnTo>
                    <a:lnTo>
                      <a:pt x="114" y="14"/>
                    </a:lnTo>
                    <a:lnTo>
                      <a:pt x="114" y="12"/>
                    </a:lnTo>
                    <a:lnTo>
                      <a:pt x="114" y="14"/>
                    </a:lnTo>
                    <a:lnTo>
                      <a:pt x="114" y="12"/>
                    </a:lnTo>
                    <a:lnTo>
                      <a:pt x="117" y="12"/>
                    </a:lnTo>
                    <a:lnTo>
                      <a:pt x="119" y="12"/>
                    </a:lnTo>
                    <a:lnTo>
                      <a:pt x="119" y="14"/>
                    </a:lnTo>
                    <a:lnTo>
                      <a:pt x="117" y="14"/>
                    </a:lnTo>
                    <a:lnTo>
                      <a:pt x="119" y="14"/>
                    </a:lnTo>
                    <a:lnTo>
                      <a:pt x="119" y="12"/>
                    </a:lnTo>
                    <a:lnTo>
                      <a:pt x="121" y="12"/>
                    </a:lnTo>
                    <a:lnTo>
                      <a:pt x="121" y="9"/>
                    </a:lnTo>
                    <a:lnTo>
                      <a:pt x="124" y="9"/>
                    </a:lnTo>
                    <a:lnTo>
                      <a:pt x="124" y="12"/>
                    </a:lnTo>
                    <a:lnTo>
                      <a:pt x="126" y="12"/>
                    </a:lnTo>
                    <a:lnTo>
                      <a:pt x="129" y="14"/>
                    </a:lnTo>
                    <a:lnTo>
                      <a:pt x="131" y="14"/>
                    </a:lnTo>
                    <a:lnTo>
                      <a:pt x="131" y="16"/>
                    </a:lnTo>
                    <a:lnTo>
                      <a:pt x="133" y="16"/>
                    </a:lnTo>
                    <a:lnTo>
                      <a:pt x="133" y="14"/>
                    </a:lnTo>
                    <a:lnTo>
                      <a:pt x="136" y="14"/>
                    </a:lnTo>
                    <a:lnTo>
                      <a:pt x="136" y="16"/>
                    </a:lnTo>
                    <a:lnTo>
                      <a:pt x="136" y="19"/>
                    </a:lnTo>
                    <a:lnTo>
                      <a:pt x="138" y="19"/>
                    </a:lnTo>
                    <a:lnTo>
                      <a:pt x="136" y="19"/>
                    </a:lnTo>
                    <a:lnTo>
                      <a:pt x="136" y="21"/>
                    </a:lnTo>
                    <a:lnTo>
                      <a:pt x="133" y="21"/>
                    </a:lnTo>
                    <a:lnTo>
                      <a:pt x="136" y="21"/>
                    </a:lnTo>
                    <a:lnTo>
                      <a:pt x="133" y="21"/>
                    </a:lnTo>
                    <a:lnTo>
                      <a:pt x="133" y="23"/>
                    </a:lnTo>
                    <a:lnTo>
                      <a:pt x="131" y="23"/>
                    </a:lnTo>
                    <a:lnTo>
                      <a:pt x="129" y="23"/>
                    </a:lnTo>
                    <a:lnTo>
                      <a:pt x="129" y="26"/>
                    </a:lnTo>
                    <a:lnTo>
                      <a:pt x="126" y="26"/>
                    </a:lnTo>
                    <a:lnTo>
                      <a:pt x="129" y="26"/>
                    </a:lnTo>
                    <a:lnTo>
                      <a:pt x="126" y="28"/>
                    </a:lnTo>
                    <a:lnTo>
                      <a:pt x="126" y="26"/>
                    </a:lnTo>
                    <a:lnTo>
                      <a:pt x="126" y="28"/>
                    </a:lnTo>
                    <a:lnTo>
                      <a:pt x="126" y="26"/>
                    </a:lnTo>
                    <a:lnTo>
                      <a:pt x="126" y="28"/>
                    </a:lnTo>
                    <a:lnTo>
                      <a:pt x="124" y="28"/>
                    </a:lnTo>
                    <a:lnTo>
                      <a:pt x="124" y="26"/>
                    </a:lnTo>
                    <a:lnTo>
                      <a:pt x="124" y="28"/>
                    </a:lnTo>
                    <a:lnTo>
                      <a:pt x="121" y="28"/>
                    </a:lnTo>
                    <a:lnTo>
                      <a:pt x="124" y="28"/>
                    </a:lnTo>
                    <a:lnTo>
                      <a:pt x="121" y="28"/>
                    </a:lnTo>
                    <a:lnTo>
                      <a:pt x="124" y="28"/>
                    </a:lnTo>
                    <a:lnTo>
                      <a:pt x="121" y="28"/>
                    </a:lnTo>
                    <a:lnTo>
                      <a:pt x="121" y="31"/>
                    </a:lnTo>
                    <a:lnTo>
                      <a:pt x="124" y="31"/>
                    </a:lnTo>
                    <a:lnTo>
                      <a:pt x="124" y="28"/>
                    </a:lnTo>
                    <a:lnTo>
                      <a:pt x="126" y="28"/>
                    </a:lnTo>
                    <a:lnTo>
                      <a:pt x="129" y="26"/>
                    </a:lnTo>
                    <a:lnTo>
                      <a:pt x="129" y="28"/>
                    </a:lnTo>
                    <a:lnTo>
                      <a:pt x="129" y="26"/>
                    </a:lnTo>
                    <a:lnTo>
                      <a:pt x="131" y="26"/>
                    </a:lnTo>
                    <a:lnTo>
                      <a:pt x="131" y="23"/>
                    </a:lnTo>
                    <a:lnTo>
                      <a:pt x="133" y="23"/>
                    </a:lnTo>
                    <a:lnTo>
                      <a:pt x="133" y="21"/>
                    </a:lnTo>
                    <a:lnTo>
                      <a:pt x="136" y="21"/>
                    </a:lnTo>
                    <a:lnTo>
                      <a:pt x="136" y="19"/>
                    </a:lnTo>
                    <a:lnTo>
                      <a:pt x="138" y="21"/>
                    </a:lnTo>
                    <a:lnTo>
                      <a:pt x="138" y="19"/>
                    </a:lnTo>
                    <a:lnTo>
                      <a:pt x="138" y="21"/>
                    </a:lnTo>
                    <a:lnTo>
                      <a:pt x="138" y="23"/>
                    </a:lnTo>
                    <a:lnTo>
                      <a:pt x="138" y="26"/>
                    </a:lnTo>
                    <a:lnTo>
                      <a:pt x="136" y="28"/>
                    </a:lnTo>
                    <a:lnTo>
                      <a:pt x="133" y="28"/>
                    </a:lnTo>
                    <a:lnTo>
                      <a:pt x="133" y="31"/>
                    </a:lnTo>
                    <a:lnTo>
                      <a:pt x="131" y="31"/>
                    </a:lnTo>
                    <a:lnTo>
                      <a:pt x="131" y="28"/>
                    </a:lnTo>
                    <a:lnTo>
                      <a:pt x="131" y="31"/>
                    </a:lnTo>
                    <a:lnTo>
                      <a:pt x="133" y="31"/>
                    </a:lnTo>
                    <a:lnTo>
                      <a:pt x="136" y="31"/>
                    </a:lnTo>
                    <a:lnTo>
                      <a:pt x="133" y="31"/>
                    </a:lnTo>
                    <a:lnTo>
                      <a:pt x="136" y="31"/>
                    </a:lnTo>
                    <a:lnTo>
                      <a:pt x="138" y="31"/>
                    </a:lnTo>
                    <a:lnTo>
                      <a:pt x="138" y="28"/>
                    </a:lnTo>
                    <a:lnTo>
                      <a:pt x="140" y="28"/>
                    </a:lnTo>
                    <a:lnTo>
                      <a:pt x="143" y="31"/>
                    </a:lnTo>
                    <a:lnTo>
                      <a:pt x="143" y="33"/>
                    </a:lnTo>
                    <a:lnTo>
                      <a:pt x="143" y="35"/>
                    </a:lnTo>
                    <a:lnTo>
                      <a:pt x="140" y="35"/>
                    </a:lnTo>
                    <a:lnTo>
                      <a:pt x="138" y="35"/>
                    </a:lnTo>
                    <a:lnTo>
                      <a:pt x="136" y="35"/>
                    </a:lnTo>
                    <a:lnTo>
                      <a:pt x="133" y="35"/>
                    </a:lnTo>
                    <a:lnTo>
                      <a:pt x="131" y="35"/>
                    </a:lnTo>
                    <a:lnTo>
                      <a:pt x="129" y="35"/>
                    </a:lnTo>
                    <a:lnTo>
                      <a:pt x="126" y="35"/>
                    </a:lnTo>
                    <a:lnTo>
                      <a:pt x="126" y="38"/>
                    </a:lnTo>
                    <a:lnTo>
                      <a:pt x="124" y="40"/>
                    </a:lnTo>
                    <a:lnTo>
                      <a:pt x="124" y="42"/>
                    </a:lnTo>
                    <a:lnTo>
                      <a:pt x="121" y="42"/>
                    </a:lnTo>
                    <a:lnTo>
                      <a:pt x="119" y="45"/>
                    </a:lnTo>
                    <a:lnTo>
                      <a:pt x="117" y="45"/>
                    </a:lnTo>
                    <a:lnTo>
                      <a:pt x="114" y="47"/>
                    </a:lnTo>
                    <a:lnTo>
                      <a:pt x="114" y="50"/>
                    </a:lnTo>
                    <a:lnTo>
                      <a:pt x="114" y="52"/>
                    </a:lnTo>
                    <a:lnTo>
                      <a:pt x="114" y="54"/>
                    </a:lnTo>
                    <a:lnTo>
                      <a:pt x="112" y="54"/>
                    </a:lnTo>
                    <a:lnTo>
                      <a:pt x="112" y="57"/>
                    </a:lnTo>
                    <a:lnTo>
                      <a:pt x="110" y="57"/>
                    </a:lnTo>
                    <a:lnTo>
                      <a:pt x="110" y="59"/>
                    </a:lnTo>
                    <a:lnTo>
                      <a:pt x="107" y="59"/>
                    </a:lnTo>
                    <a:lnTo>
                      <a:pt x="105" y="59"/>
                    </a:lnTo>
                    <a:lnTo>
                      <a:pt x="102" y="59"/>
                    </a:lnTo>
                    <a:lnTo>
                      <a:pt x="100" y="57"/>
                    </a:lnTo>
                    <a:lnTo>
                      <a:pt x="100" y="54"/>
                    </a:lnTo>
                    <a:lnTo>
                      <a:pt x="98" y="54"/>
                    </a:lnTo>
                    <a:lnTo>
                      <a:pt x="98" y="52"/>
                    </a:lnTo>
                    <a:lnTo>
                      <a:pt x="100" y="52"/>
                    </a:lnTo>
                    <a:lnTo>
                      <a:pt x="102" y="52"/>
                    </a:lnTo>
                    <a:lnTo>
                      <a:pt x="102" y="50"/>
                    </a:lnTo>
                    <a:lnTo>
                      <a:pt x="102" y="47"/>
                    </a:lnTo>
                    <a:lnTo>
                      <a:pt x="100" y="47"/>
                    </a:lnTo>
                    <a:lnTo>
                      <a:pt x="98" y="47"/>
                    </a:lnTo>
                    <a:lnTo>
                      <a:pt x="98" y="45"/>
                    </a:lnTo>
                    <a:lnTo>
                      <a:pt x="98" y="42"/>
                    </a:lnTo>
                    <a:lnTo>
                      <a:pt x="98" y="40"/>
                    </a:lnTo>
                    <a:lnTo>
                      <a:pt x="100" y="40"/>
                    </a:lnTo>
                    <a:lnTo>
                      <a:pt x="102" y="40"/>
                    </a:lnTo>
                    <a:lnTo>
                      <a:pt x="102" y="38"/>
                    </a:lnTo>
                    <a:lnTo>
                      <a:pt x="102" y="35"/>
                    </a:lnTo>
                    <a:lnTo>
                      <a:pt x="105" y="35"/>
                    </a:lnTo>
                    <a:lnTo>
                      <a:pt x="107" y="35"/>
                    </a:lnTo>
                    <a:lnTo>
                      <a:pt x="110" y="35"/>
                    </a:lnTo>
                    <a:lnTo>
                      <a:pt x="110" y="38"/>
                    </a:lnTo>
                    <a:lnTo>
                      <a:pt x="112" y="38"/>
                    </a:lnTo>
                    <a:lnTo>
                      <a:pt x="112" y="35"/>
                    </a:lnTo>
                    <a:lnTo>
                      <a:pt x="112" y="38"/>
                    </a:lnTo>
                    <a:lnTo>
                      <a:pt x="110" y="38"/>
                    </a:lnTo>
                    <a:lnTo>
                      <a:pt x="110" y="35"/>
                    </a:lnTo>
                    <a:lnTo>
                      <a:pt x="110" y="38"/>
                    </a:lnTo>
                    <a:lnTo>
                      <a:pt x="110" y="35"/>
                    </a:lnTo>
                    <a:lnTo>
                      <a:pt x="107" y="35"/>
                    </a:lnTo>
                    <a:lnTo>
                      <a:pt x="105" y="35"/>
                    </a:lnTo>
                    <a:lnTo>
                      <a:pt x="102" y="35"/>
                    </a:lnTo>
                    <a:lnTo>
                      <a:pt x="102" y="38"/>
                    </a:lnTo>
                    <a:lnTo>
                      <a:pt x="100" y="38"/>
                    </a:lnTo>
                    <a:lnTo>
                      <a:pt x="100" y="40"/>
                    </a:lnTo>
                    <a:lnTo>
                      <a:pt x="98" y="40"/>
                    </a:lnTo>
                    <a:lnTo>
                      <a:pt x="98" y="38"/>
                    </a:lnTo>
                    <a:lnTo>
                      <a:pt x="98" y="40"/>
                    </a:lnTo>
                    <a:lnTo>
                      <a:pt x="100" y="40"/>
                    </a:lnTo>
                    <a:lnTo>
                      <a:pt x="98" y="40"/>
                    </a:lnTo>
                    <a:lnTo>
                      <a:pt x="98" y="38"/>
                    </a:lnTo>
                    <a:lnTo>
                      <a:pt x="98" y="40"/>
                    </a:lnTo>
                    <a:lnTo>
                      <a:pt x="95" y="40"/>
                    </a:lnTo>
                    <a:lnTo>
                      <a:pt x="95" y="38"/>
                    </a:lnTo>
                    <a:lnTo>
                      <a:pt x="95" y="40"/>
                    </a:lnTo>
                    <a:lnTo>
                      <a:pt x="93" y="40"/>
                    </a:lnTo>
                    <a:lnTo>
                      <a:pt x="91" y="40"/>
                    </a:lnTo>
                    <a:lnTo>
                      <a:pt x="91" y="38"/>
                    </a:lnTo>
                    <a:lnTo>
                      <a:pt x="91" y="40"/>
                    </a:lnTo>
                    <a:lnTo>
                      <a:pt x="91" y="38"/>
                    </a:lnTo>
                    <a:lnTo>
                      <a:pt x="91" y="35"/>
                    </a:lnTo>
                    <a:lnTo>
                      <a:pt x="93" y="35"/>
                    </a:lnTo>
                    <a:lnTo>
                      <a:pt x="91" y="35"/>
                    </a:lnTo>
                    <a:lnTo>
                      <a:pt x="93" y="35"/>
                    </a:lnTo>
                    <a:lnTo>
                      <a:pt x="91" y="35"/>
                    </a:lnTo>
                    <a:lnTo>
                      <a:pt x="91" y="33"/>
                    </a:lnTo>
                    <a:lnTo>
                      <a:pt x="93" y="33"/>
                    </a:lnTo>
                    <a:lnTo>
                      <a:pt x="95" y="33"/>
                    </a:lnTo>
                    <a:lnTo>
                      <a:pt x="98" y="33"/>
                    </a:lnTo>
                    <a:lnTo>
                      <a:pt x="100" y="33"/>
                    </a:lnTo>
                    <a:lnTo>
                      <a:pt x="100" y="31"/>
                    </a:lnTo>
                    <a:lnTo>
                      <a:pt x="102" y="31"/>
                    </a:lnTo>
                    <a:lnTo>
                      <a:pt x="105" y="31"/>
                    </a:lnTo>
                    <a:lnTo>
                      <a:pt x="105" y="28"/>
                    </a:lnTo>
                    <a:lnTo>
                      <a:pt x="102" y="28"/>
                    </a:lnTo>
                    <a:lnTo>
                      <a:pt x="102" y="31"/>
                    </a:lnTo>
                    <a:lnTo>
                      <a:pt x="100" y="31"/>
                    </a:lnTo>
                    <a:lnTo>
                      <a:pt x="98" y="31"/>
                    </a:lnTo>
                    <a:lnTo>
                      <a:pt x="98" y="28"/>
                    </a:lnTo>
                    <a:lnTo>
                      <a:pt x="100" y="26"/>
                    </a:lnTo>
                    <a:lnTo>
                      <a:pt x="100" y="23"/>
                    </a:lnTo>
                    <a:lnTo>
                      <a:pt x="98" y="23"/>
                    </a:lnTo>
                    <a:lnTo>
                      <a:pt x="98" y="21"/>
                    </a:lnTo>
                    <a:lnTo>
                      <a:pt x="95" y="19"/>
                    </a:lnTo>
                    <a:lnTo>
                      <a:pt x="95" y="16"/>
                    </a:lnTo>
                    <a:lnTo>
                      <a:pt x="93" y="16"/>
                    </a:lnTo>
                    <a:lnTo>
                      <a:pt x="93" y="14"/>
                    </a:lnTo>
                    <a:lnTo>
                      <a:pt x="93" y="12"/>
                    </a:lnTo>
                    <a:lnTo>
                      <a:pt x="91" y="12"/>
                    </a:lnTo>
                    <a:lnTo>
                      <a:pt x="91" y="9"/>
                    </a:lnTo>
                    <a:lnTo>
                      <a:pt x="88" y="9"/>
                    </a:lnTo>
                    <a:lnTo>
                      <a:pt x="86" y="9"/>
                    </a:lnTo>
                    <a:lnTo>
                      <a:pt x="86" y="12"/>
                    </a:lnTo>
                    <a:lnTo>
                      <a:pt x="83" y="12"/>
                    </a:lnTo>
                    <a:lnTo>
                      <a:pt x="83" y="9"/>
                    </a:lnTo>
                    <a:lnTo>
                      <a:pt x="81" y="9"/>
                    </a:lnTo>
                    <a:lnTo>
                      <a:pt x="81" y="12"/>
                    </a:lnTo>
                    <a:lnTo>
                      <a:pt x="81" y="14"/>
                    </a:lnTo>
                    <a:lnTo>
                      <a:pt x="81" y="16"/>
                    </a:lnTo>
                    <a:lnTo>
                      <a:pt x="81" y="12"/>
                    </a:lnTo>
                    <a:lnTo>
                      <a:pt x="81" y="9"/>
                    </a:lnTo>
                    <a:lnTo>
                      <a:pt x="81" y="7"/>
                    </a:lnTo>
                    <a:lnTo>
                      <a:pt x="81" y="4"/>
                    </a:lnTo>
                    <a:lnTo>
                      <a:pt x="83" y="2"/>
                    </a:lnTo>
                    <a:lnTo>
                      <a:pt x="83" y="0"/>
                    </a:lnTo>
                    <a:lnTo>
                      <a:pt x="86"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61" name="Freeform 52270">
                <a:extLst>
                  <a:ext uri="{FF2B5EF4-FFF2-40B4-BE49-F238E27FC236}">
                    <a16:creationId xmlns:a16="http://schemas.microsoft.com/office/drawing/2014/main" id="{2F5D10A5-F537-4821-B755-7D7C6335325D}"/>
                  </a:ext>
                </a:extLst>
              </p:cNvPr>
              <p:cNvSpPr>
                <a:spLocks noEditPoints="1"/>
              </p:cNvSpPr>
              <p:nvPr/>
            </p:nvSpPr>
            <p:spPr bwMode="auto">
              <a:xfrm>
                <a:off x="3762307" y="4112845"/>
                <a:ext cx="482557" cy="122554"/>
              </a:xfrm>
              <a:custGeom>
                <a:avLst/>
                <a:gdLst>
                  <a:gd name="T0" fmla="*/ 112 w 252"/>
                  <a:gd name="T1" fmla="*/ 64 h 64"/>
                  <a:gd name="T2" fmla="*/ 110 w 252"/>
                  <a:gd name="T3" fmla="*/ 62 h 64"/>
                  <a:gd name="T4" fmla="*/ 100 w 252"/>
                  <a:gd name="T5" fmla="*/ 60 h 64"/>
                  <a:gd name="T6" fmla="*/ 5 w 252"/>
                  <a:gd name="T7" fmla="*/ 57 h 64"/>
                  <a:gd name="T8" fmla="*/ 0 w 252"/>
                  <a:gd name="T9" fmla="*/ 57 h 64"/>
                  <a:gd name="T10" fmla="*/ 8 w 252"/>
                  <a:gd name="T11" fmla="*/ 55 h 64"/>
                  <a:gd name="T12" fmla="*/ 15 w 252"/>
                  <a:gd name="T13" fmla="*/ 53 h 64"/>
                  <a:gd name="T14" fmla="*/ 10 w 252"/>
                  <a:gd name="T15" fmla="*/ 55 h 64"/>
                  <a:gd name="T16" fmla="*/ 15 w 252"/>
                  <a:gd name="T17" fmla="*/ 53 h 64"/>
                  <a:gd name="T18" fmla="*/ 95 w 252"/>
                  <a:gd name="T19" fmla="*/ 55 h 64"/>
                  <a:gd name="T20" fmla="*/ 95 w 252"/>
                  <a:gd name="T21" fmla="*/ 55 h 64"/>
                  <a:gd name="T22" fmla="*/ 22 w 252"/>
                  <a:gd name="T23" fmla="*/ 50 h 64"/>
                  <a:gd name="T24" fmla="*/ 17 w 252"/>
                  <a:gd name="T25" fmla="*/ 50 h 64"/>
                  <a:gd name="T26" fmla="*/ 22 w 252"/>
                  <a:gd name="T27" fmla="*/ 50 h 64"/>
                  <a:gd name="T28" fmla="*/ 48 w 252"/>
                  <a:gd name="T29" fmla="*/ 50 h 64"/>
                  <a:gd name="T30" fmla="*/ 27 w 252"/>
                  <a:gd name="T31" fmla="*/ 50 h 64"/>
                  <a:gd name="T32" fmla="*/ 29 w 252"/>
                  <a:gd name="T33" fmla="*/ 50 h 64"/>
                  <a:gd name="T34" fmla="*/ 38 w 252"/>
                  <a:gd name="T35" fmla="*/ 50 h 64"/>
                  <a:gd name="T36" fmla="*/ 36 w 252"/>
                  <a:gd name="T37" fmla="*/ 48 h 64"/>
                  <a:gd name="T38" fmla="*/ 46 w 252"/>
                  <a:gd name="T39" fmla="*/ 50 h 64"/>
                  <a:gd name="T40" fmla="*/ 41 w 252"/>
                  <a:gd name="T41" fmla="*/ 48 h 64"/>
                  <a:gd name="T42" fmla="*/ 91 w 252"/>
                  <a:gd name="T43" fmla="*/ 48 h 64"/>
                  <a:gd name="T44" fmla="*/ 67 w 252"/>
                  <a:gd name="T45" fmla="*/ 36 h 64"/>
                  <a:gd name="T46" fmla="*/ 159 w 252"/>
                  <a:gd name="T47" fmla="*/ 34 h 64"/>
                  <a:gd name="T48" fmla="*/ 159 w 252"/>
                  <a:gd name="T49" fmla="*/ 36 h 64"/>
                  <a:gd name="T50" fmla="*/ 41 w 252"/>
                  <a:gd name="T51" fmla="*/ 29 h 64"/>
                  <a:gd name="T52" fmla="*/ 228 w 252"/>
                  <a:gd name="T53" fmla="*/ 22 h 64"/>
                  <a:gd name="T54" fmla="*/ 103 w 252"/>
                  <a:gd name="T55" fmla="*/ 22 h 64"/>
                  <a:gd name="T56" fmla="*/ 212 w 252"/>
                  <a:gd name="T57" fmla="*/ 15 h 64"/>
                  <a:gd name="T58" fmla="*/ 62 w 252"/>
                  <a:gd name="T59" fmla="*/ 17 h 64"/>
                  <a:gd name="T60" fmla="*/ 60 w 252"/>
                  <a:gd name="T61" fmla="*/ 15 h 64"/>
                  <a:gd name="T62" fmla="*/ 214 w 252"/>
                  <a:gd name="T63" fmla="*/ 15 h 64"/>
                  <a:gd name="T64" fmla="*/ 152 w 252"/>
                  <a:gd name="T65" fmla="*/ 12 h 64"/>
                  <a:gd name="T66" fmla="*/ 150 w 252"/>
                  <a:gd name="T67" fmla="*/ 17 h 64"/>
                  <a:gd name="T68" fmla="*/ 145 w 252"/>
                  <a:gd name="T69" fmla="*/ 17 h 64"/>
                  <a:gd name="T70" fmla="*/ 145 w 252"/>
                  <a:gd name="T71" fmla="*/ 10 h 64"/>
                  <a:gd name="T72" fmla="*/ 60 w 252"/>
                  <a:gd name="T73" fmla="*/ 10 h 64"/>
                  <a:gd name="T74" fmla="*/ 62 w 252"/>
                  <a:gd name="T75" fmla="*/ 12 h 64"/>
                  <a:gd name="T76" fmla="*/ 65 w 252"/>
                  <a:gd name="T77" fmla="*/ 12 h 64"/>
                  <a:gd name="T78" fmla="*/ 62 w 252"/>
                  <a:gd name="T79" fmla="*/ 10 h 64"/>
                  <a:gd name="T80" fmla="*/ 60 w 252"/>
                  <a:gd name="T81" fmla="*/ 7 h 64"/>
                  <a:gd name="T82" fmla="*/ 214 w 252"/>
                  <a:gd name="T83" fmla="*/ 7 h 64"/>
                  <a:gd name="T84" fmla="*/ 212 w 252"/>
                  <a:gd name="T85" fmla="*/ 15 h 64"/>
                  <a:gd name="T86" fmla="*/ 212 w 252"/>
                  <a:gd name="T87" fmla="*/ 7 h 64"/>
                  <a:gd name="T88" fmla="*/ 69 w 252"/>
                  <a:gd name="T89" fmla="*/ 5 h 64"/>
                  <a:gd name="T90" fmla="*/ 62 w 252"/>
                  <a:gd name="T91" fmla="*/ 7 h 64"/>
                  <a:gd name="T92" fmla="*/ 69 w 252"/>
                  <a:gd name="T93" fmla="*/ 3 h 64"/>
                  <a:gd name="T94" fmla="*/ 57 w 252"/>
                  <a:gd name="T95" fmla="*/ 7 h 64"/>
                  <a:gd name="T96" fmla="*/ 55 w 252"/>
                  <a:gd name="T97" fmla="*/ 3 h 64"/>
                  <a:gd name="T98" fmla="*/ 57 w 252"/>
                  <a:gd name="T99" fmla="*/ 5 h 64"/>
                  <a:gd name="T100" fmla="*/ 60 w 252"/>
                  <a:gd name="T101" fmla="*/ 3 h 64"/>
                  <a:gd name="T102" fmla="*/ 62 w 252"/>
                  <a:gd name="T103"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2" h="64">
                    <a:moveTo>
                      <a:pt x="110" y="60"/>
                    </a:moveTo>
                    <a:lnTo>
                      <a:pt x="112" y="60"/>
                    </a:lnTo>
                    <a:lnTo>
                      <a:pt x="112" y="62"/>
                    </a:lnTo>
                    <a:lnTo>
                      <a:pt x="112" y="64"/>
                    </a:lnTo>
                    <a:lnTo>
                      <a:pt x="110" y="64"/>
                    </a:lnTo>
                    <a:lnTo>
                      <a:pt x="110" y="62"/>
                    </a:lnTo>
                    <a:lnTo>
                      <a:pt x="110" y="60"/>
                    </a:lnTo>
                    <a:lnTo>
                      <a:pt x="110" y="62"/>
                    </a:lnTo>
                    <a:lnTo>
                      <a:pt x="110" y="60"/>
                    </a:lnTo>
                    <a:close/>
                    <a:moveTo>
                      <a:pt x="100" y="60"/>
                    </a:moveTo>
                    <a:lnTo>
                      <a:pt x="103" y="60"/>
                    </a:lnTo>
                    <a:lnTo>
                      <a:pt x="100" y="60"/>
                    </a:lnTo>
                    <a:close/>
                    <a:moveTo>
                      <a:pt x="98" y="57"/>
                    </a:moveTo>
                    <a:lnTo>
                      <a:pt x="95" y="57"/>
                    </a:lnTo>
                    <a:lnTo>
                      <a:pt x="98" y="57"/>
                    </a:lnTo>
                    <a:close/>
                    <a:moveTo>
                      <a:pt x="5" y="57"/>
                    </a:moveTo>
                    <a:lnTo>
                      <a:pt x="3" y="57"/>
                    </a:lnTo>
                    <a:lnTo>
                      <a:pt x="3" y="60"/>
                    </a:lnTo>
                    <a:lnTo>
                      <a:pt x="0" y="60"/>
                    </a:lnTo>
                    <a:lnTo>
                      <a:pt x="0" y="57"/>
                    </a:lnTo>
                    <a:lnTo>
                      <a:pt x="3" y="57"/>
                    </a:lnTo>
                    <a:lnTo>
                      <a:pt x="5" y="57"/>
                    </a:lnTo>
                    <a:close/>
                    <a:moveTo>
                      <a:pt x="5" y="55"/>
                    </a:moveTo>
                    <a:lnTo>
                      <a:pt x="8" y="55"/>
                    </a:lnTo>
                    <a:lnTo>
                      <a:pt x="5" y="55"/>
                    </a:lnTo>
                    <a:lnTo>
                      <a:pt x="8" y="55"/>
                    </a:lnTo>
                    <a:lnTo>
                      <a:pt x="5" y="55"/>
                    </a:lnTo>
                    <a:close/>
                    <a:moveTo>
                      <a:pt x="15" y="53"/>
                    </a:moveTo>
                    <a:lnTo>
                      <a:pt x="12" y="53"/>
                    </a:lnTo>
                    <a:lnTo>
                      <a:pt x="12" y="55"/>
                    </a:lnTo>
                    <a:lnTo>
                      <a:pt x="12" y="53"/>
                    </a:lnTo>
                    <a:lnTo>
                      <a:pt x="10" y="55"/>
                    </a:lnTo>
                    <a:lnTo>
                      <a:pt x="8" y="55"/>
                    </a:lnTo>
                    <a:lnTo>
                      <a:pt x="10" y="53"/>
                    </a:lnTo>
                    <a:lnTo>
                      <a:pt x="12" y="53"/>
                    </a:lnTo>
                    <a:lnTo>
                      <a:pt x="15" y="53"/>
                    </a:lnTo>
                    <a:close/>
                    <a:moveTo>
                      <a:pt x="252" y="53"/>
                    </a:moveTo>
                    <a:lnTo>
                      <a:pt x="250" y="53"/>
                    </a:lnTo>
                    <a:lnTo>
                      <a:pt x="252" y="53"/>
                    </a:lnTo>
                    <a:close/>
                    <a:moveTo>
                      <a:pt x="95" y="55"/>
                    </a:moveTo>
                    <a:lnTo>
                      <a:pt x="95" y="53"/>
                    </a:lnTo>
                    <a:lnTo>
                      <a:pt x="93" y="53"/>
                    </a:lnTo>
                    <a:lnTo>
                      <a:pt x="95" y="53"/>
                    </a:lnTo>
                    <a:lnTo>
                      <a:pt x="95" y="55"/>
                    </a:lnTo>
                    <a:close/>
                    <a:moveTo>
                      <a:pt x="93" y="53"/>
                    </a:moveTo>
                    <a:lnTo>
                      <a:pt x="93" y="50"/>
                    </a:lnTo>
                    <a:lnTo>
                      <a:pt x="93" y="53"/>
                    </a:lnTo>
                    <a:close/>
                    <a:moveTo>
                      <a:pt x="22" y="50"/>
                    </a:moveTo>
                    <a:lnTo>
                      <a:pt x="22" y="53"/>
                    </a:lnTo>
                    <a:lnTo>
                      <a:pt x="19" y="53"/>
                    </a:lnTo>
                    <a:lnTo>
                      <a:pt x="17" y="53"/>
                    </a:lnTo>
                    <a:lnTo>
                      <a:pt x="17" y="50"/>
                    </a:lnTo>
                    <a:lnTo>
                      <a:pt x="19" y="50"/>
                    </a:lnTo>
                    <a:lnTo>
                      <a:pt x="19" y="53"/>
                    </a:lnTo>
                    <a:lnTo>
                      <a:pt x="22" y="53"/>
                    </a:lnTo>
                    <a:lnTo>
                      <a:pt x="22" y="50"/>
                    </a:lnTo>
                    <a:close/>
                    <a:moveTo>
                      <a:pt x="50" y="50"/>
                    </a:moveTo>
                    <a:lnTo>
                      <a:pt x="50" y="53"/>
                    </a:lnTo>
                    <a:lnTo>
                      <a:pt x="48" y="53"/>
                    </a:lnTo>
                    <a:lnTo>
                      <a:pt x="48" y="50"/>
                    </a:lnTo>
                    <a:lnTo>
                      <a:pt x="50" y="50"/>
                    </a:lnTo>
                    <a:close/>
                    <a:moveTo>
                      <a:pt x="27" y="50"/>
                    </a:moveTo>
                    <a:lnTo>
                      <a:pt x="24" y="50"/>
                    </a:lnTo>
                    <a:lnTo>
                      <a:pt x="27" y="50"/>
                    </a:lnTo>
                    <a:close/>
                    <a:moveTo>
                      <a:pt x="31" y="50"/>
                    </a:moveTo>
                    <a:lnTo>
                      <a:pt x="29" y="50"/>
                    </a:lnTo>
                    <a:lnTo>
                      <a:pt x="27" y="50"/>
                    </a:lnTo>
                    <a:lnTo>
                      <a:pt x="29" y="50"/>
                    </a:lnTo>
                    <a:lnTo>
                      <a:pt x="31" y="50"/>
                    </a:lnTo>
                    <a:close/>
                    <a:moveTo>
                      <a:pt x="36" y="48"/>
                    </a:moveTo>
                    <a:lnTo>
                      <a:pt x="38" y="48"/>
                    </a:lnTo>
                    <a:lnTo>
                      <a:pt x="38" y="50"/>
                    </a:lnTo>
                    <a:lnTo>
                      <a:pt x="36" y="50"/>
                    </a:lnTo>
                    <a:lnTo>
                      <a:pt x="34" y="50"/>
                    </a:lnTo>
                    <a:lnTo>
                      <a:pt x="34" y="48"/>
                    </a:lnTo>
                    <a:lnTo>
                      <a:pt x="36" y="48"/>
                    </a:lnTo>
                    <a:close/>
                    <a:moveTo>
                      <a:pt x="46" y="50"/>
                    </a:moveTo>
                    <a:lnTo>
                      <a:pt x="43" y="48"/>
                    </a:lnTo>
                    <a:lnTo>
                      <a:pt x="46" y="48"/>
                    </a:lnTo>
                    <a:lnTo>
                      <a:pt x="46" y="50"/>
                    </a:lnTo>
                    <a:close/>
                    <a:moveTo>
                      <a:pt x="43" y="48"/>
                    </a:moveTo>
                    <a:lnTo>
                      <a:pt x="41" y="48"/>
                    </a:lnTo>
                    <a:lnTo>
                      <a:pt x="38" y="48"/>
                    </a:lnTo>
                    <a:lnTo>
                      <a:pt x="41" y="48"/>
                    </a:lnTo>
                    <a:lnTo>
                      <a:pt x="43" y="48"/>
                    </a:lnTo>
                    <a:close/>
                    <a:moveTo>
                      <a:pt x="91" y="48"/>
                    </a:moveTo>
                    <a:lnTo>
                      <a:pt x="91" y="50"/>
                    </a:lnTo>
                    <a:lnTo>
                      <a:pt x="91" y="48"/>
                    </a:lnTo>
                    <a:close/>
                    <a:moveTo>
                      <a:pt x="62" y="41"/>
                    </a:moveTo>
                    <a:lnTo>
                      <a:pt x="60" y="41"/>
                    </a:lnTo>
                    <a:lnTo>
                      <a:pt x="62" y="41"/>
                    </a:lnTo>
                    <a:close/>
                    <a:moveTo>
                      <a:pt x="67" y="36"/>
                    </a:moveTo>
                    <a:lnTo>
                      <a:pt x="67" y="34"/>
                    </a:lnTo>
                    <a:lnTo>
                      <a:pt x="67" y="36"/>
                    </a:lnTo>
                    <a:close/>
                    <a:moveTo>
                      <a:pt x="159" y="36"/>
                    </a:moveTo>
                    <a:lnTo>
                      <a:pt x="159" y="34"/>
                    </a:lnTo>
                    <a:lnTo>
                      <a:pt x="162" y="34"/>
                    </a:lnTo>
                    <a:lnTo>
                      <a:pt x="159" y="34"/>
                    </a:lnTo>
                    <a:lnTo>
                      <a:pt x="162" y="36"/>
                    </a:lnTo>
                    <a:lnTo>
                      <a:pt x="159" y="36"/>
                    </a:lnTo>
                    <a:close/>
                    <a:moveTo>
                      <a:pt x="41" y="29"/>
                    </a:moveTo>
                    <a:lnTo>
                      <a:pt x="43" y="29"/>
                    </a:lnTo>
                    <a:lnTo>
                      <a:pt x="41" y="29"/>
                    </a:lnTo>
                    <a:close/>
                    <a:moveTo>
                      <a:pt x="41" y="29"/>
                    </a:moveTo>
                    <a:lnTo>
                      <a:pt x="41" y="26"/>
                    </a:lnTo>
                    <a:lnTo>
                      <a:pt x="41" y="29"/>
                    </a:lnTo>
                    <a:close/>
                    <a:moveTo>
                      <a:pt x="226" y="22"/>
                    </a:moveTo>
                    <a:lnTo>
                      <a:pt x="228" y="22"/>
                    </a:lnTo>
                    <a:lnTo>
                      <a:pt x="226" y="22"/>
                    </a:lnTo>
                    <a:lnTo>
                      <a:pt x="228" y="22"/>
                    </a:lnTo>
                    <a:lnTo>
                      <a:pt x="226" y="22"/>
                    </a:lnTo>
                    <a:close/>
                    <a:moveTo>
                      <a:pt x="103" y="22"/>
                    </a:moveTo>
                    <a:lnTo>
                      <a:pt x="100" y="22"/>
                    </a:lnTo>
                    <a:lnTo>
                      <a:pt x="103" y="19"/>
                    </a:lnTo>
                    <a:lnTo>
                      <a:pt x="103" y="22"/>
                    </a:lnTo>
                    <a:close/>
                    <a:moveTo>
                      <a:pt x="212" y="15"/>
                    </a:moveTo>
                    <a:lnTo>
                      <a:pt x="209" y="15"/>
                    </a:lnTo>
                    <a:lnTo>
                      <a:pt x="212" y="15"/>
                    </a:lnTo>
                    <a:close/>
                    <a:moveTo>
                      <a:pt x="62" y="15"/>
                    </a:moveTo>
                    <a:lnTo>
                      <a:pt x="62" y="17"/>
                    </a:lnTo>
                    <a:lnTo>
                      <a:pt x="60" y="17"/>
                    </a:lnTo>
                    <a:lnTo>
                      <a:pt x="60" y="15"/>
                    </a:lnTo>
                    <a:lnTo>
                      <a:pt x="60" y="12"/>
                    </a:lnTo>
                    <a:lnTo>
                      <a:pt x="60" y="15"/>
                    </a:lnTo>
                    <a:lnTo>
                      <a:pt x="62" y="15"/>
                    </a:lnTo>
                    <a:close/>
                    <a:moveTo>
                      <a:pt x="216" y="12"/>
                    </a:moveTo>
                    <a:lnTo>
                      <a:pt x="216" y="15"/>
                    </a:lnTo>
                    <a:lnTo>
                      <a:pt x="214" y="15"/>
                    </a:lnTo>
                    <a:lnTo>
                      <a:pt x="214" y="12"/>
                    </a:lnTo>
                    <a:lnTo>
                      <a:pt x="216" y="12"/>
                    </a:lnTo>
                    <a:close/>
                    <a:moveTo>
                      <a:pt x="150" y="12"/>
                    </a:moveTo>
                    <a:lnTo>
                      <a:pt x="152" y="12"/>
                    </a:lnTo>
                    <a:lnTo>
                      <a:pt x="152" y="15"/>
                    </a:lnTo>
                    <a:lnTo>
                      <a:pt x="155" y="17"/>
                    </a:lnTo>
                    <a:lnTo>
                      <a:pt x="152" y="17"/>
                    </a:lnTo>
                    <a:lnTo>
                      <a:pt x="150" y="17"/>
                    </a:lnTo>
                    <a:lnTo>
                      <a:pt x="148" y="17"/>
                    </a:lnTo>
                    <a:lnTo>
                      <a:pt x="148" y="15"/>
                    </a:lnTo>
                    <a:lnTo>
                      <a:pt x="145" y="15"/>
                    </a:lnTo>
                    <a:lnTo>
                      <a:pt x="145" y="17"/>
                    </a:lnTo>
                    <a:lnTo>
                      <a:pt x="143" y="15"/>
                    </a:lnTo>
                    <a:lnTo>
                      <a:pt x="143" y="12"/>
                    </a:lnTo>
                    <a:lnTo>
                      <a:pt x="145" y="12"/>
                    </a:lnTo>
                    <a:lnTo>
                      <a:pt x="145" y="10"/>
                    </a:lnTo>
                    <a:lnTo>
                      <a:pt x="148" y="10"/>
                    </a:lnTo>
                    <a:lnTo>
                      <a:pt x="150" y="12"/>
                    </a:lnTo>
                    <a:close/>
                    <a:moveTo>
                      <a:pt x="60" y="12"/>
                    </a:moveTo>
                    <a:lnTo>
                      <a:pt x="60" y="10"/>
                    </a:lnTo>
                    <a:lnTo>
                      <a:pt x="62" y="10"/>
                    </a:lnTo>
                    <a:lnTo>
                      <a:pt x="60" y="10"/>
                    </a:lnTo>
                    <a:lnTo>
                      <a:pt x="60" y="12"/>
                    </a:lnTo>
                    <a:lnTo>
                      <a:pt x="62" y="12"/>
                    </a:lnTo>
                    <a:lnTo>
                      <a:pt x="60" y="12"/>
                    </a:lnTo>
                    <a:close/>
                    <a:moveTo>
                      <a:pt x="67" y="10"/>
                    </a:moveTo>
                    <a:lnTo>
                      <a:pt x="67" y="12"/>
                    </a:lnTo>
                    <a:lnTo>
                      <a:pt x="65" y="12"/>
                    </a:lnTo>
                    <a:lnTo>
                      <a:pt x="65" y="10"/>
                    </a:lnTo>
                    <a:lnTo>
                      <a:pt x="67" y="10"/>
                    </a:lnTo>
                    <a:close/>
                    <a:moveTo>
                      <a:pt x="62" y="7"/>
                    </a:moveTo>
                    <a:lnTo>
                      <a:pt x="62" y="10"/>
                    </a:lnTo>
                    <a:lnTo>
                      <a:pt x="65" y="10"/>
                    </a:lnTo>
                    <a:lnTo>
                      <a:pt x="62" y="10"/>
                    </a:lnTo>
                    <a:lnTo>
                      <a:pt x="62" y="7"/>
                    </a:lnTo>
                    <a:close/>
                    <a:moveTo>
                      <a:pt x="60" y="7"/>
                    </a:moveTo>
                    <a:lnTo>
                      <a:pt x="62" y="10"/>
                    </a:lnTo>
                    <a:lnTo>
                      <a:pt x="60" y="10"/>
                    </a:lnTo>
                    <a:lnTo>
                      <a:pt x="60" y="7"/>
                    </a:lnTo>
                    <a:close/>
                    <a:moveTo>
                      <a:pt x="214" y="7"/>
                    </a:moveTo>
                    <a:lnTo>
                      <a:pt x="214" y="10"/>
                    </a:lnTo>
                    <a:lnTo>
                      <a:pt x="212" y="10"/>
                    </a:lnTo>
                    <a:lnTo>
                      <a:pt x="212" y="12"/>
                    </a:lnTo>
                    <a:lnTo>
                      <a:pt x="212" y="15"/>
                    </a:lnTo>
                    <a:lnTo>
                      <a:pt x="212" y="12"/>
                    </a:lnTo>
                    <a:lnTo>
                      <a:pt x="212" y="10"/>
                    </a:lnTo>
                    <a:lnTo>
                      <a:pt x="214" y="7"/>
                    </a:lnTo>
                    <a:lnTo>
                      <a:pt x="212" y="7"/>
                    </a:lnTo>
                    <a:lnTo>
                      <a:pt x="214" y="7"/>
                    </a:lnTo>
                    <a:close/>
                    <a:moveTo>
                      <a:pt x="69" y="5"/>
                    </a:moveTo>
                    <a:lnTo>
                      <a:pt x="67" y="5"/>
                    </a:lnTo>
                    <a:lnTo>
                      <a:pt x="69" y="5"/>
                    </a:lnTo>
                    <a:close/>
                    <a:moveTo>
                      <a:pt x="67" y="5"/>
                    </a:moveTo>
                    <a:lnTo>
                      <a:pt x="65" y="5"/>
                    </a:lnTo>
                    <a:lnTo>
                      <a:pt x="62" y="5"/>
                    </a:lnTo>
                    <a:lnTo>
                      <a:pt x="62" y="7"/>
                    </a:lnTo>
                    <a:lnTo>
                      <a:pt x="62" y="5"/>
                    </a:lnTo>
                    <a:lnTo>
                      <a:pt x="65" y="5"/>
                    </a:lnTo>
                    <a:lnTo>
                      <a:pt x="67" y="5"/>
                    </a:lnTo>
                    <a:close/>
                    <a:moveTo>
                      <a:pt x="69" y="3"/>
                    </a:moveTo>
                    <a:lnTo>
                      <a:pt x="67" y="3"/>
                    </a:lnTo>
                    <a:lnTo>
                      <a:pt x="69" y="3"/>
                    </a:lnTo>
                    <a:close/>
                    <a:moveTo>
                      <a:pt x="57" y="5"/>
                    </a:moveTo>
                    <a:lnTo>
                      <a:pt x="57" y="7"/>
                    </a:lnTo>
                    <a:lnTo>
                      <a:pt x="57" y="5"/>
                    </a:lnTo>
                    <a:lnTo>
                      <a:pt x="57" y="7"/>
                    </a:lnTo>
                    <a:lnTo>
                      <a:pt x="55" y="5"/>
                    </a:lnTo>
                    <a:lnTo>
                      <a:pt x="55" y="3"/>
                    </a:lnTo>
                    <a:lnTo>
                      <a:pt x="57" y="3"/>
                    </a:lnTo>
                    <a:lnTo>
                      <a:pt x="55" y="3"/>
                    </a:lnTo>
                    <a:lnTo>
                      <a:pt x="57" y="3"/>
                    </a:lnTo>
                    <a:lnTo>
                      <a:pt x="57" y="5"/>
                    </a:lnTo>
                    <a:close/>
                    <a:moveTo>
                      <a:pt x="65" y="0"/>
                    </a:moveTo>
                    <a:lnTo>
                      <a:pt x="65" y="3"/>
                    </a:lnTo>
                    <a:lnTo>
                      <a:pt x="62" y="3"/>
                    </a:lnTo>
                    <a:lnTo>
                      <a:pt x="60" y="3"/>
                    </a:lnTo>
                    <a:lnTo>
                      <a:pt x="57" y="3"/>
                    </a:lnTo>
                    <a:lnTo>
                      <a:pt x="57" y="0"/>
                    </a:lnTo>
                    <a:lnTo>
                      <a:pt x="60" y="0"/>
                    </a:lnTo>
                    <a:lnTo>
                      <a:pt x="62" y="0"/>
                    </a:lnTo>
                    <a:lnTo>
                      <a:pt x="65"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62" name="Freeform 52271">
                <a:extLst>
                  <a:ext uri="{FF2B5EF4-FFF2-40B4-BE49-F238E27FC236}">
                    <a16:creationId xmlns:a16="http://schemas.microsoft.com/office/drawing/2014/main" id="{EF87136E-DC5C-4520-AFD2-6703B1206084}"/>
                  </a:ext>
                </a:extLst>
              </p:cNvPr>
              <p:cNvSpPr>
                <a:spLocks noEditPoints="1"/>
              </p:cNvSpPr>
              <p:nvPr/>
            </p:nvSpPr>
            <p:spPr bwMode="auto">
              <a:xfrm>
                <a:off x="3777627" y="4086035"/>
                <a:ext cx="453834" cy="181918"/>
              </a:xfrm>
              <a:custGeom>
                <a:avLst/>
                <a:gdLst>
                  <a:gd name="T0" fmla="*/ 61 w 237"/>
                  <a:gd name="T1" fmla="*/ 95 h 95"/>
                  <a:gd name="T2" fmla="*/ 16 w 237"/>
                  <a:gd name="T3" fmla="*/ 86 h 95"/>
                  <a:gd name="T4" fmla="*/ 16 w 237"/>
                  <a:gd name="T5" fmla="*/ 86 h 95"/>
                  <a:gd name="T6" fmla="*/ 102 w 237"/>
                  <a:gd name="T7" fmla="*/ 74 h 95"/>
                  <a:gd name="T8" fmla="*/ 102 w 237"/>
                  <a:gd name="T9" fmla="*/ 74 h 95"/>
                  <a:gd name="T10" fmla="*/ 95 w 237"/>
                  <a:gd name="T11" fmla="*/ 74 h 95"/>
                  <a:gd name="T12" fmla="*/ 95 w 237"/>
                  <a:gd name="T13" fmla="*/ 74 h 95"/>
                  <a:gd name="T14" fmla="*/ 95 w 237"/>
                  <a:gd name="T15" fmla="*/ 74 h 95"/>
                  <a:gd name="T16" fmla="*/ 90 w 237"/>
                  <a:gd name="T17" fmla="*/ 71 h 95"/>
                  <a:gd name="T18" fmla="*/ 0 w 237"/>
                  <a:gd name="T19" fmla="*/ 71 h 95"/>
                  <a:gd name="T20" fmla="*/ 87 w 237"/>
                  <a:gd name="T21" fmla="*/ 69 h 95"/>
                  <a:gd name="T22" fmla="*/ 87 w 237"/>
                  <a:gd name="T23" fmla="*/ 69 h 95"/>
                  <a:gd name="T24" fmla="*/ 132 w 237"/>
                  <a:gd name="T25" fmla="*/ 57 h 95"/>
                  <a:gd name="T26" fmla="*/ 149 w 237"/>
                  <a:gd name="T27" fmla="*/ 55 h 95"/>
                  <a:gd name="T28" fmla="*/ 232 w 237"/>
                  <a:gd name="T29" fmla="*/ 55 h 95"/>
                  <a:gd name="T30" fmla="*/ 232 w 237"/>
                  <a:gd name="T31" fmla="*/ 55 h 95"/>
                  <a:gd name="T32" fmla="*/ 237 w 237"/>
                  <a:gd name="T33" fmla="*/ 55 h 95"/>
                  <a:gd name="T34" fmla="*/ 52 w 237"/>
                  <a:gd name="T35" fmla="*/ 55 h 95"/>
                  <a:gd name="T36" fmla="*/ 235 w 237"/>
                  <a:gd name="T37" fmla="*/ 55 h 95"/>
                  <a:gd name="T38" fmla="*/ 52 w 237"/>
                  <a:gd name="T39" fmla="*/ 52 h 95"/>
                  <a:gd name="T40" fmla="*/ 52 w 237"/>
                  <a:gd name="T41" fmla="*/ 52 h 95"/>
                  <a:gd name="T42" fmla="*/ 52 w 237"/>
                  <a:gd name="T43" fmla="*/ 52 h 95"/>
                  <a:gd name="T44" fmla="*/ 151 w 237"/>
                  <a:gd name="T45" fmla="*/ 52 h 95"/>
                  <a:gd name="T46" fmla="*/ 151 w 237"/>
                  <a:gd name="T47" fmla="*/ 52 h 95"/>
                  <a:gd name="T48" fmla="*/ 227 w 237"/>
                  <a:gd name="T49" fmla="*/ 45 h 95"/>
                  <a:gd name="T50" fmla="*/ 213 w 237"/>
                  <a:gd name="T51" fmla="*/ 43 h 95"/>
                  <a:gd name="T52" fmla="*/ 227 w 237"/>
                  <a:gd name="T53" fmla="*/ 40 h 95"/>
                  <a:gd name="T54" fmla="*/ 227 w 237"/>
                  <a:gd name="T55" fmla="*/ 40 h 95"/>
                  <a:gd name="T56" fmla="*/ 213 w 237"/>
                  <a:gd name="T57" fmla="*/ 38 h 95"/>
                  <a:gd name="T58" fmla="*/ 213 w 237"/>
                  <a:gd name="T59" fmla="*/ 38 h 95"/>
                  <a:gd name="T60" fmla="*/ 106 w 237"/>
                  <a:gd name="T61" fmla="*/ 33 h 95"/>
                  <a:gd name="T62" fmla="*/ 187 w 237"/>
                  <a:gd name="T63" fmla="*/ 33 h 95"/>
                  <a:gd name="T64" fmla="*/ 185 w 237"/>
                  <a:gd name="T65" fmla="*/ 33 h 95"/>
                  <a:gd name="T66" fmla="*/ 187 w 237"/>
                  <a:gd name="T67" fmla="*/ 33 h 95"/>
                  <a:gd name="T68" fmla="*/ 187 w 237"/>
                  <a:gd name="T69" fmla="*/ 33 h 95"/>
                  <a:gd name="T70" fmla="*/ 187 w 237"/>
                  <a:gd name="T71" fmla="*/ 33 h 95"/>
                  <a:gd name="T72" fmla="*/ 57 w 237"/>
                  <a:gd name="T73" fmla="*/ 31 h 95"/>
                  <a:gd name="T74" fmla="*/ 57 w 237"/>
                  <a:gd name="T75" fmla="*/ 31 h 95"/>
                  <a:gd name="T76" fmla="*/ 206 w 237"/>
                  <a:gd name="T77" fmla="*/ 29 h 95"/>
                  <a:gd name="T78" fmla="*/ 140 w 237"/>
                  <a:gd name="T79" fmla="*/ 29 h 95"/>
                  <a:gd name="T80" fmla="*/ 204 w 237"/>
                  <a:gd name="T81" fmla="*/ 29 h 95"/>
                  <a:gd name="T82" fmla="*/ 204 w 237"/>
                  <a:gd name="T83" fmla="*/ 26 h 95"/>
                  <a:gd name="T84" fmla="*/ 92 w 237"/>
                  <a:gd name="T85" fmla="*/ 26 h 95"/>
                  <a:gd name="T86" fmla="*/ 92 w 237"/>
                  <a:gd name="T87" fmla="*/ 26 h 95"/>
                  <a:gd name="T88" fmla="*/ 54 w 237"/>
                  <a:gd name="T89" fmla="*/ 24 h 95"/>
                  <a:gd name="T90" fmla="*/ 211 w 237"/>
                  <a:gd name="T91" fmla="*/ 24 h 95"/>
                  <a:gd name="T92" fmla="*/ 211 w 237"/>
                  <a:gd name="T93" fmla="*/ 24 h 95"/>
                  <a:gd name="T94" fmla="*/ 61 w 237"/>
                  <a:gd name="T95" fmla="*/ 19 h 95"/>
                  <a:gd name="T96" fmla="*/ 61 w 237"/>
                  <a:gd name="T97" fmla="*/ 19 h 95"/>
                  <a:gd name="T98" fmla="*/ 52 w 237"/>
                  <a:gd name="T9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37" h="95">
                    <a:moveTo>
                      <a:pt x="61" y="95"/>
                    </a:moveTo>
                    <a:lnTo>
                      <a:pt x="61" y="95"/>
                    </a:lnTo>
                    <a:lnTo>
                      <a:pt x="61" y="95"/>
                    </a:lnTo>
                    <a:lnTo>
                      <a:pt x="61" y="95"/>
                    </a:lnTo>
                    <a:lnTo>
                      <a:pt x="61" y="95"/>
                    </a:lnTo>
                    <a:lnTo>
                      <a:pt x="61" y="95"/>
                    </a:lnTo>
                    <a:close/>
                    <a:moveTo>
                      <a:pt x="16" y="86"/>
                    </a:moveTo>
                    <a:lnTo>
                      <a:pt x="16" y="86"/>
                    </a:lnTo>
                    <a:lnTo>
                      <a:pt x="16" y="86"/>
                    </a:lnTo>
                    <a:lnTo>
                      <a:pt x="16" y="86"/>
                    </a:lnTo>
                    <a:lnTo>
                      <a:pt x="16" y="86"/>
                    </a:lnTo>
                    <a:lnTo>
                      <a:pt x="16" y="86"/>
                    </a:lnTo>
                    <a:lnTo>
                      <a:pt x="16" y="86"/>
                    </a:lnTo>
                    <a:lnTo>
                      <a:pt x="16" y="86"/>
                    </a:lnTo>
                    <a:lnTo>
                      <a:pt x="16" y="86"/>
                    </a:lnTo>
                    <a:close/>
                    <a:moveTo>
                      <a:pt x="102" y="74"/>
                    </a:moveTo>
                    <a:lnTo>
                      <a:pt x="102" y="74"/>
                    </a:lnTo>
                    <a:lnTo>
                      <a:pt x="102" y="74"/>
                    </a:lnTo>
                    <a:lnTo>
                      <a:pt x="102" y="74"/>
                    </a:lnTo>
                    <a:lnTo>
                      <a:pt x="102" y="74"/>
                    </a:lnTo>
                    <a:lnTo>
                      <a:pt x="102" y="74"/>
                    </a:lnTo>
                    <a:lnTo>
                      <a:pt x="102" y="74"/>
                    </a:lnTo>
                    <a:lnTo>
                      <a:pt x="102" y="74"/>
                    </a:lnTo>
                    <a:close/>
                    <a:moveTo>
                      <a:pt x="95" y="74"/>
                    </a:moveTo>
                    <a:lnTo>
                      <a:pt x="95" y="74"/>
                    </a:lnTo>
                    <a:lnTo>
                      <a:pt x="95" y="74"/>
                    </a:lnTo>
                    <a:lnTo>
                      <a:pt x="95" y="74"/>
                    </a:lnTo>
                    <a:lnTo>
                      <a:pt x="95" y="74"/>
                    </a:lnTo>
                    <a:lnTo>
                      <a:pt x="95" y="74"/>
                    </a:lnTo>
                    <a:lnTo>
                      <a:pt x="95" y="74"/>
                    </a:lnTo>
                    <a:lnTo>
                      <a:pt x="95" y="74"/>
                    </a:lnTo>
                    <a:lnTo>
                      <a:pt x="95" y="74"/>
                    </a:lnTo>
                    <a:close/>
                    <a:moveTo>
                      <a:pt x="90" y="71"/>
                    </a:moveTo>
                    <a:lnTo>
                      <a:pt x="90" y="71"/>
                    </a:lnTo>
                    <a:lnTo>
                      <a:pt x="90" y="71"/>
                    </a:lnTo>
                    <a:lnTo>
                      <a:pt x="90" y="71"/>
                    </a:lnTo>
                    <a:lnTo>
                      <a:pt x="90" y="71"/>
                    </a:lnTo>
                    <a:close/>
                    <a:moveTo>
                      <a:pt x="0" y="71"/>
                    </a:moveTo>
                    <a:lnTo>
                      <a:pt x="0" y="71"/>
                    </a:lnTo>
                    <a:lnTo>
                      <a:pt x="0" y="71"/>
                    </a:lnTo>
                    <a:lnTo>
                      <a:pt x="0" y="71"/>
                    </a:lnTo>
                    <a:lnTo>
                      <a:pt x="0" y="71"/>
                    </a:lnTo>
                    <a:lnTo>
                      <a:pt x="0" y="71"/>
                    </a:lnTo>
                    <a:close/>
                    <a:moveTo>
                      <a:pt x="87" y="69"/>
                    </a:moveTo>
                    <a:lnTo>
                      <a:pt x="87" y="69"/>
                    </a:lnTo>
                    <a:lnTo>
                      <a:pt x="87" y="69"/>
                    </a:lnTo>
                    <a:lnTo>
                      <a:pt x="87" y="69"/>
                    </a:lnTo>
                    <a:lnTo>
                      <a:pt x="87" y="69"/>
                    </a:lnTo>
                    <a:close/>
                    <a:moveTo>
                      <a:pt x="132" y="57"/>
                    </a:moveTo>
                    <a:lnTo>
                      <a:pt x="132" y="57"/>
                    </a:lnTo>
                    <a:lnTo>
                      <a:pt x="132" y="57"/>
                    </a:lnTo>
                    <a:lnTo>
                      <a:pt x="132" y="57"/>
                    </a:lnTo>
                    <a:lnTo>
                      <a:pt x="132" y="57"/>
                    </a:lnTo>
                    <a:lnTo>
                      <a:pt x="132" y="57"/>
                    </a:lnTo>
                    <a:close/>
                    <a:moveTo>
                      <a:pt x="149" y="55"/>
                    </a:moveTo>
                    <a:lnTo>
                      <a:pt x="149" y="55"/>
                    </a:lnTo>
                    <a:lnTo>
                      <a:pt x="149" y="55"/>
                    </a:lnTo>
                    <a:lnTo>
                      <a:pt x="149" y="55"/>
                    </a:lnTo>
                    <a:lnTo>
                      <a:pt x="149" y="55"/>
                    </a:lnTo>
                    <a:close/>
                    <a:moveTo>
                      <a:pt x="232" y="55"/>
                    </a:moveTo>
                    <a:lnTo>
                      <a:pt x="232" y="55"/>
                    </a:lnTo>
                    <a:lnTo>
                      <a:pt x="232" y="55"/>
                    </a:lnTo>
                    <a:lnTo>
                      <a:pt x="232" y="55"/>
                    </a:lnTo>
                    <a:lnTo>
                      <a:pt x="232" y="55"/>
                    </a:lnTo>
                    <a:close/>
                    <a:moveTo>
                      <a:pt x="237" y="55"/>
                    </a:moveTo>
                    <a:lnTo>
                      <a:pt x="235" y="55"/>
                    </a:lnTo>
                    <a:lnTo>
                      <a:pt x="235" y="55"/>
                    </a:lnTo>
                    <a:lnTo>
                      <a:pt x="237" y="55"/>
                    </a:lnTo>
                    <a:close/>
                    <a:moveTo>
                      <a:pt x="52" y="55"/>
                    </a:moveTo>
                    <a:lnTo>
                      <a:pt x="52" y="55"/>
                    </a:lnTo>
                    <a:lnTo>
                      <a:pt x="52" y="55"/>
                    </a:lnTo>
                    <a:lnTo>
                      <a:pt x="52" y="55"/>
                    </a:lnTo>
                    <a:lnTo>
                      <a:pt x="52" y="55"/>
                    </a:lnTo>
                    <a:lnTo>
                      <a:pt x="52" y="55"/>
                    </a:lnTo>
                    <a:close/>
                    <a:moveTo>
                      <a:pt x="235" y="55"/>
                    </a:moveTo>
                    <a:lnTo>
                      <a:pt x="235" y="55"/>
                    </a:lnTo>
                    <a:lnTo>
                      <a:pt x="235" y="55"/>
                    </a:lnTo>
                    <a:lnTo>
                      <a:pt x="235" y="55"/>
                    </a:lnTo>
                    <a:lnTo>
                      <a:pt x="235" y="55"/>
                    </a:lnTo>
                    <a:close/>
                    <a:moveTo>
                      <a:pt x="52" y="52"/>
                    </a:moveTo>
                    <a:lnTo>
                      <a:pt x="52" y="52"/>
                    </a:lnTo>
                    <a:lnTo>
                      <a:pt x="52" y="52"/>
                    </a:lnTo>
                    <a:lnTo>
                      <a:pt x="52" y="52"/>
                    </a:lnTo>
                    <a:lnTo>
                      <a:pt x="52" y="52"/>
                    </a:lnTo>
                    <a:lnTo>
                      <a:pt x="52" y="52"/>
                    </a:lnTo>
                    <a:lnTo>
                      <a:pt x="52" y="52"/>
                    </a:lnTo>
                    <a:lnTo>
                      <a:pt x="52" y="52"/>
                    </a:lnTo>
                    <a:lnTo>
                      <a:pt x="52" y="52"/>
                    </a:lnTo>
                    <a:close/>
                    <a:moveTo>
                      <a:pt x="151" y="52"/>
                    </a:moveTo>
                    <a:lnTo>
                      <a:pt x="151" y="52"/>
                    </a:lnTo>
                    <a:lnTo>
                      <a:pt x="151" y="52"/>
                    </a:lnTo>
                    <a:lnTo>
                      <a:pt x="151" y="52"/>
                    </a:lnTo>
                    <a:lnTo>
                      <a:pt x="151" y="52"/>
                    </a:lnTo>
                    <a:lnTo>
                      <a:pt x="151" y="52"/>
                    </a:lnTo>
                    <a:lnTo>
                      <a:pt x="151" y="52"/>
                    </a:lnTo>
                    <a:lnTo>
                      <a:pt x="151" y="52"/>
                    </a:lnTo>
                    <a:close/>
                    <a:moveTo>
                      <a:pt x="227" y="45"/>
                    </a:moveTo>
                    <a:lnTo>
                      <a:pt x="227" y="45"/>
                    </a:lnTo>
                    <a:lnTo>
                      <a:pt x="227" y="45"/>
                    </a:lnTo>
                    <a:lnTo>
                      <a:pt x="227" y="45"/>
                    </a:lnTo>
                    <a:lnTo>
                      <a:pt x="227" y="45"/>
                    </a:lnTo>
                    <a:close/>
                    <a:moveTo>
                      <a:pt x="213" y="43"/>
                    </a:moveTo>
                    <a:lnTo>
                      <a:pt x="213" y="43"/>
                    </a:lnTo>
                    <a:lnTo>
                      <a:pt x="213" y="43"/>
                    </a:lnTo>
                    <a:lnTo>
                      <a:pt x="213" y="43"/>
                    </a:lnTo>
                    <a:lnTo>
                      <a:pt x="213" y="43"/>
                    </a:lnTo>
                    <a:lnTo>
                      <a:pt x="213" y="43"/>
                    </a:lnTo>
                    <a:close/>
                    <a:moveTo>
                      <a:pt x="227" y="40"/>
                    </a:moveTo>
                    <a:lnTo>
                      <a:pt x="227" y="40"/>
                    </a:lnTo>
                    <a:lnTo>
                      <a:pt x="227" y="40"/>
                    </a:lnTo>
                    <a:lnTo>
                      <a:pt x="227" y="40"/>
                    </a:lnTo>
                    <a:lnTo>
                      <a:pt x="227" y="40"/>
                    </a:lnTo>
                    <a:lnTo>
                      <a:pt x="227" y="40"/>
                    </a:lnTo>
                    <a:lnTo>
                      <a:pt x="227" y="40"/>
                    </a:lnTo>
                    <a:lnTo>
                      <a:pt x="227" y="40"/>
                    </a:lnTo>
                    <a:close/>
                    <a:moveTo>
                      <a:pt x="213" y="38"/>
                    </a:moveTo>
                    <a:lnTo>
                      <a:pt x="213" y="38"/>
                    </a:lnTo>
                    <a:lnTo>
                      <a:pt x="213" y="38"/>
                    </a:lnTo>
                    <a:lnTo>
                      <a:pt x="213" y="38"/>
                    </a:lnTo>
                    <a:lnTo>
                      <a:pt x="213" y="38"/>
                    </a:lnTo>
                    <a:close/>
                    <a:moveTo>
                      <a:pt x="106" y="33"/>
                    </a:moveTo>
                    <a:lnTo>
                      <a:pt x="106" y="33"/>
                    </a:lnTo>
                    <a:lnTo>
                      <a:pt x="106" y="33"/>
                    </a:lnTo>
                    <a:lnTo>
                      <a:pt x="106" y="33"/>
                    </a:lnTo>
                    <a:lnTo>
                      <a:pt x="106" y="33"/>
                    </a:lnTo>
                    <a:lnTo>
                      <a:pt x="106" y="33"/>
                    </a:lnTo>
                    <a:lnTo>
                      <a:pt x="106" y="33"/>
                    </a:lnTo>
                    <a:close/>
                    <a:moveTo>
                      <a:pt x="187" y="33"/>
                    </a:moveTo>
                    <a:lnTo>
                      <a:pt x="187" y="33"/>
                    </a:lnTo>
                    <a:lnTo>
                      <a:pt x="187" y="33"/>
                    </a:lnTo>
                    <a:lnTo>
                      <a:pt x="187" y="33"/>
                    </a:lnTo>
                    <a:lnTo>
                      <a:pt x="185" y="33"/>
                    </a:lnTo>
                    <a:lnTo>
                      <a:pt x="185" y="33"/>
                    </a:lnTo>
                    <a:lnTo>
                      <a:pt x="187" y="33"/>
                    </a:lnTo>
                    <a:lnTo>
                      <a:pt x="187" y="33"/>
                    </a:lnTo>
                    <a:lnTo>
                      <a:pt x="187" y="33"/>
                    </a:lnTo>
                    <a:lnTo>
                      <a:pt x="187" y="33"/>
                    </a:lnTo>
                    <a:close/>
                    <a:moveTo>
                      <a:pt x="187" y="33"/>
                    </a:moveTo>
                    <a:lnTo>
                      <a:pt x="187" y="33"/>
                    </a:lnTo>
                    <a:lnTo>
                      <a:pt x="187" y="33"/>
                    </a:lnTo>
                    <a:lnTo>
                      <a:pt x="187" y="33"/>
                    </a:lnTo>
                    <a:lnTo>
                      <a:pt x="187" y="33"/>
                    </a:lnTo>
                    <a:lnTo>
                      <a:pt x="187" y="33"/>
                    </a:lnTo>
                    <a:lnTo>
                      <a:pt x="187" y="33"/>
                    </a:lnTo>
                    <a:lnTo>
                      <a:pt x="187" y="33"/>
                    </a:lnTo>
                    <a:close/>
                    <a:moveTo>
                      <a:pt x="57" y="31"/>
                    </a:moveTo>
                    <a:lnTo>
                      <a:pt x="57" y="31"/>
                    </a:lnTo>
                    <a:lnTo>
                      <a:pt x="57" y="31"/>
                    </a:lnTo>
                    <a:lnTo>
                      <a:pt x="57" y="31"/>
                    </a:lnTo>
                    <a:lnTo>
                      <a:pt x="57" y="31"/>
                    </a:lnTo>
                    <a:lnTo>
                      <a:pt x="57" y="31"/>
                    </a:lnTo>
                    <a:lnTo>
                      <a:pt x="57" y="31"/>
                    </a:lnTo>
                    <a:close/>
                    <a:moveTo>
                      <a:pt x="206" y="31"/>
                    </a:moveTo>
                    <a:lnTo>
                      <a:pt x="206" y="31"/>
                    </a:lnTo>
                    <a:lnTo>
                      <a:pt x="206" y="31"/>
                    </a:lnTo>
                    <a:lnTo>
                      <a:pt x="206" y="29"/>
                    </a:lnTo>
                    <a:lnTo>
                      <a:pt x="206" y="29"/>
                    </a:lnTo>
                    <a:lnTo>
                      <a:pt x="206" y="31"/>
                    </a:lnTo>
                    <a:close/>
                    <a:moveTo>
                      <a:pt x="140" y="29"/>
                    </a:moveTo>
                    <a:lnTo>
                      <a:pt x="140" y="29"/>
                    </a:lnTo>
                    <a:lnTo>
                      <a:pt x="137" y="29"/>
                    </a:lnTo>
                    <a:lnTo>
                      <a:pt x="140" y="29"/>
                    </a:lnTo>
                    <a:lnTo>
                      <a:pt x="140" y="29"/>
                    </a:lnTo>
                    <a:close/>
                    <a:moveTo>
                      <a:pt x="204" y="29"/>
                    </a:moveTo>
                    <a:lnTo>
                      <a:pt x="204" y="29"/>
                    </a:lnTo>
                    <a:lnTo>
                      <a:pt x="204" y="26"/>
                    </a:lnTo>
                    <a:lnTo>
                      <a:pt x="204" y="26"/>
                    </a:lnTo>
                    <a:lnTo>
                      <a:pt x="204" y="26"/>
                    </a:lnTo>
                    <a:lnTo>
                      <a:pt x="204" y="29"/>
                    </a:lnTo>
                    <a:lnTo>
                      <a:pt x="204" y="29"/>
                    </a:lnTo>
                    <a:close/>
                    <a:moveTo>
                      <a:pt x="92" y="26"/>
                    </a:moveTo>
                    <a:lnTo>
                      <a:pt x="92" y="26"/>
                    </a:lnTo>
                    <a:lnTo>
                      <a:pt x="92" y="26"/>
                    </a:lnTo>
                    <a:lnTo>
                      <a:pt x="92" y="26"/>
                    </a:lnTo>
                    <a:lnTo>
                      <a:pt x="92" y="26"/>
                    </a:lnTo>
                    <a:lnTo>
                      <a:pt x="92" y="26"/>
                    </a:lnTo>
                    <a:close/>
                    <a:moveTo>
                      <a:pt x="54" y="24"/>
                    </a:moveTo>
                    <a:lnTo>
                      <a:pt x="54" y="24"/>
                    </a:lnTo>
                    <a:lnTo>
                      <a:pt x="54" y="24"/>
                    </a:lnTo>
                    <a:lnTo>
                      <a:pt x="54" y="24"/>
                    </a:lnTo>
                    <a:lnTo>
                      <a:pt x="54" y="24"/>
                    </a:lnTo>
                    <a:lnTo>
                      <a:pt x="54" y="24"/>
                    </a:lnTo>
                    <a:lnTo>
                      <a:pt x="54" y="24"/>
                    </a:lnTo>
                    <a:close/>
                    <a:moveTo>
                      <a:pt x="211" y="24"/>
                    </a:moveTo>
                    <a:lnTo>
                      <a:pt x="211" y="24"/>
                    </a:lnTo>
                    <a:lnTo>
                      <a:pt x="211" y="24"/>
                    </a:lnTo>
                    <a:lnTo>
                      <a:pt x="211" y="24"/>
                    </a:lnTo>
                    <a:lnTo>
                      <a:pt x="211" y="24"/>
                    </a:lnTo>
                    <a:lnTo>
                      <a:pt x="211" y="24"/>
                    </a:lnTo>
                    <a:close/>
                    <a:moveTo>
                      <a:pt x="61" y="19"/>
                    </a:moveTo>
                    <a:lnTo>
                      <a:pt x="61" y="19"/>
                    </a:lnTo>
                    <a:lnTo>
                      <a:pt x="61" y="19"/>
                    </a:lnTo>
                    <a:lnTo>
                      <a:pt x="61" y="19"/>
                    </a:lnTo>
                    <a:lnTo>
                      <a:pt x="61" y="19"/>
                    </a:lnTo>
                    <a:lnTo>
                      <a:pt x="61" y="19"/>
                    </a:lnTo>
                    <a:lnTo>
                      <a:pt x="61" y="19"/>
                    </a:lnTo>
                    <a:close/>
                    <a:moveTo>
                      <a:pt x="52" y="0"/>
                    </a:moveTo>
                    <a:lnTo>
                      <a:pt x="52" y="0"/>
                    </a:lnTo>
                    <a:lnTo>
                      <a:pt x="52" y="0"/>
                    </a:lnTo>
                    <a:lnTo>
                      <a:pt x="52"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63" name="Freeform 52272">
                <a:extLst>
                  <a:ext uri="{FF2B5EF4-FFF2-40B4-BE49-F238E27FC236}">
                    <a16:creationId xmlns:a16="http://schemas.microsoft.com/office/drawing/2014/main" id="{1EFB4D47-7DC0-4335-9B94-521FDD2C45BD}"/>
                  </a:ext>
                </a:extLst>
              </p:cNvPr>
              <p:cNvSpPr>
                <a:spLocks/>
              </p:cNvSpPr>
              <p:nvPr/>
            </p:nvSpPr>
            <p:spPr bwMode="auto">
              <a:xfrm>
                <a:off x="3004003" y="5788392"/>
                <a:ext cx="0" cy="3830"/>
              </a:xfrm>
              <a:custGeom>
                <a:avLst/>
                <a:gdLst>
                  <a:gd name="T0" fmla="*/ 0 h 2"/>
                  <a:gd name="T1" fmla="*/ 0 h 2"/>
                  <a:gd name="T2" fmla="*/ 0 h 2"/>
                  <a:gd name="T3" fmla="*/ 0 h 2"/>
                  <a:gd name="T4" fmla="*/ 0 h 2"/>
                  <a:gd name="T5" fmla="*/ 0 h 2"/>
                  <a:gd name="T6" fmla="*/ 0 h 2"/>
                  <a:gd name="T7" fmla="*/ 0 h 2"/>
                  <a:gd name="T8" fmla="*/ 0 h 2"/>
                  <a:gd name="T9" fmla="*/ 0 h 2"/>
                  <a:gd name="T10" fmla="*/ 2 h 2"/>
                  <a:gd name="T11" fmla="*/ 2 h 2"/>
                  <a:gd name="T12" fmla="*/ 0 h 2"/>
                  <a:gd name="T13" fmla="*/ 0 h 2"/>
                  <a:gd name="T14" fmla="*/ 0 h 2"/>
                  <a:gd name="T15" fmla="*/ 0 h 2"/>
                  <a:gd name="T16" fmla="*/ 0 h 2"/>
                  <a:gd name="T17" fmla="*/ 0 h 2"/>
                  <a:gd name="T18" fmla="*/ 0 h 2"/>
                  <a:gd name="T19" fmla="*/ 0 h 2"/>
                  <a:gd name="T20" fmla="*/ 0 h 2"/>
                  <a:gd name="T21" fmla="*/ 0 h 2"/>
                  <a:gd name="T22" fmla="*/ 0 h 2"/>
                  <a:gd name="T23" fmla="*/ 0 h 2"/>
                  <a:gd name="T24" fmla="*/ 0 h 2"/>
                  <a:gd name="T25" fmla="*/ 0 h 2"/>
                  <a:gd name="T26" fmla="*/ 0 h 2"/>
                  <a:gd name="T27" fmla="*/ 0 h 2"/>
                  <a:gd name="T28" fmla="*/ 0 h 2"/>
                  <a:gd name="T29" fmla="*/ 0 h 2"/>
                  <a:gd name="T30" fmla="*/ 0 h 2"/>
                  <a:gd name="T31" fmla="*/ 0 h 2"/>
                  <a:gd name="T32" fmla="*/ 0 h 2"/>
                  <a:gd name="T33" fmla="*/ 0 h 2"/>
                  <a:gd name="T34" fmla="*/ 0 h 2"/>
                  <a:gd name="T35" fmla="*/ 0 h 2"/>
                  <a:gd name="T36" fmla="*/ 0 h 2"/>
                  <a:gd name="T37" fmla="*/ 0 h 2"/>
                  <a:gd name="T38"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Lst>
                <a:rect l="0" t="0" r="r" b="b"/>
                <a:pathLst>
                  <a:path h="2">
                    <a:moveTo>
                      <a:pt x="0" y="0"/>
                    </a:moveTo>
                    <a:lnTo>
                      <a:pt x="0" y="0"/>
                    </a:lnTo>
                    <a:lnTo>
                      <a:pt x="0" y="0"/>
                    </a:lnTo>
                    <a:lnTo>
                      <a:pt x="0" y="0"/>
                    </a:lnTo>
                    <a:lnTo>
                      <a:pt x="0" y="0"/>
                    </a:lnTo>
                    <a:lnTo>
                      <a:pt x="0" y="0"/>
                    </a:lnTo>
                    <a:lnTo>
                      <a:pt x="0" y="0"/>
                    </a:lnTo>
                    <a:lnTo>
                      <a:pt x="0" y="0"/>
                    </a:lnTo>
                    <a:lnTo>
                      <a:pt x="0" y="0"/>
                    </a:lnTo>
                    <a:lnTo>
                      <a:pt x="0" y="0"/>
                    </a:lnTo>
                    <a:lnTo>
                      <a:pt x="0" y="2"/>
                    </a:lnTo>
                    <a:lnTo>
                      <a:pt x="0" y="2"/>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64" name="Freeform 52273">
                <a:extLst>
                  <a:ext uri="{FF2B5EF4-FFF2-40B4-BE49-F238E27FC236}">
                    <a16:creationId xmlns:a16="http://schemas.microsoft.com/office/drawing/2014/main" id="{187510E3-A2ED-4595-ABA3-226D13DAE765}"/>
                  </a:ext>
                </a:extLst>
              </p:cNvPr>
              <p:cNvSpPr>
                <a:spLocks noEditPoints="1"/>
              </p:cNvSpPr>
              <p:nvPr/>
            </p:nvSpPr>
            <p:spPr bwMode="auto">
              <a:xfrm>
                <a:off x="3004003" y="5788392"/>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close/>
                    <a:moveTo>
                      <a:pt x="0" y="0"/>
                    </a:moveTo>
                    <a:lnTo>
                      <a:pt x="0" y="0"/>
                    </a:lnTo>
                    <a:lnTo>
                      <a:pt x="0" y="0"/>
                    </a:lnTo>
                    <a:lnTo>
                      <a:pt x="0" y="0"/>
                    </a:lnTo>
                    <a:lnTo>
                      <a:pt x="0" y="0"/>
                    </a:lnTo>
                    <a:close/>
                    <a:moveTo>
                      <a:pt x="0" y="0"/>
                    </a:moveTo>
                    <a:lnTo>
                      <a:pt x="0" y="0"/>
                    </a:lnTo>
                    <a:lnTo>
                      <a:pt x="0" y="0"/>
                    </a:lnTo>
                    <a:lnTo>
                      <a:pt x="0" y="0"/>
                    </a:lnTo>
                    <a:close/>
                    <a:moveTo>
                      <a:pt x="0" y="0"/>
                    </a:moveTo>
                    <a:lnTo>
                      <a:pt x="0" y="0"/>
                    </a:lnTo>
                    <a:lnTo>
                      <a:pt x="0" y="0"/>
                    </a:lnTo>
                    <a:lnTo>
                      <a:pt x="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65" name="Freeform 52274">
                <a:extLst>
                  <a:ext uri="{FF2B5EF4-FFF2-40B4-BE49-F238E27FC236}">
                    <a16:creationId xmlns:a16="http://schemas.microsoft.com/office/drawing/2014/main" id="{99DA9371-880E-42B4-AAC4-204BC96D639E}"/>
                  </a:ext>
                </a:extLst>
              </p:cNvPr>
              <p:cNvSpPr>
                <a:spLocks/>
              </p:cNvSpPr>
              <p:nvPr/>
            </p:nvSpPr>
            <p:spPr bwMode="auto">
              <a:xfrm>
                <a:off x="4826996" y="5824773"/>
                <a:ext cx="176172" cy="67022"/>
              </a:xfrm>
              <a:custGeom>
                <a:avLst/>
                <a:gdLst>
                  <a:gd name="T0" fmla="*/ 9 w 92"/>
                  <a:gd name="T1" fmla="*/ 2 h 35"/>
                  <a:gd name="T2" fmla="*/ 14 w 92"/>
                  <a:gd name="T3" fmla="*/ 7 h 35"/>
                  <a:gd name="T4" fmla="*/ 16 w 92"/>
                  <a:gd name="T5" fmla="*/ 9 h 35"/>
                  <a:gd name="T6" fmla="*/ 16 w 92"/>
                  <a:gd name="T7" fmla="*/ 9 h 35"/>
                  <a:gd name="T8" fmla="*/ 23 w 92"/>
                  <a:gd name="T9" fmla="*/ 4 h 35"/>
                  <a:gd name="T10" fmla="*/ 19 w 92"/>
                  <a:gd name="T11" fmla="*/ 9 h 35"/>
                  <a:gd name="T12" fmla="*/ 23 w 92"/>
                  <a:gd name="T13" fmla="*/ 9 h 35"/>
                  <a:gd name="T14" fmla="*/ 26 w 92"/>
                  <a:gd name="T15" fmla="*/ 11 h 35"/>
                  <a:gd name="T16" fmla="*/ 28 w 92"/>
                  <a:gd name="T17" fmla="*/ 14 h 35"/>
                  <a:gd name="T18" fmla="*/ 38 w 92"/>
                  <a:gd name="T19" fmla="*/ 14 h 35"/>
                  <a:gd name="T20" fmla="*/ 42 w 92"/>
                  <a:gd name="T21" fmla="*/ 14 h 35"/>
                  <a:gd name="T22" fmla="*/ 45 w 92"/>
                  <a:gd name="T23" fmla="*/ 11 h 35"/>
                  <a:gd name="T24" fmla="*/ 45 w 92"/>
                  <a:gd name="T25" fmla="*/ 11 h 35"/>
                  <a:gd name="T26" fmla="*/ 47 w 92"/>
                  <a:gd name="T27" fmla="*/ 14 h 35"/>
                  <a:gd name="T28" fmla="*/ 50 w 92"/>
                  <a:gd name="T29" fmla="*/ 11 h 35"/>
                  <a:gd name="T30" fmla="*/ 52 w 92"/>
                  <a:gd name="T31" fmla="*/ 14 h 35"/>
                  <a:gd name="T32" fmla="*/ 59 w 92"/>
                  <a:gd name="T33" fmla="*/ 16 h 35"/>
                  <a:gd name="T34" fmla="*/ 66 w 92"/>
                  <a:gd name="T35" fmla="*/ 19 h 35"/>
                  <a:gd name="T36" fmla="*/ 73 w 92"/>
                  <a:gd name="T37" fmla="*/ 16 h 35"/>
                  <a:gd name="T38" fmla="*/ 73 w 92"/>
                  <a:gd name="T39" fmla="*/ 21 h 35"/>
                  <a:gd name="T40" fmla="*/ 78 w 92"/>
                  <a:gd name="T41" fmla="*/ 26 h 35"/>
                  <a:gd name="T42" fmla="*/ 83 w 92"/>
                  <a:gd name="T43" fmla="*/ 21 h 35"/>
                  <a:gd name="T44" fmla="*/ 90 w 92"/>
                  <a:gd name="T45" fmla="*/ 19 h 35"/>
                  <a:gd name="T46" fmla="*/ 90 w 92"/>
                  <a:gd name="T47" fmla="*/ 19 h 35"/>
                  <a:gd name="T48" fmla="*/ 92 w 92"/>
                  <a:gd name="T49" fmla="*/ 21 h 35"/>
                  <a:gd name="T50" fmla="*/ 92 w 92"/>
                  <a:gd name="T51" fmla="*/ 26 h 35"/>
                  <a:gd name="T52" fmla="*/ 90 w 92"/>
                  <a:gd name="T53" fmla="*/ 30 h 35"/>
                  <a:gd name="T54" fmla="*/ 83 w 92"/>
                  <a:gd name="T55" fmla="*/ 28 h 35"/>
                  <a:gd name="T56" fmla="*/ 76 w 92"/>
                  <a:gd name="T57" fmla="*/ 30 h 35"/>
                  <a:gd name="T58" fmla="*/ 66 w 92"/>
                  <a:gd name="T59" fmla="*/ 30 h 35"/>
                  <a:gd name="T60" fmla="*/ 59 w 92"/>
                  <a:gd name="T61" fmla="*/ 33 h 35"/>
                  <a:gd name="T62" fmla="*/ 50 w 92"/>
                  <a:gd name="T63" fmla="*/ 33 h 35"/>
                  <a:gd name="T64" fmla="*/ 42 w 92"/>
                  <a:gd name="T65" fmla="*/ 35 h 35"/>
                  <a:gd name="T66" fmla="*/ 40 w 92"/>
                  <a:gd name="T67" fmla="*/ 33 h 35"/>
                  <a:gd name="T68" fmla="*/ 40 w 92"/>
                  <a:gd name="T69" fmla="*/ 28 h 35"/>
                  <a:gd name="T70" fmla="*/ 33 w 92"/>
                  <a:gd name="T71" fmla="*/ 26 h 35"/>
                  <a:gd name="T72" fmla="*/ 31 w 92"/>
                  <a:gd name="T73" fmla="*/ 23 h 35"/>
                  <a:gd name="T74" fmla="*/ 23 w 92"/>
                  <a:gd name="T75" fmla="*/ 23 h 35"/>
                  <a:gd name="T76" fmla="*/ 21 w 92"/>
                  <a:gd name="T77" fmla="*/ 21 h 35"/>
                  <a:gd name="T78" fmla="*/ 19 w 92"/>
                  <a:gd name="T79" fmla="*/ 23 h 35"/>
                  <a:gd name="T80" fmla="*/ 12 w 92"/>
                  <a:gd name="T81" fmla="*/ 21 h 35"/>
                  <a:gd name="T82" fmla="*/ 7 w 92"/>
                  <a:gd name="T83" fmla="*/ 21 h 35"/>
                  <a:gd name="T84" fmla="*/ 2 w 92"/>
                  <a:gd name="T85" fmla="*/ 21 h 35"/>
                  <a:gd name="T86" fmla="*/ 2 w 92"/>
                  <a:gd name="T87" fmla="*/ 16 h 35"/>
                  <a:gd name="T88" fmla="*/ 2 w 92"/>
                  <a:gd name="T89" fmla="*/ 16 h 35"/>
                  <a:gd name="T90" fmla="*/ 2 w 92"/>
                  <a:gd name="T91" fmla="*/ 14 h 35"/>
                  <a:gd name="T92" fmla="*/ 2 w 92"/>
                  <a:gd name="T93" fmla="*/ 9 h 35"/>
                  <a:gd name="T94" fmla="*/ 4 w 92"/>
                  <a:gd name="T95" fmla="*/ 4 h 35"/>
                  <a:gd name="T96" fmla="*/ 4 w 92"/>
                  <a:gd name="T97" fmla="*/ 9 h 35"/>
                  <a:gd name="T98" fmla="*/ 7 w 92"/>
                  <a:gd name="T99" fmla="*/ 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2" h="35">
                    <a:moveTo>
                      <a:pt x="7" y="2"/>
                    </a:moveTo>
                    <a:lnTo>
                      <a:pt x="7" y="0"/>
                    </a:lnTo>
                    <a:lnTo>
                      <a:pt x="9" y="0"/>
                    </a:lnTo>
                    <a:lnTo>
                      <a:pt x="9" y="2"/>
                    </a:lnTo>
                    <a:lnTo>
                      <a:pt x="9" y="4"/>
                    </a:lnTo>
                    <a:lnTo>
                      <a:pt x="9" y="7"/>
                    </a:lnTo>
                    <a:lnTo>
                      <a:pt x="12" y="7"/>
                    </a:lnTo>
                    <a:lnTo>
                      <a:pt x="14" y="7"/>
                    </a:lnTo>
                    <a:lnTo>
                      <a:pt x="14" y="9"/>
                    </a:lnTo>
                    <a:lnTo>
                      <a:pt x="16" y="9"/>
                    </a:lnTo>
                    <a:lnTo>
                      <a:pt x="16" y="7"/>
                    </a:lnTo>
                    <a:lnTo>
                      <a:pt x="16" y="9"/>
                    </a:lnTo>
                    <a:lnTo>
                      <a:pt x="16" y="7"/>
                    </a:lnTo>
                    <a:lnTo>
                      <a:pt x="16" y="9"/>
                    </a:lnTo>
                    <a:lnTo>
                      <a:pt x="16" y="7"/>
                    </a:lnTo>
                    <a:lnTo>
                      <a:pt x="16" y="9"/>
                    </a:lnTo>
                    <a:lnTo>
                      <a:pt x="19" y="7"/>
                    </a:lnTo>
                    <a:lnTo>
                      <a:pt x="19" y="4"/>
                    </a:lnTo>
                    <a:lnTo>
                      <a:pt x="21" y="4"/>
                    </a:lnTo>
                    <a:lnTo>
                      <a:pt x="23" y="4"/>
                    </a:lnTo>
                    <a:lnTo>
                      <a:pt x="23" y="7"/>
                    </a:lnTo>
                    <a:lnTo>
                      <a:pt x="23" y="9"/>
                    </a:lnTo>
                    <a:lnTo>
                      <a:pt x="21" y="9"/>
                    </a:lnTo>
                    <a:lnTo>
                      <a:pt x="19" y="9"/>
                    </a:lnTo>
                    <a:lnTo>
                      <a:pt x="21" y="9"/>
                    </a:lnTo>
                    <a:lnTo>
                      <a:pt x="21" y="11"/>
                    </a:lnTo>
                    <a:lnTo>
                      <a:pt x="23" y="11"/>
                    </a:lnTo>
                    <a:lnTo>
                      <a:pt x="23" y="9"/>
                    </a:lnTo>
                    <a:lnTo>
                      <a:pt x="23" y="11"/>
                    </a:lnTo>
                    <a:lnTo>
                      <a:pt x="23" y="9"/>
                    </a:lnTo>
                    <a:lnTo>
                      <a:pt x="23" y="11"/>
                    </a:lnTo>
                    <a:lnTo>
                      <a:pt x="26" y="11"/>
                    </a:lnTo>
                    <a:lnTo>
                      <a:pt x="26" y="14"/>
                    </a:lnTo>
                    <a:lnTo>
                      <a:pt x="26" y="16"/>
                    </a:lnTo>
                    <a:lnTo>
                      <a:pt x="28" y="16"/>
                    </a:lnTo>
                    <a:lnTo>
                      <a:pt x="28" y="14"/>
                    </a:lnTo>
                    <a:lnTo>
                      <a:pt x="31" y="14"/>
                    </a:lnTo>
                    <a:lnTo>
                      <a:pt x="33" y="14"/>
                    </a:lnTo>
                    <a:lnTo>
                      <a:pt x="35" y="14"/>
                    </a:lnTo>
                    <a:lnTo>
                      <a:pt x="38" y="14"/>
                    </a:lnTo>
                    <a:lnTo>
                      <a:pt x="38" y="11"/>
                    </a:lnTo>
                    <a:lnTo>
                      <a:pt x="40" y="11"/>
                    </a:lnTo>
                    <a:lnTo>
                      <a:pt x="42" y="11"/>
                    </a:lnTo>
                    <a:lnTo>
                      <a:pt x="42" y="14"/>
                    </a:lnTo>
                    <a:lnTo>
                      <a:pt x="42" y="11"/>
                    </a:lnTo>
                    <a:lnTo>
                      <a:pt x="42" y="14"/>
                    </a:lnTo>
                    <a:lnTo>
                      <a:pt x="42" y="11"/>
                    </a:lnTo>
                    <a:lnTo>
                      <a:pt x="45" y="11"/>
                    </a:lnTo>
                    <a:lnTo>
                      <a:pt x="42" y="11"/>
                    </a:lnTo>
                    <a:lnTo>
                      <a:pt x="45" y="11"/>
                    </a:lnTo>
                    <a:lnTo>
                      <a:pt x="45" y="14"/>
                    </a:lnTo>
                    <a:lnTo>
                      <a:pt x="45" y="11"/>
                    </a:lnTo>
                    <a:lnTo>
                      <a:pt x="45" y="14"/>
                    </a:lnTo>
                    <a:lnTo>
                      <a:pt x="45" y="11"/>
                    </a:lnTo>
                    <a:lnTo>
                      <a:pt x="47" y="11"/>
                    </a:lnTo>
                    <a:lnTo>
                      <a:pt x="47" y="14"/>
                    </a:lnTo>
                    <a:lnTo>
                      <a:pt x="47" y="11"/>
                    </a:lnTo>
                    <a:lnTo>
                      <a:pt x="47" y="14"/>
                    </a:lnTo>
                    <a:lnTo>
                      <a:pt x="47" y="11"/>
                    </a:lnTo>
                    <a:lnTo>
                      <a:pt x="50" y="11"/>
                    </a:lnTo>
                    <a:lnTo>
                      <a:pt x="50" y="14"/>
                    </a:lnTo>
                    <a:lnTo>
                      <a:pt x="52" y="14"/>
                    </a:lnTo>
                    <a:lnTo>
                      <a:pt x="50" y="14"/>
                    </a:lnTo>
                    <a:lnTo>
                      <a:pt x="52" y="14"/>
                    </a:lnTo>
                    <a:lnTo>
                      <a:pt x="52" y="16"/>
                    </a:lnTo>
                    <a:lnTo>
                      <a:pt x="54" y="16"/>
                    </a:lnTo>
                    <a:lnTo>
                      <a:pt x="57" y="16"/>
                    </a:lnTo>
                    <a:lnTo>
                      <a:pt x="59" y="16"/>
                    </a:lnTo>
                    <a:lnTo>
                      <a:pt x="61" y="16"/>
                    </a:lnTo>
                    <a:lnTo>
                      <a:pt x="64" y="16"/>
                    </a:lnTo>
                    <a:lnTo>
                      <a:pt x="64" y="19"/>
                    </a:lnTo>
                    <a:lnTo>
                      <a:pt x="66" y="19"/>
                    </a:lnTo>
                    <a:lnTo>
                      <a:pt x="66" y="16"/>
                    </a:lnTo>
                    <a:lnTo>
                      <a:pt x="69" y="16"/>
                    </a:lnTo>
                    <a:lnTo>
                      <a:pt x="71" y="16"/>
                    </a:lnTo>
                    <a:lnTo>
                      <a:pt x="73" y="16"/>
                    </a:lnTo>
                    <a:lnTo>
                      <a:pt x="76" y="16"/>
                    </a:lnTo>
                    <a:lnTo>
                      <a:pt x="73" y="16"/>
                    </a:lnTo>
                    <a:lnTo>
                      <a:pt x="73" y="19"/>
                    </a:lnTo>
                    <a:lnTo>
                      <a:pt x="73" y="21"/>
                    </a:lnTo>
                    <a:lnTo>
                      <a:pt x="73" y="23"/>
                    </a:lnTo>
                    <a:lnTo>
                      <a:pt x="73" y="26"/>
                    </a:lnTo>
                    <a:lnTo>
                      <a:pt x="76" y="26"/>
                    </a:lnTo>
                    <a:lnTo>
                      <a:pt x="78" y="26"/>
                    </a:lnTo>
                    <a:lnTo>
                      <a:pt x="78" y="23"/>
                    </a:lnTo>
                    <a:lnTo>
                      <a:pt x="80" y="23"/>
                    </a:lnTo>
                    <a:lnTo>
                      <a:pt x="80" y="21"/>
                    </a:lnTo>
                    <a:lnTo>
                      <a:pt x="83" y="21"/>
                    </a:lnTo>
                    <a:lnTo>
                      <a:pt x="85" y="21"/>
                    </a:lnTo>
                    <a:lnTo>
                      <a:pt x="87" y="21"/>
                    </a:lnTo>
                    <a:lnTo>
                      <a:pt x="90" y="21"/>
                    </a:lnTo>
                    <a:lnTo>
                      <a:pt x="90" y="19"/>
                    </a:lnTo>
                    <a:lnTo>
                      <a:pt x="92" y="19"/>
                    </a:lnTo>
                    <a:lnTo>
                      <a:pt x="92" y="16"/>
                    </a:lnTo>
                    <a:lnTo>
                      <a:pt x="92" y="19"/>
                    </a:lnTo>
                    <a:lnTo>
                      <a:pt x="90" y="19"/>
                    </a:lnTo>
                    <a:lnTo>
                      <a:pt x="92" y="19"/>
                    </a:lnTo>
                    <a:lnTo>
                      <a:pt x="90" y="19"/>
                    </a:lnTo>
                    <a:lnTo>
                      <a:pt x="92" y="19"/>
                    </a:lnTo>
                    <a:lnTo>
                      <a:pt x="92" y="21"/>
                    </a:lnTo>
                    <a:lnTo>
                      <a:pt x="92" y="23"/>
                    </a:lnTo>
                    <a:lnTo>
                      <a:pt x="92" y="21"/>
                    </a:lnTo>
                    <a:lnTo>
                      <a:pt x="92" y="23"/>
                    </a:lnTo>
                    <a:lnTo>
                      <a:pt x="92" y="26"/>
                    </a:lnTo>
                    <a:lnTo>
                      <a:pt x="90" y="26"/>
                    </a:lnTo>
                    <a:lnTo>
                      <a:pt x="92" y="26"/>
                    </a:lnTo>
                    <a:lnTo>
                      <a:pt x="90" y="28"/>
                    </a:lnTo>
                    <a:lnTo>
                      <a:pt x="90" y="30"/>
                    </a:lnTo>
                    <a:lnTo>
                      <a:pt x="87" y="30"/>
                    </a:lnTo>
                    <a:lnTo>
                      <a:pt x="85" y="30"/>
                    </a:lnTo>
                    <a:lnTo>
                      <a:pt x="83" y="30"/>
                    </a:lnTo>
                    <a:lnTo>
                      <a:pt x="83" y="28"/>
                    </a:lnTo>
                    <a:lnTo>
                      <a:pt x="80" y="28"/>
                    </a:lnTo>
                    <a:lnTo>
                      <a:pt x="80" y="30"/>
                    </a:lnTo>
                    <a:lnTo>
                      <a:pt x="78" y="30"/>
                    </a:lnTo>
                    <a:lnTo>
                      <a:pt x="76" y="30"/>
                    </a:lnTo>
                    <a:lnTo>
                      <a:pt x="73" y="30"/>
                    </a:lnTo>
                    <a:lnTo>
                      <a:pt x="71" y="30"/>
                    </a:lnTo>
                    <a:lnTo>
                      <a:pt x="69" y="30"/>
                    </a:lnTo>
                    <a:lnTo>
                      <a:pt x="66" y="30"/>
                    </a:lnTo>
                    <a:lnTo>
                      <a:pt x="64" y="30"/>
                    </a:lnTo>
                    <a:lnTo>
                      <a:pt x="61" y="30"/>
                    </a:lnTo>
                    <a:lnTo>
                      <a:pt x="59" y="30"/>
                    </a:lnTo>
                    <a:lnTo>
                      <a:pt x="59" y="33"/>
                    </a:lnTo>
                    <a:lnTo>
                      <a:pt x="57" y="33"/>
                    </a:lnTo>
                    <a:lnTo>
                      <a:pt x="54" y="33"/>
                    </a:lnTo>
                    <a:lnTo>
                      <a:pt x="52" y="33"/>
                    </a:lnTo>
                    <a:lnTo>
                      <a:pt x="50" y="33"/>
                    </a:lnTo>
                    <a:lnTo>
                      <a:pt x="47" y="33"/>
                    </a:lnTo>
                    <a:lnTo>
                      <a:pt x="45" y="33"/>
                    </a:lnTo>
                    <a:lnTo>
                      <a:pt x="42" y="33"/>
                    </a:lnTo>
                    <a:lnTo>
                      <a:pt x="42" y="35"/>
                    </a:lnTo>
                    <a:lnTo>
                      <a:pt x="42" y="33"/>
                    </a:lnTo>
                    <a:lnTo>
                      <a:pt x="40" y="33"/>
                    </a:lnTo>
                    <a:lnTo>
                      <a:pt x="42" y="33"/>
                    </a:lnTo>
                    <a:lnTo>
                      <a:pt x="40" y="33"/>
                    </a:lnTo>
                    <a:lnTo>
                      <a:pt x="40" y="30"/>
                    </a:lnTo>
                    <a:lnTo>
                      <a:pt x="42" y="30"/>
                    </a:lnTo>
                    <a:lnTo>
                      <a:pt x="42" y="28"/>
                    </a:lnTo>
                    <a:lnTo>
                      <a:pt x="40" y="28"/>
                    </a:lnTo>
                    <a:lnTo>
                      <a:pt x="40" y="26"/>
                    </a:lnTo>
                    <a:lnTo>
                      <a:pt x="38" y="26"/>
                    </a:lnTo>
                    <a:lnTo>
                      <a:pt x="35" y="26"/>
                    </a:lnTo>
                    <a:lnTo>
                      <a:pt x="33" y="26"/>
                    </a:lnTo>
                    <a:lnTo>
                      <a:pt x="33" y="23"/>
                    </a:lnTo>
                    <a:lnTo>
                      <a:pt x="31" y="23"/>
                    </a:lnTo>
                    <a:lnTo>
                      <a:pt x="28" y="23"/>
                    </a:lnTo>
                    <a:lnTo>
                      <a:pt x="31" y="23"/>
                    </a:lnTo>
                    <a:lnTo>
                      <a:pt x="28" y="21"/>
                    </a:lnTo>
                    <a:lnTo>
                      <a:pt x="28" y="23"/>
                    </a:lnTo>
                    <a:lnTo>
                      <a:pt x="26" y="23"/>
                    </a:lnTo>
                    <a:lnTo>
                      <a:pt x="23" y="23"/>
                    </a:lnTo>
                    <a:lnTo>
                      <a:pt x="23" y="21"/>
                    </a:lnTo>
                    <a:lnTo>
                      <a:pt x="23" y="23"/>
                    </a:lnTo>
                    <a:lnTo>
                      <a:pt x="23" y="21"/>
                    </a:lnTo>
                    <a:lnTo>
                      <a:pt x="21" y="21"/>
                    </a:lnTo>
                    <a:lnTo>
                      <a:pt x="21" y="23"/>
                    </a:lnTo>
                    <a:lnTo>
                      <a:pt x="21" y="21"/>
                    </a:lnTo>
                    <a:lnTo>
                      <a:pt x="19" y="21"/>
                    </a:lnTo>
                    <a:lnTo>
                      <a:pt x="19" y="23"/>
                    </a:lnTo>
                    <a:lnTo>
                      <a:pt x="19" y="21"/>
                    </a:lnTo>
                    <a:lnTo>
                      <a:pt x="16" y="21"/>
                    </a:lnTo>
                    <a:lnTo>
                      <a:pt x="14" y="21"/>
                    </a:lnTo>
                    <a:lnTo>
                      <a:pt x="12" y="21"/>
                    </a:lnTo>
                    <a:lnTo>
                      <a:pt x="12" y="19"/>
                    </a:lnTo>
                    <a:lnTo>
                      <a:pt x="9" y="19"/>
                    </a:lnTo>
                    <a:lnTo>
                      <a:pt x="9" y="21"/>
                    </a:lnTo>
                    <a:lnTo>
                      <a:pt x="7" y="21"/>
                    </a:lnTo>
                    <a:lnTo>
                      <a:pt x="4" y="21"/>
                    </a:lnTo>
                    <a:lnTo>
                      <a:pt x="7" y="21"/>
                    </a:lnTo>
                    <a:lnTo>
                      <a:pt x="4" y="21"/>
                    </a:lnTo>
                    <a:lnTo>
                      <a:pt x="2" y="21"/>
                    </a:lnTo>
                    <a:lnTo>
                      <a:pt x="2" y="19"/>
                    </a:lnTo>
                    <a:lnTo>
                      <a:pt x="0" y="19"/>
                    </a:lnTo>
                    <a:lnTo>
                      <a:pt x="0" y="16"/>
                    </a:lnTo>
                    <a:lnTo>
                      <a:pt x="2" y="16"/>
                    </a:lnTo>
                    <a:lnTo>
                      <a:pt x="0" y="16"/>
                    </a:lnTo>
                    <a:lnTo>
                      <a:pt x="2" y="16"/>
                    </a:lnTo>
                    <a:lnTo>
                      <a:pt x="0" y="16"/>
                    </a:lnTo>
                    <a:lnTo>
                      <a:pt x="2" y="16"/>
                    </a:lnTo>
                    <a:lnTo>
                      <a:pt x="0" y="14"/>
                    </a:lnTo>
                    <a:lnTo>
                      <a:pt x="2" y="14"/>
                    </a:lnTo>
                    <a:lnTo>
                      <a:pt x="0" y="14"/>
                    </a:lnTo>
                    <a:lnTo>
                      <a:pt x="2" y="14"/>
                    </a:lnTo>
                    <a:lnTo>
                      <a:pt x="0" y="14"/>
                    </a:lnTo>
                    <a:lnTo>
                      <a:pt x="2" y="14"/>
                    </a:lnTo>
                    <a:lnTo>
                      <a:pt x="2" y="11"/>
                    </a:lnTo>
                    <a:lnTo>
                      <a:pt x="2" y="9"/>
                    </a:lnTo>
                    <a:lnTo>
                      <a:pt x="2" y="7"/>
                    </a:lnTo>
                    <a:lnTo>
                      <a:pt x="2" y="4"/>
                    </a:lnTo>
                    <a:lnTo>
                      <a:pt x="2" y="2"/>
                    </a:lnTo>
                    <a:lnTo>
                      <a:pt x="4" y="4"/>
                    </a:lnTo>
                    <a:lnTo>
                      <a:pt x="4" y="7"/>
                    </a:lnTo>
                    <a:lnTo>
                      <a:pt x="4" y="9"/>
                    </a:lnTo>
                    <a:lnTo>
                      <a:pt x="4" y="7"/>
                    </a:lnTo>
                    <a:lnTo>
                      <a:pt x="4" y="9"/>
                    </a:lnTo>
                    <a:lnTo>
                      <a:pt x="7" y="9"/>
                    </a:lnTo>
                    <a:lnTo>
                      <a:pt x="7" y="7"/>
                    </a:lnTo>
                    <a:lnTo>
                      <a:pt x="7" y="4"/>
                    </a:lnTo>
                    <a:lnTo>
                      <a:pt x="7" y="2"/>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66" name="Freeform 52275">
                <a:extLst>
                  <a:ext uri="{FF2B5EF4-FFF2-40B4-BE49-F238E27FC236}">
                    <a16:creationId xmlns:a16="http://schemas.microsoft.com/office/drawing/2014/main" id="{60D3BE76-0E7E-4E2D-A282-44966563DD55}"/>
                  </a:ext>
                </a:extLst>
              </p:cNvPr>
              <p:cNvSpPr>
                <a:spLocks noEditPoints="1"/>
              </p:cNvSpPr>
              <p:nvPr/>
            </p:nvSpPr>
            <p:spPr bwMode="auto">
              <a:xfrm>
                <a:off x="4581889" y="5455198"/>
                <a:ext cx="543834" cy="354260"/>
              </a:xfrm>
              <a:custGeom>
                <a:avLst/>
                <a:gdLst>
                  <a:gd name="T0" fmla="*/ 282 w 284"/>
                  <a:gd name="T1" fmla="*/ 166 h 185"/>
                  <a:gd name="T2" fmla="*/ 280 w 284"/>
                  <a:gd name="T3" fmla="*/ 176 h 185"/>
                  <a:gd name="T4" fmla="*/ 270 w 284"/>
                  <a:gd name="T5" fmla="*/ 183 h 185"/>
                  <a:gd name="T6" fmla="*/ 268 w 284"/>
                  <a:gd name="T7" fmla="*/ 174 h 185"/>
                  <a:gd name="T8" fmla="*/ 270 w 284"/>
                  <a:gd name="T9" fmla="*/ 166 h 185"/>
                  <a:gd name="T10" fmla="*/ 282 w 284"/>
                  <a:gd name="T11" fmla="*/ 162 h 185"/>
                  <a:gd name="T12" fmla="*/ 33 w 284"/>
                  <a:gd name="T13" fmla="*/ 71 h 185"/>
                  <a:gd name="T14" fmla="*/ 35 w 284"/>
                  <a:gd name="T15" fmla="*/ 81 h 185"/>
                  <a:gd name="T16" fmla="*/ 35 w 284"/>
                  <a:gd name="T17" fmla="*/ 88 h 185"/>
                  <a:gd name="T18" fmla="*/ 28 w 284"/>
                  <a:gd name="T19" fmla="*/ 83 h 185"/>
                  <a:gd name="T20" fmla="*/ 28 w 284"/>
                  <a:gd name="T21" fmla="*/ 81 h 185"/>
                  <a:gd name="T22" fmla="*/ 26 w 284"/>
                  <a:gd name="T23" fmla="*/ 76 h 185"/>
                  <a:gd name="T24" fmla="*/ 213 w 284"/>
                  <a:gd name="T25" fmla="*/ 64 h 185"/>
                  <a:gd name="T26" fmla="*/ 215 w 284"/>
                  <a:gd name="T27" fmla="*/ 69 h 185"/>
                  <a:gd name="T28" fmla="*/ 211 w 284"/>
                  <a:gd name="T29" fmla="*/ 81 h 185"/>
                  <a:gd name="T30" fmla="*/ 208 w 284"/>
                  <a:gd name="T31" fmla="*/ 76 h 185"/>
                  <a:gd name="T32" fmla="*/ 206 w 284"/>
                  <a:gd name="T33" fmla="*/ 67 h 185"/>
                  <a:gd name="T34" fmla="*/ 123 w 284"/>
                  <a:gd name="T35" fmla="*/ 45 h 185"/>
                  <a:gd name="T36" fmla="*/ 130 w 284"/>
                  <a:gd name="T37" fmla="*/ 55 h 185"/>
                  <a:gd name="T38" fmla="*/ 137 w 284"/>
                  <a:gd name="T39" fmla="*/ 60 h 185"/>
                  <a:gd name="T40" fmla="*/ 144 w 284"/>
                  <a:gd name="T41" fmla="*/ 60 h 185"/>
                  <a:gd name="T42" fmla="*/ 149 w 284"/>
                  <a:gd name="T43" fmla="*/ 62 h 185"/>
                  <a:gd name="T44" fmla="*/ 151 w 284"/>
                  <a:gd name="T45" fmla="*/ 76 h 185"/>
                  <a:gd name="T46" fmla="*/ 154 w 284"/>
                  <a:gd name="T47" fmla="*/ 81 h 185"/>
                  <a:gd name="T48" fmla="*/ 161 w 284"/>
                  <a:gd name="T49" fmla="*/ 86 h 185"/>
                  <a:gd name="T50" fmla="*/ 163 w 284"/>
                  <a:gd name="T51" fmla="*/ 90 h 185"/>
                  <a:gd name="T52" fmla="*/ 156 w 284"/>
                  <a:gd name="T53" fmla="*/ 90 h 185"/>
                  <a:gd name="T54" fmla="*/ 154 w 284"/>
                  <a:gd name="T55" fmla="*/ 90 h 185"/>
                  <a:gd name="T56" fmla="*/ 151 w 284"/>
                  <a:gd name="T57" fmla="*/ 83 h 185"/>
                  <a:gd name="T58" fmla="*/ 149 w 284"/>
                  <a:gd name="T59" fmla="*/ 79 h 185"/>
                  <a:gd name="T60" fmla="*/ 144 w 284"/>
                  <a:gd name="T61" fmla="*/ 76 h 185"/>
                  <a:gd name="T62" fmla="*/ 135 w 284"/>
                  <a:gd name="T63" fmla="*/ 74 h 185"/>
                  <a:gd name="T64" fmla="*/ 130 w 284"/>
                  <a:gd name="T65" fmla="*/ 71 h 185"/>
                  <a:gd name="T66" fmla="*/ 125 w 284"/>
                  <a:gd name="T67" fmla="*/ 62 h 185"/>
                  <a:gd name="T68" fmla="*/ 118 w 284"/>
                  <a:gd name="T69" fmla="*/ 52 h 185"/>
                  <a:gd name="T70" fmla="*/ 111 w 284"/>
                  <a:gd name="T71" fmla="*/ 52 h 185"/>
                  <a:gd name="T72" fmla="*/ 106 w 284"/>
                  <a:gd name="T73" fmla="*/ 55 h 185"/>
                  <a:gd name="T74" fmla="*/ 113 w 284"/>
                  <a:gd name="T75" fmla="*/ 50 h 185"/>
                  <a:gd name="T76" fmla="*/ 225 w 284"/>
                  <a:gd name="T77" fmla="*/ 31 h 185"/>
                  <a:gd name="T78" fmla="*/ 227 w 284"/>
                  <a:gd name="T79" fmla="*/ 41 h 185"/>
                  <a:gd name="T80" fmla="*/ 225 w 284"/>
                  <a:gd name="T81" fmla="*/ 41 h 185"/>
                  <a:gd name="T82" fmla="*/ 220 w 284"/>
                  <a:gd name="T83" fmla="*/ 48 h 185"/>
                  <a:gd name="T84" fmla="*/ 215 w 284"/>
                  <a:gd name="T85" fmla="*/ 41 h 185"/>
                  <a:gd name="T86" fmla="*/ 218 w 284"/>
                  <a:gd name="T87" fmla="*/ 36 h 185"/>
                  <a:gd name="T88" fmla="*/ 211 w 284"/>
                  <a:gd name="T89" fmla="*/ 41 h 185"/>
                  <a:gd name="T90" fmla="*/ 206 w 284"/>
                  <a:gd name="T91" fmla="*/ 33 h 185"/>
                  <a:gd name="T92" fmla="*/ 208 w 284"/>
                  <a:gd name="T93" fmla="*/ 33 h 185"/>
                  <a:gd name="T94" fmla="*/ 215 w 284"/>
                  <a:gd name="T95" fmla="*/ 33 h 185"/>
                  <a:gd name="T96" fmla="*/ 9 w 284"/>
                  <a:gd name="T97" fmla="*/ 10 h 185"/>
                  <a:gd name="T98" fmla="*/ 7 w 284"/>
                  <a:gd name="T99" fmla="*/ 14 h 185"/>
                  <a:gd name="T100" fmla="*/ 9 w 284"/>
                  <a:gd name="T101" fmla="*/ 19 h 185"/>
                  <a:gd name="T102" fmla="*/ 14 w 284"/>
                  <a:gd name="T103" fmla="*/ 26 h 185"/>
                  <a:gd name="T104" fmla="*/ 14 w 284"/>
                  <a:gd name="T105" fmla="*/ 29 h 185"/>
                  <a:gd name="T106" fmla="*/ 7 w 284"/>
                  <a:gd name="T107" fmla="*/ 19 h 185"/>
                  <a:gd name="T108" fmla="*/ 2 w 284"/>
                  <a:gd name="T109" fmla="*/ 10 h 185"/>
                  <a:gd name="T110" fmla="*/ 189 w 284"/>
                  <a:gd name="T111" fmla="*/ 7 h 185"/>
                  <a:gd name="T112" fmla="*/ 187 w 284"/>
                  <a:gd name="T113" fmla="*/ 5 h 185"/>
                  <a:gd name="T114" fmla="*/ 185 w 284"/>
                  <a:gd name="T115" fmla="*/ 10 h 185"/>
                  <a:gd name="T116" fmla="*/ 180 w 284"/>
                  <a:gd name="T117" fmla="*/ 7 h 185"/>
                  <a:gd name="T118" fmla="*/ 180 w 284"/>
                  <a:gd name="T119" fmla="*/ 5 h 185"/>
                  <a:gd name="T120" fmla="*/ 185 w 284"/>
                  <a:gd name="T121" fmla="*/ 0 h 185"/>
                  <a:gd name="T122" fmla="*/ 187 w 284"/>
                  <a:gd name="T123" fmla="*/ 5 h 185"/>
                  <a:gd name="T124" fmla="*/ 189 w 284"/>
                  <a:gd name="T125"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4" h="185">
                    <a:moveTo>
                      <a:pt x="284" y="159"/>
                    </a:moveTo>
                    <a:lnTo>
                      <a:pt x="284" y="162"/>
                    </a:lnTo>
                    <a:lnTo>
                      <a:pt x="284" y="164"/>
                    </a:lnTo>
                    <a:lnTo>
                      <a:pt x="282" y="164"/>
                    </a:lnTo>
                    <a:lnTo>
                      <a:pt x="284" y="164"/>
                    </a:lnTo>
                    <a:lnTo>
                      <a:pt x="284" y="166"/>
                    </a:lnTo>
                    <a:lnTo>
                      <a:pt x="282" y="166"/>
                    </a:lnTo>
                    <a:lnTo>
                      <a:pt x="282" y="169"/>
                    </a:lnTo>
                    <a:lnTo>
                      <a:pt x="282" y="171"/>
                    </a:lnTo>
                    <a:lnTo>
                      <a:pt x="280" y="171"/>
                    </a:lnTo>
                    <a:lnTo>
                      <a:pt x="280" y="174"/>
                    </a:lnTo>
                    <a:lnTo>
                      <a:pt x="280" y="176"/>
                    </a:lnTo>
                    <a:lnTo>
                      <a:pt x="280" y="178"/>
                    </a:lnTo>
                    <a:lnTo>
                      <a:pt x="280" y="176"/>
                    </a:lnTo>
                    <a:lnTo>
                      <a:pt x="277" y="176"/>
                    </a:lnTo>
                    <a:lnTo>
                      <a:pt x="275" y="176"/>
                    </a:lnTo>
                    <a:lnTo>
                      <a:pt x="275" y="178"/>
                    </a:lnTo>
                    <a:lnTo>
                      <a:pt x="272" y="178"/>
                    </a:lnTo>
                    <a:lnTo>
                      <a:pt x="272" y="181"/>
                    </a:lnTo>
                    <a:lnTo>
                      <a:pt x="272" y="183"/>
                    </a:lnTo>
                    <a:lnTo>
                      <a:pt x="270" y="183"/>
                    </a:lnTo>
                    <a:lnTo>
                      <a:pt x="270" y="185"/>
                    </a:lnTo>
                    <a:lnTo>
                      <a:pt x="268" y="185"/>
                    </a:lnTo>
                    <a:lnTo>
                      <a:pt x="268" y="183"/>
                    </a:lnTo>
                    <a:lnTo>
                      <a:pt x="268" y="181"/>
                    </a:lnTo>
                    <a:lnTo>
                      <a:pt x="268" y="178"/>
                    </a:lnTo>
                    <a:lnTo>
                      <a:pt x="268" y="176"/>
                    </a:lnTo>
                    <a:lnTo>
                      <a:pt x="268" y="174"/>
                    </a:lnTo>
                    <a:lnTo>
                      <a:pt x="265" y="174"/>
                    </a:lnTo>
                    <a:lnTo>
                      <a:pt x="268" y="171"/>
                    </a:lnTo>
                    <a:lnTo>
                      <a:pt x="268" y="174"/>
                    </a:lnTo>
                    <a:lnTo>
                      <a:pt x="268" y="171"/>
                    </a:lnTo>
                    <a:lnTo>
                      <a:pt x="270" y="171"/>
                    </a:lnTo>
                    <a:lnTo>
                      <a:pt x="270" y="169"/>
                    </a:lnTo>
                    <a:lnTo>
                      <a:pt x="270" y="166"/>
                    </a:lnTo>
                    <a:lnTo>
                      <a:pt x="272" y="166"/>
                    </a:lnTo>
                    <a:lnTo>
                      <a:pt x="272" y="164"/>
                    </a:lnTo>
                    <a:lnTo>
                      <a:pt x="275" y="164"/>
                    </a:lnTo>
                    <a:lnTo>
                      <a:pt x="277" y="164"/>
                    </a:lnTo>
                    <a:lnTo>
                      <a:pt x="277" y="162"/>
                    </a:lnTo>
                    <a:lnTo>
                      <a:pt x="280" y="162"/>
                    </a:lnTo>
                    <a:lnTo>
                      <a:pt x="282" y="162"/>
                    </a:lnTo>
                    <a:lnTo>
                      <a:pt x="284" y="159"/>
                    </a:lnTo>
                    <a:close/>
                    <a:moveTo>
                      <a:pt x="30" y="69"/>
                    </a:moveTo>
                    <a:lnTo>
                      <a:pt x="33" y="71"/>
                    </a:lnTo>
                    <a:lnTo>
                      <a:pt x="30" y="71"/>
                    </a:lnTo>
                    <a:lnTo>
                      <a:pt x="33" y="71"/>
                    </a:lnTo>
                    <a:lnTo>
                      <a:pt x="30" y="71"/>
                    </a:lnTo>
                    <a:lnTo>
                      <a:pt x="33" y="71"/>
                    </a:lnTo>
                    <a:lnTo>
                      <a:pt x="33" y="74"/>
                    </a:lnTo>
                    <a:lnTo>
                      <a:pt x="33" y="76"/>
                    </a:lnTo>
                    <a:lnTo>
                      <a:pt x="33" y="79"/>
                    </a:lnTo>
                    <a:lnTo>
                      <a:pt x="33" y="81"/>
                    </a:lnTo>
                    <a:lnTo>
                      <a:pt x="33" y="79"/>
                    </a:lnTo>
                    <a:lnTo>
                      <a:pt x="35" y="79"/>
                    </a:lnTo>
                    <a:lnTo>
                      <a:pt x="35" y="81"/>
                    </a:lnTo>
                    <a:lnTo>
                      <a:pt x="38" y="81"/>
                    </a:lnTo>
                    <a:lnTo>
                      <a:pt x="38" y="83"/>
                    </a:lnTo>
                    <a:lnTo>
                      <a:pt x="38" y="86"/>
                    </a:lnTo>
                    <a:lnTo>
                      <a:pt x="40" y="86"/>
                    </a:lnTo>
                    <a:lnTo>
                      <a:pt x="40" y="88"/>
                    </a:lnTo>
                    <a:lnTo>
                      <a:pt x="38" y="88"/>
                    </a:lnTo>
                    <a:lnTo>
                      <a:pt x="35" y="88"/>
                    </a:lnTo>
                    <a:lnTo>
                      <a:pt x="35" y="86"/>
                    </a:lnTo>
                    <a:lnTo>
                      <a:pt x="33" y="86"/>
                    </a:lnTo>
                    <a:lnTo>
                      <a:pt x="30" y="86"/>
                    </a:lnTo>
                    <a:lnTo>
                      <a:pt x="30" y="88"/>
                    </a:lnTo>
                    <a:lnTo>
                      <a:pt x="30" y="86"/>
                    </a:lnTo>
                    <a:lnTo>
                      <a:pt x="28" y="86"/>
                    </a:lnTo>
                    <a:lnTo>
                      <a:pt x="28" y="83"/>
                    </a:lnTo>
                    <a:lnTo>
                      <a:pt x="30" y="83"/>
                    </a:lnTo>
                    <a:lnTo>
                      <a:pt x="28" y="83"/>
                    </a:lnTo>
                    <a:lnTo>
                      <a:pt x="28" y="81"/>
                    </a:lnTo>
                    <a:lnTo>
                      <a:pt x="28" y="79"/>
                    </a:lnTo>
                    <a:lnTo>
                      <a:pt x="26" y="79"/>
                    </a:lnTo>
                    <a:lnTo>
                      <a:pt x="26" y="81"/>
                    </a:lnTo>
                    <a:lnTo>
                      <a:pt x="28" y="81"/>
                    </a:lnTo>
                    <a:lnTo>
                      <a:pt x="28" y="83"/>
                    </a:lnTo>
                    <a:lnTo>
                      <a:pt x="26" y="83"/>
                    </a:lnTo>
                    <a:lnTo>
                      <a:pt x="23" y="83"/>
                    </a:lnTo>
                    <a:lnTo>
                      <a:pt x="23" y="81"/>
                    </a:lnTo>
                    <a:lnTo>
                      <a:pt x="23" y="79"/>
                    </a:lnTo>
                    <a:lnTo>
                      <a:pt x="26" y="79"/>
                    </a:lnTo>
                    <a:lnTo>
                      <a:pt x="26" y="76"/>
                    </a:lnTo>
                    <a:lnTo>
                      <a:pt x="28" y="76"/>
                    </a:lnTo>
                    <a:lnTo>
                      <a:pt x="30" y="76"/>
                    </a:lnTo>
                    <a:lnTo>
                      <a:pt x="30" y="74"/>
                    </a:lnTo>
                    <a:lnTo>
                      <a:pt x="30" y="71"/>
                    </a:lnTo>
                    <a:lnTo>
                      <a:pt x="30" y="69"/>
                    </a:lnTo>
                    <a:close/>
                    <a:moveTo>
                      <a:pt x="211" y="64"/>
                    </a:moveTo>
                    <a:lnTo>
                      <a:pt x="213" y="64"/>
                    </a:lnTo>
                    <a:lnTo>
                      <a:pt x="213" y="67"/>
                    </a:lnTo>
                    <a:lnTo>
                      <a:pt x="215" y="67"/>
                    </a:lnTo>
                    <a:lnTo>
                      <a:pt x="215" y="69"/>
                    </a:lnTo>
                    <a:lnTo>
                      <a:pt x="215" y="71"/>
                    </a:lnTo>
                    <a:lnTo>
                      <a:pt x="215" y="69"/>
                    </a:lnTo>
                    <a:lnTo>
                      <a:pt x="215" y="71"/>
                    </a:lnTo>
                    <a:lnTo>
                      <a:pt x="215" y="69"/>
                    </a:lnTo>
                    <a:lnTo>
                      <a:pt x="215" y="71"/>
                    </a:lnTo>
                    <a:lnTo>
                      <a:pt x="215" y="74"/>
                    </a:lnTo>
                    <a:lnTo>
                      <a:pt x="215" y="76"/>
                    </a:lnTo>
                    <a:lnTo>
                      <a:pt x="215" y="79"/>
                    </a:lnTo>
                    <a:lnTo>
                      <a:pt x="213" y="79"/>
                    </a:lnTo>
                    <a:lnTo>
                      <a:pt x="213" y="81"/>
                    </a:lnTo>
                    <a:lnTo>
                      <a:pt x="211" y="81"/>
                    </a:lnTo>
                    <a:lnTo>
                      <a:pt x="211" y="83"/>
                    </a:lnTo>
                    <a:lnTo>
                      <a:pt x="208" y="83"/>
                    </a:lnTo>
                    <a:lnTo>
                      <a:pt x="208" y="81"/>
                    </a:lnTo>
                    <a:lnTo>
                      <a:pt x="206" y="81"/>
                    </a:lnTo>
                    <a:lnTo>
                      <a:pt x="206" y="79"/>
                    </a:lnTo>
                    <a:lnTo>
                      <a:pt x="208" y="79"/>
                    </a:lnTo>
                    <a:lnTo>
                      <a:pt x="208" y="76"/>
                    </a:lnTo>
                    <a:lnTo>
                      <a:pt x="211" y="76"/>
                    </a:lnTo>
                    <a:lnTo>
                      <a:pt x="211" y="74"/>
                    </a:lnTo>
                    <a:lnTo>
                      <a:pt x="208" y="74"/>
                    </a:lnTo>
                    <a:lnTo>
                      <a:pt x="208" y="71"/>
                    </a:lnTo>
                    <a:lnTo>
                      <a:pt x="208" y="69"/>
                    </a:lnTo>
                    <a:lnTo>
                      <a:pt x="206" y="69"/>
                    </a:lnTo>
                    <a:lnTo>
                      <a:pt x="206" y="67"/>
                    </a:lnTo>
                    <a:lnTo>
                      <a:pt x="204" y="67"/>
                    </a:lnTo>
                    <a:lnTo>
                      <a:pt x="206" y="67"/>
                    </a:lnTo>
                    <a:lnTo>
                      <a:pt x="206" y="64"/>
                    </a:lnTo>
                    <a:lnTo>
                      <a:pt x="208" y="64"/>
                    </a:lnTo>
                    <a:lnTo>
                      <a:pt x="211" y="64"/>
                    </a:lnTo>
                    <a:close/>
                    <a:moveTo>
                      <a:pt x="121" y="45"/>
                    </a:moveTo>
                    <a:lnTo>
                      <a:pt x="123" y="45"/>
                    </a:lnTo>
                    <a:lnTo>
                      <a:pt x="123" y="48"/>
                    </a:lnTo>
                    <a:lnTo>
                      <a:pt x="125" y="48"/>
                    </a:lnTo>
                    <a:lnTo>
                      <a:pt x="125" y="50"/>
                    </a:lnTo>
                    <a:lnTo>
                      <a:pt x="125" y="52"/>
                    </a:lnTo>
                    <a:lnTo>
                      <a:pt x="128" y="52"/>
                    </a:lnTo>
                    <a:lnTo>
                      <a:pt x="128" y="55"/>
                    </a:lnTo>
                    <a:lnTo>
                      <a:pt x="130" y="55"/>
                    </a:lnTo>
                    <a:lnTo>
                      <a:pt x="130" y="57"/>
                    </a:lnTo>
                    <a:lnTo>
                      <a:pt x="130" y="55"/>
                    </a:lnTo>
                    <a:lnTo>
                      <a:pt x="130" y="57"/>
                    </a:lnTo>
                    <a:lnTo>
                      <a:pt x="132" y="57"/>
                    </a:lnTo>
                    <a:lnTo>
                      <a:pt x="135" y="57"/>
                    </a:lnTo>
                    <a:lnTo>
                      <a:pt x="135" y="60"/>
                    </a:lnTo>
                    <a:lnTo>
                      <a:pt x="137" y="60"/>
                    </a:lnTo>
                    <a:lnTo>
                      <a:pt x="140" y="60"/>
                    </a:lnTo>
                    <a:lnTo>
                      <a:pt x="140" y="62"/>
                    </a:lnTo>
                    <a:lnTo>
                      <a:pt x="140" y="60"/>
                    </a:lnTo>
                    <a:lnTo>
                      <a:pt x="142" y="60"/>
                    </a:lnTo>
                    <a:lnTo>
                      <a:pt x="142" y="62"/>
                    </a:lnTo>
                    <a:lnTo>
                      <a:pt x="144" y="62"/>
                    </a:lnTo>
                    <a:lnTo>
                      <a:pt x="144" y="60"/>
                    </a:lnTo>
                    <a:lnTo>
                      <a:pt x="144" y="62"/>
                    </a:lnTo>
                    <a:lnTo>
                      <a:pt x="144" y="60"/>
                    </a:lnTo>
                    <a:lnTo>
                      <a:pt x="147" y="60"/>
                    </a:lnTo>
                    <a:lnTo>
                      <a:pt x="147" y="62"/>
                    </a:lnTo>
                    <a:lnTo>
                      <a:pt x="149" y="62"/>
                    </a:lnTo>
                    <a:lnTo>
                      <a:pt x="149" y="64"/>
                    </a:lnTo>
                    <a:lnTo>
                      <a:pt x="149" y="62"/>
                    </a:lnTo>
                    <a:lnTo>
                      <a:pt x="149" y="64"/>
                    </a:lnTo>
                    <a:lnTo>
                      <a:pt x="149" y="67"/>
                    </a:lnTo>
                    <a:lnTo>
                      <a:pt x="151" y="67"/>
                    </a:lnTo>
                    <a:lnTo>
                      <a:pt x="151" y="69"/>
                    </a:lnTo>
                    <a:lnTo>
                      <a:pt x="151" y="71"/>
                    </a:lnTo>
                    <a:lnTo>
                      <a:pt x="151" y="74"/>
                    </a:lnTo>
                    <a:lnTo>
                      <a:pt x="151" y="76"/>
                    </a:lnTo>
                    <a:lnTo>
                      <a:pt x="151" y="79"/>
                    </a:lnTo>
                    <a:lnTo>
                      <a:pt x="154" y="79"/>
                    </a:lnTo>
                    <a:lnTo>
                      <a:pt x="154" y="81"/>
                    </a:lnTo>
                    <a:lnTo>
                      <a:pt x="151" y="81"/>
                    </a:lnTo>
                    <a:lnTo>
                      <a:pt x="154" y="81"/>
                    </a:lnTo>
                    <a:lnTo>
                      <a:pt x="154" y="83"/>
                    </a:lnTo>
                    <a:lnTo>
                      <a:pt x="154" y="81"/>
                    </a:lnTo>
                    <a:lnTo>
                      <a:pt x="154" y="83"/>
                    </a:lnTo>
                    <a:lnTo>
                      <a:pt x="156" y="83"/>
                    </a:lnTo>
                    <a:lnTo>
                      <a:pt x="159" y="83"/>
                    </a:lnTo>
                    <a:lnTo>
                      <a:pt x="159" y="86"/>
                    </a:lnTo>
                    <a:lnTo>
                      <a:pt x="159" y="83"/>
                    </a:lnTo>
                    <a:lnTo>
                      <a:pt x="159" y="86"/>
                    </a:lnTo>
                    <a:lnTo>
                      <a:pt x="161" y="86"/>
                    </a:lnTo>
                    <a:lnTo>
                      <a:pt x="161" y="83"/>
                    </a:lnTo>
                    <a:lnTo>
                      <a:pt x="161" y="86"/>
                    </a:lnTo>
                    <a:lnTo>
                      <a:pt x="163" y="86"/>
                    </a:lnTo>
                    <a:lnTo>
                      <a:pt x="163" y="83"/>
                    </a:lnTo>
                    <a:lnTo>
                      <a:pt x="163" y="86"/>
                    </a:lnTo>
                    <a:lnTo>
                      <a:pt x="163" y="88"/>
                    </a:lnTo>
                    <a:lnTo>
                      <a:pt x="163" y="90"/>
                    </a:lnTo>
                    <a:lnTo>
                      <a:pt x="163" y="93"/>
                    </a:lnTo>
                    <a:lnTo>
                      <a:pt x="161" y="93"/>
                    </a:lnTo>
                    <a:lnTo>
                      <a:pt x="163" y="93"/>
                    </a:lnTo>
                    <a:lnTo>
                      <a:pt x="161" y="93"/>
                    </a:lnTo>
                    <a:lnTo>
                      <a:pt x="161" y="90"/>
                    </a:lnTo>
                    <a:lnTo>
                      <a:pt x="159" y="90"/>
                    </a:lnTo>
                    <a:lnTo>
                      <a:pt x="156" y="90"/>
                    </a:lnTo>
                    <a:lnTo>
                      <a:pt x="159" y="90"/>
                    </a:lnTo>
                    <a:lnTo>
                      <a:pt x="156" y="90"/>
                    </a:lnTo>
                    <a:lnTo>
                      <a:pt x="156" y="93"/>
                    </a:lnTo>
                    <a:lnTo>
                      <a:pt x="159" y="93"/>
                    </a:lnTo>
                    <a:lnTo>
                      <a:pt x="156" y="93"/>
                    </a:lnTo>
                    <a:lnTo>
                      <a:pt x="156" y="90"/>
                    </a:lnTo>
                    <a:lnTo>
                      <a:pt x="154" y="90"/>
                    </a:lnTo>
                    <a:lnTo>
                      <a:pt x="154" y="88"/>
                    </a:lnTo>
                    <a:lnTo>
                      <a:pt x="154" y="86"/>
                    </a:lnTo>
                    <a:lnTo>
                      <a:pt x="154" y="88"/>
                    </a:lnTo>
                    <a:lnTo>
                      <a:pt x="151" y="86"/>
                    </a:lnTo>
                    <a:lnTo>
                      <a:pt x="151" y="88"/>
                    </a:lnTo>
                    <a:lnTo>
                      <a:pt x="151" y="86"/>
                    </a:lnTo>
                    <a:lnTo>
                      <a:pt x="151" y="83"/>
                    </a:lnTo>
                    <a:lnTo>
                      <a:pt x="151" y="81"/>
                    </a:lnTo>
                    <a:lnTo>
                      <a:pt x="149" y="81"/>
                    </a:lnTo>
                    <a:lnTo>
                      <a:pt x="149" y="79"/>
                    </a:lnTo>
                    <a:lnTo>
                      <a:pt x="149" y="81"/>
                    </a:lnTo>
                    <a:lnTo>
                      <a:pt x="149" y="79"/>
                    </a:lnTo>
                    <a:lnTo>
                      <a:pt x="147" y="79"/>
                    </a:lnTo>
                    <a:lnTo>
                      <a:pt x="149" y="79"/>
                    </a:lnTo>
                    <a:lnTo>
                      <a:pt x="147" y="79"/>
                    </a:lnTo>
                    <a:lnTo>
                      <a:pt x="149" y="79"/>
                    </a:lnTo>
                    <a:lnTo>
                      <a:pt x="147" y="79"/>
                    </a:lnTo>
                    <a:lnTo>
                      <a:pt x="149" y="79"/>
                    </a:lnTo>
                    <a:lnTo>
                      <a:pt x="149" y="76"/>
                    </a:lnTo>
                    <a:lnTo>
                      <a:pt x="147" y="76"/>
                    </a:lnTo>
                    <a:lnTo>
                      <a:pt x="144" y="76"/>
                    </a:lnTo>
                    <a:lnTo>
                      <a:pt x="147" y="76"/>
                    </a:lnTo>
                    <a:lnTo>
                      <a:pt x="147" y="74"/>
                    </a:lnTo>
                    <a:lnTo>
                      <a:pt x="144" y="74"/>
                    </a:lnTo>
                    <a:lnTo>
                      <a:pt x="142" y="74"/>
                    </a:lnTo>
                    <a:lnTo>
                      <a:pt x="140" y="74"/>
                    </a:lnTo>
                    <a:lnTo>
                      <a:pt x="137" y="74"/>
                    </a:lnTo>
                    <a:lnTo>
                      <a:pt x="135" y="74"/>
                    </a:lnTo>
                    <a:lnTo>
                      <a:pt x="135" y="71"/>
                    </a:lnTo>
                    <a:lnTo>
                      <a:pt x="135" y="74"/>
                    </a:lnTo>
                    <a:lnTo>
                      <a:pt x="135" y="71"/>
                    </a:lnTo>
                    <a:lnTo>
                      <a:pt x="135" y="74"/>
                    </a:lnTo>
                    <a:lnTo>
                      <a:pt x="132" y="74"/>
                    </a:lnTo>
                    <a:lnTo>
                      <a:pt x="132" y="71"/>
                    </a:lnTo>
                    <a:lnTo>
                      <a:pt x="130" y="71"/>
                    </a:lnTo>
                    <a:lnTo>
                      <a:pt x="130" y="69"/>
                    </a:lnTo>
                    <a:lnTo>
                      <a:pt x="132" y="69"/>
                    </a:lnTo>
                    <a:lnTo>
                      <a:pt x="132" y="67"/>
                    </a:lnTo>
                    <a:lnTo>
                      <a:pt x="130" y="64"/>
                    </a:lnTo>
                    <a:lnTo>
                      <a:pt x="128" y="64"/>
                    </a:lnTo>
                    <a:lnTo>
                      <a:pt x="128" y="62"/>
                    </a:lnTo>
                    <a:lnTo>
                      <a:pt x="125" y="62"/>
                    </a:lnTo>
                    <a:lnTo>
                      <a:pt x="125" y="60"/>
                    </a:lnTo>
                    <a:lnTo>
                      <a:pt x="123" y="60"/>
                    </a:lnTo>
                    <a:lnTo>
                      <a:pt x="123" y="57"/>
                    </a:lnTo>
                    <a:lnTo>
                      <a:pt x="121" y="57"/>
                    </a:lnTo>
                    <a:lnTo>
                      <a:pt x="121" y="55"/>
                    </a:lnTo>
                    <a:lnTo>
                      <a:pt x="118" y="55"/>
                    </a:lnTo>
                    <a:lnTo>
                      <a:pt x="118" y="52"/>
                    </a:lnTo>
                    <a:lnTo>
                      <a:pt x="116" y="52"/>
                    </a:lnTo>
                    <a:lnTo>
                      <a:pt x="113" y="52"/>
                    </a:lnTo>
                    <a:lnTo>
                      <a:pt x="111" y="52"/>
                    </a:lnTo>
                    <a:lnTo>
                      <a:pt x="111" y="50"/>
                    </a:lnTo>
                    <a:lnTo>
                      <a:pt x="111" y="52"/>
                    </a:lnTo>
                    <a:lnTo>
                      <a:pt x="109" y="52"/>
                    </a:lnTo>
                    <a:lnTo>
                      <a:pt x="111" y="52"/>
                    </a:lnTo>
                    <a:lnTo>
                      <a:pt x="111" y="55"/>
                    </a:lnTo>
                    <a:lnTo>
                      <a:pt x="109" y="55"/>
                    </a:lnTo>
                    <a:lnTo>
                      <a:pt x="109" y="52"/>
                    </a:lnTo>
                    <a:lnTo>
                      <a:pt x="109" y="55"/>
                    </a:lnTo>
                    <a:lnTo>
                      <a:pt x="109" y="52"/>
                    </a:lnTo>
                    <a:lnTo>
                      <a:pt x="106" y="52"/>
                    </a:lnTo>
                    <a:lnTo>
                      <a:pt x="106" y="55"/>
                    </a:lnTo>
                    <a:lnTo>
                      <a:pt x="106" y="52"/>
                    </a:lnTo>
                    <a:lnTo>
                      <a:pt x="109" y="52"/>
                    </a:lnTo>
                    <a:lnTo>
                      <a:pt x="109" y="50"/>
                    </a:lnTo>
                    <a:lnTo>
                      <a:pt x="111" y="50"/>
                    </a:lnTo>
                    <a:lnTo>
                      <a:pt x="113" y="50"/>
                    </a:lnTo>
                    <a:lnTo>
                      <a:pt x="113" y="48"/>
                    </a:lnTo>
                    <a:lnTo>
                      <a:pt x="113" y="50"/>
                    </a:lnTo>
                    <a:lnTo>
                      <a:pt x="113" y="48"/>
                    </a:lnTo>
                    <a:lnTo>
                      <a:pt x="116" y="45"/>
                    </a:lnTo>
                    <a:lnTo>
                      <a:pt x="118" y="45"/>
                    </a:lnTo>
                    <a:lnTo>
                      <a:pt x="121" y="45"/>
                    </a:lnTo>
                    <a:close/>
                    <a:moveTo>
                      <a:pt x="223" y="29"/>
                    </a:moveTo>
                    <a:lnTo>
                      <a:pt x="223" y="31"/>
                    </a:lnTo>
                    <a:lnTo>
                      <a:pt x="225" y="31"/>
                    </a:lnTo>
                    <a:lnTo>
                      <a:pt x="223" y="33"/>
                    </a:lnTo>
                    <a:lnTo>
                      <a:pt x="225" y="36"/>
                    </a:lnTo>
                    <a:lnTo>
                      <a:pt x="227" y="36"/>
                    </a:lnTo>
                    <a:lnTo>
                      <a:pt x="225" y="36"/>
                    </a:lnTo>
                    <a:lnTo>
                      <a:pt x="227" y="36"/>
                    </a:lnTo>
                    <a:lnTo>
                      <a:pt x="227" y="38"/>
                    </a:lnTo>
                    <a:lnTo>
                      <a:pt x="227" y="41"/>
                    </a:lnTo>
                    <a:lnTo>
                      <a:pt x="230" y="41"/>
                    </a:lnTo>
                    <a:lnTo>
                      <a:pt x="230" y="43"/>
                    </a:lnTo>
                    <a:lnTo>
                      <a:pt x="230" y="45"/>
                    </a:lnTo>
                    <a:lnTo>
                      <a:pt x="227" y="45"/>
                    </a:lnTo>
                    <a:lnTo>
                      <a:pt x="227" y="43"/>
                    </a:lnTo>
                    <a:lnTo>
                      <a:pt x="227" y="41"/>
                    </a:lnTo>
                    <a:lnTo>
                      <a:pt x="225" y="41"/>
                    </a:lnTo>
                    <a:lnTo>
                      <a:pt x="225" y="43"/>
                    </a:lnTo>
                    <a:lnTo>
                      <a:pt x="227" y="43"/>
                    </a:lnTo>
                    <a:lnTo>
                      <a:pt x="227" y="45"/>
                    </a:lnTo>
                    <a:lnTo>
                      <a:pt x="227" y="48"/>
                    </a:lnTo>
                    <a:lnTo>
                      <a:pt x="225" y="48"/>
                    </a:lnTo>
                    <a:lnTo>
                      <a:pt x="223" y="48"/>
                    </a:lnTo>
                    <a:lnTo>
                      <a:pt x="220" y="48"/>
                    </a:lnTo>
                    <a:lnTo>
                      <a:pt x="220" y="45"/>
                    </a:lnTo>
                    <a:lnTo>
                      <a:pt x="218" y="45"/>
                    </a:lnTo>
                    <a:lnTo>
                      <a:pt x="215" y="45"/>
                    </a:lnTo>
                    <a:lnTo>
                      <a:pt x="215" y="43"/>
                    </a:lnTo>
                    <a:lnTo>
                      <a:pt x="213" y="43"/>
                    </a:lnTo>
                    <a:lnTo>
                      <a:pt x="215" y="43"/>
                    </a:lnTo>
                    <a:lnTo>
                      <a:pt x="215" y="41"/>
                    </a:lnTo>
                    <a:lnTo>
                      <a:pt x="218" y="41"/>
                    </a:lnTo>
                    <a:lnTo>
                      <a:pt x="220" y="41"/>
                    </a:lnTo>
                    <a:lnTo>
                      <a:pt x="220" y="38"/>
                    </a:lnTo>
                    <a:lnTo>
                      <a:pt x="218" y="38"/>
                    </a:lnTo>
                    <a:lnTo>
                      <a:pt x="218" y="36"/>
                    </a:lnTo>
                    <a:lnTo>
                      <a:pt x="218" y="38"/>
                    </a:lnTo>
                    <a:lnTo>
                      <a:pt x="218" y="36"/>
                    </a:lnTo>
                    <a:lnTo>
                      <a:pt x="218" y="38"/>
                    </a:lnTo>
                    <a:lnTo>
                      <a:pt x="215" y="38"/>
                    </a:lnTo>
                    <a:lnTo>
                      <a:pt x="215" y="41"/>
                    </a:lnTo>
                    <a:lnTo>
                      <a:pt x="213" y="41"/>
                    </a:lnTo>
                    <a:lnTo>
                      <a:pt x="213" y="43"/>
                    </a:lnTo>
                    <a:lnTo>
                      <a:pt x="211" y="43"/>
                    </a:lnTo>
                    <a:lnTo>
                      <a:pt x="211" y="41"/>
                    </a:lnTo>
                    <a:lnTo>
                      <a:pt x="208" y="41"/>
                    </a:lnTo>
                    <a:lnTo>
                      <a:pt x="206" y="41"/>
                    </a:lnTo>
                    <a:lnTo>
                      <a:pt x="206" y="38"/>
                    </a:lnTo>
                    <a:lnTo>
                      <a:pt x="204" y="38"/>
                    </a:lnTo>
                    <a:lnTo>
                      <a:pt x="206" y="38"/>
                    </a:lnTo>
                    <a:lnTo>
                      <a:pt x="206" y="36"/>
                    </a:lnTo>
                    <a:lnTo>
                      <a:pt x="206" y="33"/>
                    </a:lnTo>
                    <a:lnTo>
                      <a:pt x="208" y="33"/>
                    </a:lnTo>
                    <a:lnTo>
                      <a:pt x="206" y="33"/>
                    </a:lnTo>
                    <a:lnTo>
                      <a:pt x="208" y="33"/>
                    </a:lnTo>
                    <a:lnTo>
                      <a:pt x="206" y="33"/>
                    </a:lnTo>
                    <a:lnTo>
                      <a:pt x="208" y="33"/>
                    </a:lnTo>
                    <a:lnTo>
                      <a:pt x="211" y="33"/>
                    </a:lnTo>
                    <a:lnTo>
                      <a:pt x="208" y="33"/>
                    </a:lnTo>
                    <a:lnTo>
                      <a:pt x="211" y="33"/>
                    </a:lnTo>
                    <a:lnTo>
                      <a:pt x="213" y="33"/>
                    </a:lnTo>
                    <a:lnTo>
                      <a:pt x="211" y="33"/>
                    </a:lnTo>
                    <a:lnTo>
                      <a:pt x="213" y="33"/>
                    </a:lnTo>
                    <a:lnTo>
                      <a:pt x="213" y="31"/>
                    </a:lnTo>
                    <a:lnTo>
                      <a:pt x="213" y="33"/>
                    </a:lnTo>
                    <a:lnTo>
                      <a:pt x="215" y="33"/>
                    </a:lnTo>
                    <a:lnTo>
                      <a:pt x="215" y="31"/>
                    </a:lnTo>
                    <a:lnTo>
                      <a:pt x="215" y="29"/>
                    </a:lnTo>
                    <a:lnTo>
                      <a:pt x="218" y="29"/>
                    </a:lnTo>
                    <a:lnTo>
                      <a:pt x="220" y="29"/>
                    </a:lnTo>
                    <a:lnTo>
                      <a:pt x="223" y="29"/>
                    </a:lnTo>
                    <a:close/>
                    <a:moveTo>
                      <a:pt x="7" y="10"/>
                    </a:moveTo>
                    <a:lnTo>
                      <a:pt x="9" y="10"/>
                    </a:lnTo>
                    <a:lnTo>
                      <a:pt x="9" y="12"/>
                    </a:lnTo>
                    <a:lnTo>
                      <a:pt x="11" y="12"/>
                    </a:lnTo>
                    <a:lnTo>
                      <a:pt x="11" y="10"/>
                    </a:lnTo>
                    <a:lnTo>
                      <a:pt x="11" y="12"/>
                    </a:lnTo>
                    <a:lnTo>
                      <a:pt x="9" y="12"/>
                    </a:lnTo>
                    <a:lnTo>
                      <a:pt x="9" y="14"/>
                    </a:lnTo>
                    <a:lnTo>
                      <a:pt x="7" y="14"/>
                    </a:lnTo>
                    <a:lnTo>
                      <a:pt x="7" y="17"/>
                    </a:lnTo>
                    <a:lnTo>
                      <a:pt x="9" y="17"/>
                    </a:lnTo>
                    <a:lnTo>
                      <a:pt x="7" y="17"/>
                    </a:lnTo>
                    <a:lnTo>
                      <a:pt x="9" y="17"/>
                    </a:lnTo>
                    <a:lnTo>
                      <a:pt x="7" y="17"/>
                    </a:lnTo>
                    <a:lnTo>
                      <a:pt x="9" y="17"/>
                    </a:lnTo>
                    <a:lnTo>
                      <a:pt x="9" y="19"/>
                    </a:lnTo>
                    <a:lnTo>
                      <a:pt x="9" y="17"/>
                    </a:lnTo>
                    <a:lnTo>
                      <a:pt x="9" y="19"/>
                    </a:lnTo>
                    <a:lnTo>
                      <a:pt x="9" y="22"/>
                    </a:lnTo>
                    <a:lnTo>
                      <a:pt x="9" y="24"/>
                    </a:lnTo>
                    <a:lnTo>
                      <a:pt x="11" y="24"/>
                    </a:lnTo>
                    <a:lnTo>
                      <a:pt x="11" y="26"/>
                    </a:lnTo>
                    <a:lnTo>
                      <a:pt x="14" y="26"/>
                    </a:lnTo>
                    <a:lnTo>
                      <a:pt x="16" y="26"/>
                    </a:lnTo>
                    <a:lnTo>
                      <a:pt x="16" y="29"/>
                    </a:lnTo>
                    <a:lnTo>
                      <a:pt x="16" y="31"/>
                    </a:lnTo>
                    <a:lnTo>
                      <a:pt x="16" y="29"/>
                    </a:lnTo>
                    <a:lnTo>
                      <a:pt x="16" y="31"/>
                    </a:lnTo>
                    <a:lnTo>
                      <a:pt x="16" y="29"/>
                    </a:lnTo>
                    <a:lnTo>
                      <a:pt x="14" y="29"/>
                    </a:lnTo>
                    <a:lnTo>
                      <a:pt x="11" y="29"/>
                    </a:lnTo>
                    <a:lnTo>
                      <a:pt x="11" y="26"/>
                    </a:lnTo>
                    <a:lnTo>
                      <a:pt x="9" y="26"/>
                    </a:lnTo>
                    <a:lnTo>
                      <a:pt x="9" y="24"/>
                    </a:lnTo>
                    <a:lnTo>
                      <a:pt x="7" y="24"/>
                    </a:lnTo>
                    <a:lnTo>
                      <a:pt x="7" y="22"/>
                    </a:lnTo>
                    <a:lnTo>
                      <a:pt x="7" y="19"/>
                    </a:lnTo>
                    <a:lnTo>
                      <a:pt x="4" y="19"/>
                    </a:lnTo>
                    <a:lnTo>
                      <a:pt x="4" y="17"/>
                    </a:lnTo>
                    <a:lnTo>
                      <a:pt x="2" y="17"/>
                    </a:lnTo>
                    <a:lnTo>
                      <a:pt x="2" y="14"/>
                    </a:lnTo>
                    <a:lnTo>
                      <a:pt x="0" y="12"/>
                    </a:lnTo>
                    <a:lnTo>
                      <a:pt x="2" y="12"/>
                    </a:lnTo>
                    <a:lnTo>
                      <a:pt x="2" y="10"/>
                    </a:lnTo>
                    <a:lnTo>
                      <a:pt x="4" y="10"/>
                    </a:lnTo>
                    <a:lnTo>
                      <a:pt x="7" y="10"/>
                    </a:lnTo>
                    <a:close/>
                    <a:moveTo>
                      <a:pt x="192" y="0"/>
                    </a:moveTo>
                    <a:lnTo>
                      <a:pt x="192" y="3"/>
                    </a:lnTo>
                    <a:lnTo>
                      <a:pt x="189" y="3"/>
                    </a:lnTo>
                    <a:lnTo>
                      <a:pt x="189" y="5"/>
                    </a:lnTo>
                    <a:lnTo>
                      <a:pt x="189" y="7"/>
                    </a:lnTo>
                    <a:lnTo>
                      <a:pt x="189" y="10"/>
                    </a:lnTo>
                    <a:lnTo>
                      <a:pt x="189" y="12"/>
                    </a:lnTo>
                    <a:lnTo>
                      <a:pt x="187" y="10"/>
                    </a:lnTo>
                    <a:lnTo>
                      <a:pt x="187" y="7"/>
                    </a:lnTo>
                    <a:lnTo>
                      <a:pt x="185" y="7"/>
                    </a:lnTo>
                    <a:lnTo>
                      <a:pt x="187" y="7"/>
                    </a:lnTo>
                    <a:lnTo>
                      <a:pt x="187" y="5"/>
                    </a:lnTo>
                    <a:lnTo>
                      <a:pt x="185" y="5"/>
                    </a:lnTo>
                    <a:lnTo>
                      <a:pt x="185" y="7"/>
                    </a:lnTo>
                    <a:lnTo>
                      <a:pt x="182" y="7"/>
                    </a:lnTo>
                    <a:lnTo>
                      <a:pt x="185" y="7"/>
                    </a:lnTo>
                    <a:lnTo>
                      <a:pt x="185" y="10"/>
                    </a:lnTo>
                    <a:lnTo>
                      <a:pt x="185" y="7"/>
                    </a:lnTo>
                    <a:lnTo>
                      <a:pt x="185" y="10"/>
                    </a:lnTo>
                    <a:lnTo>
                      <a:pt x="182" y="10"/>
                    </a:lnTo>
                    <a:lnTo>
                      <a:pt x="182" y="7"/>
                    </a:lnTo>
                    <a:lnTo>
                      <a:pt x="182" y="10"/>
                    </a:lnTo>
                    <a:lnTo>
                      <a:pt x="182" y="7"/>
                    </a:lnTo>
                    <a:lnTo>
                      <a:pt x="182" y="10"/>
                    </a:lnTo>
                    <a:lnTo>
                      <a:pt x="182" y="7"/>
                    </a:lnTo>
                    <a:lnTo>
                      <a:pt x="180" y="7"/>
                    </a:lnTo>
                    <a:lnTo>
                      <a:pt x="180" y="10"/>
                    </a:lnTo>
                    <a:lnTo>
                      <a:pt x="180" y="7"/>
                    </a:lnTo>
                    <a:lnTo>
                      <a:pt x="180" y="10"/>
                    </a:lnTo>
                    <a:lnTo>
                      <a:pt x="180" y="7"/>
                    </a:lnTo>
                    <a:lnTo>
                      <a:pt x="180" y="10"/>
                    </a:lnTo>
                    <a:lnTo>
                      <a:pt x="180" y="7"/>
                    </a:lnTo>
                    <a:lnTo>
                      <a:pt x="180" y="5"/>
                    </a:lnTo>
                    <a:lnTo>
                      <a:pt x="180" y="3"/>
                    </a:lnTo>
                    <a:lnTo>
                      <a:pt x="178" y="3"/>
                    </a:lnTo>
                    <a:lnTo>
                      <a:pt x="180" y="3"/>
                    </a:lnTo>
                    <a:lnTo>
                      <a:pt x="182" y="3"/>
                    </a:lnTo>
                    <a:lnTo>
                      <a:pt x="182" y="0"/>
                    </a:lnTo>
                    <a:lnTo>
                      <a:pt x="182" y="3"/>
                    </a:lnTo>
                    <a:lnTo>
                      <a:pt x="185" y="0"/>
                    </a:lnTo>
                    <a:lnTo>
                      <a:pt x="185" y="3"/>
                    </a:lnTo>
                    <a:lnTo>
                      <a:pt x="185" y="0"/>
                    </a:lnTo>
                    <a:lnTo>
                      <a:pt x="185" y="3"/>
                    </a:lnTo>
                    <a:lnTo>
                      <a:pt x="185" y="0"/>
                    </a:lnTo>
                    <a:lnTo>
                      <a:pt x="185" y="3"/>
                    </a:lnTo>
                    <a:lnTo>
                      <a:pt x="187" y="3"/>
                    </a:lnTo>
                    <a:lnTo>
                      <a:pt x="187" y="5"/>
                    </a:lnTo>
                    <a:lnTo>
                      <a:pt x="187" y="3"/>
                    </a:lnTo>
                    <a:lnTo>
                      <a:pt x="189" y="3"/>
                    </a:lnTo>
                    <a:lnTo>
                      <a:pt x="187" y="3"/>
                    </a:lnTo>
                    <a:lnTo>
                      <a:pt x="189" y="3"/>
                    </a:lnTo>
                    <a:lnTo>
                      <a:pt x="187" y="3"/>
                    </a:lnTo>
                    <a:lnTo>
                      <a:pt x="189" y="3"/>
                    </a:lnTo>
                    <a:lnTo>
                      <a:pt x="189" y="0"/>
                    </a:lnTo>
                    <a:lnTo>
                      <a:pt x="192"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67" name="Freeform 52276">
                <a:extLst>
                  <a:ext uri="{FF2B5EF4-FFF2-40B4-BE49-F238E27FC236}">
                    <a16:creationId xmlns:a16="http://schemas.microsoft.com/office/drawing/2014/main" id="{5512E41F-6D5F-495E-8C20-3F48304E9B42}"/>
                  </a:ext>
                </a:extLst>
              </p:cNvPr>
              <p:cNvSpPr>
                <a:spLocks noEditPoints="1"/>
              </p:cNvSpPr>
              <p:nvPr/>
            </p:nvSpPr>
            <p:spPr bwMode="auto">
              <a:xfrm>
                <a:off x="4608698" y="5305835"/>
                <a:ext cx="417450" cy="459578"/>
              </a:xfrm>
              <a:custGeom>
                <a:avLst/>
                <a:gdLst>
                  <a:gd name="T0" fmla="*/ 69 w 218"/>
                  <a:gd name="T1" fmla="*/ 159 h 240"/>
                  <a:gd name="T2" fmla="*/ 97 w 218"/>
                  <a:gd name="T3" fmla="*/ 173 h 240"/>
                  <a:gd name="T4" fmla="*/ 109 w 218"/>
                  <a:gd name="T5" fmla="*/ 187 h 240"/>
                  <a:gd name="T6" fmla="*/ 104 w 218"/>
                  <a:gd name="T7" fmla="*/ 197 h 240"/>
                  <a:gd name="T8" fmla="*/ 102 w 218"/>
                  <a:gd name="T9" fmla="*/ 197 h 240"/>
                  <a:gd name="T10" fmla="*/ 90 w 218"/>
                  <a:gd name="T11" fmla="*/ 197 h 240"/>
                  <a:gd name="T12" fmla="*/ 102 w 218"/>
                  <a:gd name="T13" fmla="*/ 223 h 240"/>
                  <a:gd name="T14" fmla="*/ 99 w 218"/>
                  <a:gd name="T15" fmla="*/ 237 h 240"/>
                  <a:gd name="T16" fmla="*/ 83 w 218"/>
                  <a:gd name="T17" fmla="*/ 225 h 240"/>
                  <a:gd name="T18" fmla="*/ 76 w 218"/>
                  <a:gd name="T19" fmla="*/ 233 h 240"/>
                  <a:gd name="T20" fmla="*/ 71 w 218"/>
                  <a:gd name="T21" fmla="*/ 218 h 240"/>
                  <a:gd name="T22" fmla="*/ 59 w 218"/>
                  <a:gd name="T23" fmla="*/ 225 h 240"/>
                  <a:gd name="T24" fmla="*/ 54 w 218"/>
                  <a:gd name="T25" fmla="*/ 202 h 240"/>
                  <a:gd name="T26" fmla="*/ 35 w 218"/>
                  <a:gd name="T27" fmla="*/ 173 h 240"/>
                  <a:gd name="T28" fmla="*/ 121 w 218"/>
                  <a:gd name="T29" fmla="*/ 173 h 240"/>
                  <a:gd name="T30" fmla="*/ 111 w 218"/>
                  <a:gd name="T31" fmla="*/ 168 h 240"/>
                  <a:gd name="T32" fmla="*/ 104 w 218"/>
                  <a:gd name="T33" fmla="*/ 166 h 240"/>
                  <a:gd name="T34" fmla="*/ 90 w 218"/>
                  <a:gd name="T35" fmla="*/ 159 h 240"/>
                  <a:gd name="T36" fmla="*/ 78 w 218"/>
                  <a:gd name="T37" fmla="*/ 149 h 240"/>
                  <a:gd name="T38" fmla="*/ 52 w 218"/>
                  <a:gd name="T39" fmla="*/ 154 h 240"/>
                  <a:gd name="T40" fmla="*/ 43 w 218"/>
                  <a:gd name="T41" fmla="*/ 152 h 240"/>
                  <a:gd name="T42" fmla="*/ 35 w 218"/>
                  <a:gd name="T43" fmla="*/ 149 h 240"/>
                  <a:gd name="T44" fmla="*/ 31 w 218"/>
                  <a:gd name="T45" fmla="*/ 140 h 240"/>
                  <a:gd name="T46" fmla="*/ 21 w 218"/>
                  <a:gd name="T47" fmla="*/ 135 h 240"/>
                  <a:gd name="T48" fmla="*/ 16 w 218"/>
                  <a:gd name="T49" fmla="*/ 142 h 240"/>
                  <a:gd name="T50" fmla="*/ 26 w 218"/>
                  <a:gd name="T51" fmla="*/ 128 h 240"/>
                  <a:gd name="T52" fmla="*/ 33 w 218"/>
                  <a:gd name="T53" fmla="*/ 123 h 240"/>
                  <a:gd name="T54" fmla="*/ 16 w 218"/>
                  <a:gd name="T55" fmla="*/ 116 h 240"/>
                  <a:gd name="T56" fmla="*/ 5 w 218"/>
                  <a:gd name="T57" fmla="*/ 100 h 240"/>
                  <a:gd name="T58" fmla="*/ 5 w 218"/>
                  <a:gd name="T59" fmla="*/ 95 h 240"/>
                  <a:gd name="T60" fmla="*/ 12 w 218"/>
                  <a:gd name="T61" fmla="*/ 76 h 240"/>
                  <a:gd name="T62" fmla="*/ 33 w 218"/>
                  <a:gd name="T63" fmla="*/ 54 h 240"/>
                  <a:gd name="T64" fmla="*/ 54 w 218"/>
                  <a:gd name="T65" fmla="*/ 38 h 240"/>
                  <a:gd name="T66" fmla="*/ 78 w 218"/>
                  <a:gd name="T67" fmla="*/ 28 h 240"/>
                  <a:gd name="T68" fmla="*/ 114 w 218"/>
                  <a:gd name="T69" fmla="*/ 16 h 240"/>
                  <a:gd name="T70" fmla="*/ 140 w 218"/>
                  <a:gd name="T71" fmla="*/ 9 h 240"/>
                  <a:gd name="T72" fmla="*/ 168 w 218"/>
                  <a:gd name="T73" fmla="*/ 21 h 240"/>
                  <a:gd name="T74" fmla="*/ 194 w 218"/>
                  <a:gd name="T75" fmla="*/ 19 h 240"/>
                  <a:gd name="T76" fmla="*/ 209 w 218"/>
                  <a:gd name="T77" fmla="*/ 2 h 240"/>
                  <a:gd name="T78" fmla="*/ 206 w 218"/>
                  <a:gd name="T79" fmla="*/ 23 h 240"/>
                  <a:gd name="T80" fmla="*/ 199 w 218"/>
                  <a:gd name="T81" fmla="*/ 45 h 240"/>
                  <a:gd name="T82" fmla="*/ 173 w 218"/>
                  <a:gd name="T83" fmla="*/ 35 h 240"/>
                  <a:gd name="T84" fmla="*/ 161 w 218"/>
                  <a:gd name="T85" fmla="*/ 38 h 240"/>
                  <a:gd name="T86" fmla="*/ 142 w 218"/>
                  <a:gd name="T87" fmla="*/ 38 h 240"/>
                  <a:gd name="T88" fmla="*/ 121 w 218"/>
                  <a:gd name="T89" fmla="*/ 45 h 240"/>
                  <a:gd name="T90" fmla="*/ 133 w 218"/>
                  <a:gd name="T91" fmla="*/ 61 h 240"/>
                  <a:gd name="T92" fmla="*/ 133 w 218"/>
                  <a:gd name="T93" fmla="*/ 66 h 240"/>
                  <a:gd name="T94" fmla="*/ 130 w 218"/>
                  <a:gd name="T95" fmla="*/ 73 h 240"/>
                  <a:gd name="T96" fmla="*/ 118 w 218"/>
                  <a:gd name="T97" fmla="*/ 69 h 240"/>
                  <a:gd name="T98" fmla="*/ 123 w 218"/>
                  <a:gd name="T99" fmla="*/ 83 h 240"/>
                  <a:gd name="T100" fmla="*/ 97 w 218"/>
                  <a:gd name="T101" fmla="*/ 64 h 240"/>
                  <a:gd name="T102" fmla="*/ 88 w 218"/>
                  <a:gd name="T103" fmla="*/ 54 h 240"/>
                  <a:gd name="T104" fmla="*/ 85 w 218"/>
                  <a:gd name="T105" fmla="*/ 66 h 240"/>
                  <a:gd name="T106" fmla="*/ 95 w 218"/>
                  <a:gd name="T107" fmla="*/ 100 h 240"/>
                  <a:gd name="T108" fmla="*/ 104 w 218"/>
                  <a:gd name="T109" fmla="*/ 119 h 240"/>
                  <a:gd name="T110" fmla="*/ 99 w 218"/>
                  <a:gd name="T111" fmla="*/ 111 h 240"/>
                  <a:gd name="T112" fmla="*/ 95 w 218"/>
                  <a:gd name="T113" fmla="*/ 128 h 240"/>
                  <a:gd name="T114" fmla="*/ 85 w 218"/>
                  <a:gd name="T115" fmla="*/ 130 h 240"/>
                  <a:gd name="T116" fmla="*/ 107 w 218"/>
                  <a:gd name="T117" fmla="*/ 140 h 240"/>
                  <a:gd name="T118" fmla="*/ 126 w 218"/>
                  <a:gd name="T119" fmla="*/ 154 h 240"/>
                  <a:gd name="T120" fmla="*/ 133 w 218"/>
                  <a:gd name="T121" fmla="*/ 185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8" h="240">
                    <a:moveTo>
                      <a:pt x="43" y="161"/>
                    </a:moveTo>
                    <a:lnTo>
                      <a:pt x="45" y="161"/>
                    </a:lnTo>
                    <a:lnTo>
                      <a:pt x="43" y="159"/>
                    </a:lnTo>
                    <a:lnTo>
                      <a:pt x="45" y="159"/>
                    </a:lnTo>
                    <a:lnTo>
                      <a:pt x="45" y="161"/>
                    </a:lnTo>
                    <a:lnTo>
                      <a:pt x="47" y="161"/>
                    </a:lnTo>
                    <a:lnTo>
                      <a:pt x="50" y="161"/>
                    </a:lnTo>
                    <a:lnTo>
                      <a:pt x="52" y="164"/>
                    </a:lnTo>
                    <a:lnTo>
                      <a:pt x="52" y="161"/>
                    </a:lnTo>
                    <a:lnTo>
                      <a:pt x="54" y="161"/>
                    </a:lnTo>
                    <a:lnTo>
                      <a:pt x="54" y="159"/>
                    </a:lnTo>
                    <a:lnTo>
                      <a:pt x="57" y="159"/>
                    </a:lnTo>
                    <a:lnTo>
                      <a:pt x="57" y="157"/>
                    </a:lnTo>
                    <a:lnTo>
                      <a:pt x="57" y="154"/>
                    </a:lnTo>
                    <a:lnTo>
                      <a:pt x="59" y="154"/>
                    </a:lnTo>
                    <a:lnTo>
                      <a:pt x="62" y="154"/>
                    </a:lnTo>
                    <a:lnTo>
                      <a:pt x="64" y="154"/>
                    </a:lnTo>
                    <a:lnTo>
                      <a:pt x="66" y="157"/>
                    </a:lnTo>
                    <a:lnTo>
                      <a:pt x="69" y="157"/>
                    </a:lnTo>
                    <a:lnTo>
                      <a:pt x="69" y="159"/>
                    </a:lnTo>
                    <a:lnTo>
                      <a:pt x="71" y="159"/>
                    </a:lnTo>
                    <a:lnTo>
                      <a:pt x="71" y="161"/>
                    </a:lnTo>
                    <a:lnTo>
                      <a:pt x="73" y="161"/>
                    </a:lnTo>
                    <a:lnTo>
                      <a:pt x="76" y="161"/>
                    </a:lnTo>
                    <a:lnTo>
                      <a:pt x="76" y="164"/>
                    </a:lnTo>
                    <a:lnTo>
                      <a:pt x="78" y="164"/>
                    </a:lnTo>
                    <a:lnTo>
                      <a:pt x="80" y="164"/>
                    </a:lnTo>
                    <a:lnTo>
                      <a:pt x="83" y="164"/>
                    </a:lnTo>
                    <a:lnTo>
                      <a:pt x="83" y="166"/>
                    </a:lnTo>
                    <a:lnTo>
                      <a:pt x="85" y="166"/>
                    </a:lnTo>
                    <a:lnTo>
                      <a:pt x="88" y="166"/>
                    </a:lnTo>
                    <a:lnTo>
                      <a:pt x="88" y="168"/>
                    </a:lnTo>
                    <a:lnTo>
                      <a:pt x="90" y="168"/>
                    </a:lnTo>
                    <a:lnTo>
                      <a:pt x="90" y="171"/>
                    </a:lnTo>
                    <a:lnTo>
                      <a:pt x="92" y="171"/>
                    </a:lnTo>
                    <a:lnTo>
                      <a:pt x="95" y="171"/>
                    </a:lnTo>
                    <a:lnTo>
                      <a:pt x="95" y="173"/>
                    </a:lnTo>
                    <a:lnTo>
                      <a:pt x="95" y="171"/>
                    </a:lnTo>
                    <a:lnTo>
                      <a:pt x="97" y="171"/>
                    </a:lnTo>
                    <a:lnTo>
                      <a:pt x="97" y="173"/>
                    </a:lnTo>
                    <a:lnTo>
                      <a:pt x="97" y="176"/>
                    </a:lnTo>
                    <a:lnTo>
                      <a:pt x="99" y="176"/>
                    </a:lnTo>
                    <a:lnTo>
                      <a:pt x="102" y="176"/>
                    </a:lnTo>
                    <a:lnTo>
                      <a:pt x="102" y="178"/>
                    </a:lnTo>
                    <a:lnTo>
                      <a:pt x="104" y="178"/>
                    </a:lnTo>
                    <a:lnTo>
                      <a:pt x="102" y="180"/>
                    </a:lnTo>
                    <a:lnTo>
                      <a:pt x="102" y="183"/>
                    </a:lnTo>
                    <a:lnTo>
                      <a:pt x="104" y="183"/>
                    </a:lnTo>
                    <a:lnTo>
                      <a:pt x="102" y="183"/>
                    </a:lnTo>
                    <a:lnTo>
                      <a:pt x="104" y="183"/>
                    </a:lnTo>
                    <a:lnTo>
                      <a:pt x="102" y="183"/>
                    </a:lnTo>
                    <a:lnTo>
                      <a:pt x="102" y="185"/>
                    </a:lnTo>
                    <a:lnTo>
                      <a:pt x="104" y="185"/>
                    </a:lnTo>
                    <a:lnTo>
                      <a:pt x="102" y="185"/>
                    </a:lnTo>
                    <a:lnTo>
                      <a:pt x="104" y="185"/>
                    </a:lnTo>
                    <a:lnTo>
                      <a:pt x="104" y="187"/>
                    </a:lnTo>
                    <a:lnTo>
                      <a:pt x="107" y="187"/>
                    </a:lnTo>
                    <a:lnTo>
                      <a:pt x="107" y="190"/>
                    </a:lnTo>
                    <a:lnTo>
                      <a:pt x="109" y="190"/>
                    </a:lnTo>
                    <a:lnTo>
                      <a:pt x="109" y="187"/>
                    </a:lnTo>
                    <a:lnTo>
                      <a:pt x="107" y="187"/>
                    </a:lnTo>
                    <a:lnTo>
                      <a:pt x="107" y="185"/>
                    </a:lnTo>
                    <a:lnTo>
                      <a:pt x="109" y="185"/>
                    </a:lnTo>
                    <a:lnTo>
                      <a:pt x="111" y="185"/>
                    </a:lnTo>
                    <a:lnTo>
                      <a:pt x="111" y="187"/>
                    </a:lnTo>
                    <a:lnTo>
                      <a:pt x="109" y="187"/>
                    </a:lnTo>
                    <a:lnTo>
                      <a:pt x="109" y="190"/>
                    </a:lnTo>
                    <a:lnTo>
                      <a:pt x="109" y="187"/>
                    </a:lnTo>
                    <a:lnTo>
                      <a:pt x="109" y="190"/>
                    </a:lnTo>
                    <a:lnTo>
                      <a:pt x="111" y="190"/>
                    </a:lnTo>
                    <a:lnTo>
                      <a:pt x="111" y="192"/>
                    </a:lnTo>
                    <a:lnTo>
                      <a:pt x="114" y="192"/>
                    </a:lnTo>
                    <a:lnTo>
                      <a:pt x="114" y="195"/>
                    </a:lnTo>
                    <a:lnTo>
                      <a:pt x="111" y="195"/>
                    </a:lnTo>
                    <a:lnTo>
                      <a:pt x="109" y="195"/>
                    </a:lnTo>
                    <a:lnTo>
                      <a:pt x="107" y="195"/>
                    </a:lnTo>
                    <a:lnTo>
                      <a:pt x="107" y="197"/>
                    </a:lnTo>
                    <a:lnTo>
                      <a:pt x="107" y="195"/>
                    </a:lnTo>
                    <a:lnTo>
                      <a:pt x="107" y="197"/>
                    </a:lnTo>
                    <a:lnTo>
                      <a:pt x="104" y="197"/>
                    </a:lnTo>
                    <a:lnTo>
                      <a:pt x="107" y="197"/>
                    </a:lnTo>
                    <a:lnTo>
                      <a:pt x="107" y="199"/>
                    </a:lnTo>
                    <a:lnTo>
                      <a:pt x="107" y="197"/>
                    </a:lnTo>
                    <a:lnTo>
                      <a:pt x="104" y="199"/>
                    </a:lnTo>
                    <a:lnTo>
                      <a:pt x="104" y="197"/>
                    </a:lnTo>
                    <a:lnTo>
                      <a:pt x="104" y="199"/>
                    </a:lnTo>
                    <a:lnTo>
                      <a:pt x="104" y="197"/>
                    </a:lnTo>
                    <a:lnTo>
                      <a:pt x="104" y="199"/>
                    </a:lnTo>
                    <a:lnTo>
                      <a:pt x="104" y="197"/>
                    </a:lnTo>
                    <a:lnTo>
                      <a:pt x="104" y="199"/>
                    </a:lnTo>
                    <a:lnTo>
                      <a:pt x="104" y="202"/>
                    </a:lnTo>
                    <a:lnTo>
                      <a:pt x="104" y="199"/>
                    </a:lnTo>
                    <a:lnTo>
                      <a:pt x="104" y="202"/>
                    </a:lnTo>
                    <a:lnTo>
                      <a:pt x="102" y="202"/>
                    </a:lnTo>
                    <a:lnTo>
                      <a:pt x="102" y="199"/>
                    </a:lnTo>
                    <a:lnTo>
                      <a:pt x="102" y="197"/>
                    </a:lnTo>
                    <a:lnTo>
                      <a:pt x="99" y="197"/>
                    </a:lnTo>
                    <a:lnTo>
                      <a:pt x="102" y="197"/>
                    </a:lnTo>
                    <a:lnTo>
                      <a:pt x="102" y="195"/>
                    </a:lnTo>
                    <a:lnTo>
                      <a:pt x="102" y="197"/>
                    </a:lnTo>
                    <a:lnTo>
                      <a:pt x="102" y="195"/>
                    </a:lnTo>
                    <a:lnTo>
                      <a:pt x="102" y="192"/>
                    </a:lnTo>
                    <a:lnTo>
                      <a:pt x="99" y="192"/>
                    </a:lnTo>
                    <a:lnTo>
                      <a:pt x="99" y="195"/>
                    </a:lnTo>
                    <a:lnTo>
                      <a:pt x="99" y="192"/>
                    </a:lnTo>
                    <a:lnTo>
                      <a:pt x="99" y="195"/>
                    </a:lnTo>
                    <a:lnTo>
                      <a:pt x="99" y="192"/>
                    </a:lnTo>
                    <a:lnTo>
                      <a:pt x="97" y="192"/>
                    </a:lnTo>
                    <a:lnTo>
                      <a:pt x="97" y="190"/>
                    </a:lnTo>
                    <a:lnTo>
                      <a:pt x="95" y="190"/>
                    </a:lnTo>
                    <a:lnTo>
                      <a:pt x="92" y="190"/>
                    </a:lnTo>
                    <a:lnTo>
                      <a:pt x="90" y="187"/>
                    </a:lnTo>
                    <a:lnTo>
                      <a:pt x="88" y="187"/>
                    </a:lnTo>
                    <a:lnTo>
                      <a:pt x="88" y="190"/>
                    </a:lnTo>
                    <a:lnTo>
                      <a:pt x="90" y="190"/>
                    </a:lnTo>
                    <a:lnTo>
                      <a:pt x="88" y="190"/>
                    </a:lnTo>
                    <a:lnTo>
                      <a:pt x="88" y="192"/>
                    </a:lnTo>
                    <a:lnTo>
                      <a:pt x="90" y="192"/>
                    </a:lnTo>
                    <a:lnTo>
                      <a:pt x="90" y="195"/>
                    </a:lnTo>
                    <a:lnTo>
                      <a:pt x="90" y="197"/>
                    </a:lnTo>
                    <a:lnTo>
                      <a:pt x="90" y="199"/>
                    </a:lnTo>
                    <a:lnTo>
                      <a:pt x="92" y="199"/>
                    </a:lnTo>
                    <a:lnTo>
                      <a:pt x="90" y="199"/>
                    </a:lnTo>
                    <a:lnTo>
                      <a:pt x="92" y="199"/>
                    </a:lnTo>
                    <a:lnTo>
                      <a:pt x="92" y="202"/>
                    </a:lnTo>
                    <a:lnTo>
                      <a:pt x="95" y="204"/>
                    </a:lnTo>
                    <a:lnTo>
                      <a:pt x="95" y="206"/>
                    </a:lnTo>
                    <a:lnTo>
                      <a:pt x="95" y="209"/>
                    </a:lnTo>
                    <a:lnTo>
                      <a:pt x="97" y="209"/>
                    </a:lnTo>
                    <a:lnTo>
                      <a:pt x="95" y="209"/>
                    </a:lnTo>
                    <a:lnTo>
                      <a:pt x="97" y="209"/>
                    </a:lnTo>
                    <a:lnTo>
                      <a:pt x="97" y="211"/>
                    </a:lnTo>
                    <a:lnTo>
                      <a:pt x="97" y="214"/>
                    </a:lnTo>
                    <a:lnTo>
                      <a:pt x="97" y="216"/>
                    </a:lnTo>
                    <a:lnTo>
                      <a:pt x="97" y="214"/>
                    </a:lnTo>
                    <a:lnTo>
                      <a:pt x="97" y="216"/>
                    </a:lnTo>
                    <a:lnTo>
                      <a:pt x="99" y="218"/>
                    </a:lnTo>
                    <a:lnTo>
                      <a:pt x="99" y="221"/>
                    </a:lnTo>
                    <a:lnTo>
                      <a:pt x="99" y="223"/>
                    </a:lnTo>
                    <a:lnTo>
                      <a:pt x="102" y="223"/>
                    </a:lnTo>
                    <a:lnTo>
                      <a:pt x="99" y="223"/>
                    </a:lnTo>
                    <a:lnTo>
                      <a:pt x="99" y="225"/>
                    </a:lnTo>
                    <a:lnTo>
                      <a:pt x="97" y="225"/>
                    </a:lnTo>
                    <a:lnTo>
                      <a:pt x="99" y="225"/>
                    </a:lnTo>
                    <a:lnTo>
                      <a:pt x="99" y="228"/>
                    </a:lnTo>
                    <a:lnTo>
                      <a:pt x="97" y="228"/>
                    </a:lnTo>
                    <a:lnTo>
                      <a:pt x="99" y="228"/>
                    </a:lnTo>
                    <a:lnTo>
                      <a:pt x="97" y="228"/>
                    </a:lnTo>
                    <a:lnTo>
                      <a:pt x="99" y="230"/>
                    </a:lnTo>
                    <a:lnTo>
                      <a:pt x="99" y="233"/>
                    </a:lnTo>
                    <a:lnTo>
                      <a:pt x="102" y="233"/>
                    </a:lnTo>
                    <a:lnTo>
                      <a:pt x="102" y="235"/>
                    </a:lnTo>
                    <a:lnTo>
                      <a:pt x="102" y="237"/>
                    </a:lnTo>
                    <a:lnTo>
                      <a:pt x="102" y="235"/>
                    </a:lnTo>
                    <a:lnTo>
                      <a:pt x="102" y="237"/>
                    </a:lnTo>
                    <a:lnTo>
                      <a:pt x="104" y="237"/>
                    </a:lnTo>
                    <a:lnTo>
                      <a:pt x="102" y="237"/>
                    </a:lnTo>
                    <a:lnTo>
                      <a:pt x="102" y="240"/>
                    </a:lnTo>
                    <a:lnTo>
                      <a:pt x="102" y="237"/>
                    </a:lnTo>
                    <a:lnTo>
                      <a:pt x="99" y="237"/>
                    </a:lnTo>
                    <a:lnTo>
                      <a:pt x="99" y="235"/>
                    </a:lnTo>
                    <a:lnTo>
                      <a:pt x="97" y="235"/>
                    </a:lnTo>
                    <a:lnTo>
                      <a:pt x="97" y="233"/>
                    </a:lnTo>
                    <a:lnTo>
                      <a:pt x="95" y="233"/>
                    </a:lnTo>
                    <a:lnTo>
                      <a:pt x="95" y="230"/>
                    </a:lnTo>
                    <a:lnTo>
                      <a:pt x="92" y="230"/>
                    </a:lnTo>
                    <a:lnTo>
                      <a:pt x="95" y="230"/>
                    </a:lnTo>
                    <a:lnTo>
                      <a:pt x="92" y="230"/>
                    </a:lnTo>
                    <a:lnTo>
                      <a:pt x="92" y="228"/>
                    </a:lnTo>
                    <a:lnTo>
                      <a:pt x="90" y="228"/>
                    </a:lnTo>
                    <a:lnTo>
                      <a:pt x="92" y="228"/>
                    </a:lnTo>
                    <a:lnTo>
                      <a:pt x="90" y="228"/>
                    </a:lnTo>
                    <a:lnTo>
                      <a:pt x="92" y="228"/>
                    </a:lnTo>
                    <a:lnTo>
                      <a:pt x="92" y="225"/>
                    </a:lnTo>
                    <a:lnTo>
                      <a:pt x="90" y="225"/>
                    </a:lnTo>
                    <a:lnTo>
                      <a:pt x="90" y="223"/>
                    </a:lnTo>
                    <a:lnTo>
                      <a:pt x="88" y="223"/>
                    </a:lnTo>
                    <a:lnTo>
                      <a:pt x="85" y="223"/>
                    </a:lnTo>
                    <a:lnTo>
                      <a:pt x="83" y="223"/>
                    </a:lnTo>
                    <a:lnTo>
                      <a:pt x="83" y="225"/>
                    </a:lnTo>
                    <a:lnTo>
                      <a:pt x="80" y="225"/>
                    </a:lnTo>
                    <a:lnTo>
                      <a:pt x="80" y="228"/>
                    </a:lnTo>
                    <a:lnTo>
                      <a:pt x="83" y="228"/>
                    </a:lnTo>
                    <a:lnTo>
                      <a:pt x="80" y="228"/>
                    </a:lnTo>
                    <a:lnTo>
                      <a:pt x="83" y="228"/>
                    </a:lnTo>
                    <a:lnTo>
                      <a:pt x="83" y="230"/>
                    </a:lnTo>
                    <a:lnTo>
                      <a:pt x="83" y="228"/>
                    </a:lnTo>
                    <a:lnTo>
                      <a:pt x="80" y="228"/>
                    </a:lnTo>
                    <a:lnTo>
                      <a:pt x="80" y="230"/>
                    </a:lnTo>
                    <a:lnTo>
                      <a:pt x="83" y="230"/>
                    </a:lnTo>
                    <a:lnTo>
                      <a:pt x="80" y="230"/>
                    </a:lnTo>
                    <a:lnTo>
                      <a:pt x="80" y="233"/>
                    </a:lnTo>
                    <a:lnTo>
                      <a:pt x="80" y="235"/>
                    </a:lnTo>
                    <a:lnTo>
                      <a:pt x="80" y="237"/>
                    </a:lnTo>
                    <a:lnTo>
                      <a:pt x="80" y="240"/>
                    </a:lnTo>
                    <a:lnTo>
                      <a:pt x="80" y="237"/>
                    </a:lnTo>
                    <a:lnTo>
                      <a:pt x="78" y="237"/>
                    </a:lnTo>
                    <a:lnTo>
                      <a:pt x="76" y="237"/>
                    </a:lnTo>
                    <a:lnTo>
                      <a:pt x="76" y="235"/>
                    </a:lnTo>
                    <a:lnTo>
                      <a:pt x="76" y="233"/>
                    </a:lnTo>
                    <a:lnTo>
                      <a:pt x="76" y="235"/>
                    </a:lnTo>
                    <a:lnTo>
                      <a:pt x="78" y="235"/>
                    </a:lnTo>
                    <a:lnTo>
                      <a:pt x="78" y="233"/>
                    </a:lnTo>
                    <a:lnTo>
                      <a:pt x="76" y="233"/>
                    </a:lnTo>
                    <a:lnTo>
                      <a:pt x="78" y="233"/>
                    </a:lnTo>
                    <a:lnTo>
                      <a:pt x="78" y="230"/>
                    </a:lnTo>
                    <a:lnTo>
                      <a:pt x="76" y="230"/>
                    </a:lnTo>
                    <a:lnTo>
                      <a:pt x="78" y="230"/>
                    </a:lnTo>
                    <a:lnTo>
                      <a:pt x="76" y="230"/>
                    </a:lnTo>
                    <a:lnTo>
                      <a:pt x="76" y="228"/>
                    </a:lnTo>
                    <a:lnTo>
                      <a:pt x="78" y="228"/>
                    </a:lnTo>
                    <a:lnTo>
                      <a:pt x="76" y="228"/>
                    </a:lnTo>
                    <a:lnTo>
                      <a:pt x="76" y="225"/>
                    </a:lnTo>
                    <a:lnTo>
                      <a:pt x="76" y="223"/>
                    </a:lnTo>
                    <a:lnTo>
                      <a:pt x="73" y="223"/>
                    </a:lnTo>
                    <a:lnTo>
                      <a:pt x="76" y="223"/>
                    </a:lnTo>
                    <a:lnTo>
                      <a:pt x="73" y="223"/>
                    </a:lnTo>
                    <a:lnTo>
                      <a:pt x="73" y="221"/>
                    </a:lnTo>
                    <a:lnTo>
                      <a:pt x="73" y="218"/>
                    </a:lnTo>
                    <a:lnTo>
                      <a:pt x="71" y="218"/>
                    </a:lnTo>
                    <a:lnTo>
                      <a:pt x="69" y="218"/>
                    </a:lnTo>
                    <a:lnTo>
                      <a:pt x="69" y="216"/>
                    </a:lnTo>
                    <a:lnTo>
                      <a:pt x="69" y="214"/>
                    </a:lnTo>
                    <a:lnTo>
                      <a:pt x="69" y="211"/>
                    </a:lnTo>
                    <a:lnTo>
                      <a:pt x="69" y="214"/>
                    </a:lnTo>
                    <a:lnTo>
                      <a:pt x="69" y="211"/>
                    </a:lnTo>
                    <a:lnTo>
                      <a:pt x="69" y="214"/>
                    </a:lnTo>
                    <a:lnTo>
                      <a:pt x="69" y="211"/>
                    </a:lnTo>
                    <a:lnTo>
                      <a:pt x="66" y="211"/>
                    </a:lnTo>
                    <a:lnTo>
                      <a:pt x="66" y="214"/>
                    </a:lnTo>
                    <a:lnTo>
                      <a:pt x="64" y="214"/>
                    </a:lnTo>
                    <a:lnTo>
                      <a:pt x="62" y="214"/>
                    </a:lnTo>
                    <a:lnTo>
                      <a:pt x="62" y="216"/>
                    </a:lnTo>
                    <a:lnTo>
                      <a:pt x="62" y="218"/>
                    </a:lnTo>
                    <a:lnTo>
                      <a:pt x="62" y="221"/>
                    </a:lnTo>
                    <a:lnTo>
                      <a:pt x="62" y="223"/>
                    </a:lnTo>
                    <a:lnTo>
                      <a:pt x="64" y="223"/>
                    </a:lnTo>
                    <a:lnTo>
                      <a:pt x="62" y="223"/>
                    </a:lnTo>
                    <a:lnTo>
                      <a:pt x="62" y="225"/>
                    </a:lnTo>
                    <a:lnTo>
                      <a:pt x="59" y="225"/>
                    </a:lnTo>
                    <a:lnTo>
                      <a:pt x="59" y="223"/>
                    </a:lnTo>
                    <a:lnTo>
                      <a:pt x="57" y="223"/>
                    </a:lnTo>
                    <a:lnTo>
                      <a:pt x="54" y="223"/>
                    </a:lnTo>
                    <a:lnTo>
                      <a:pt x="54" y="221"/>
                    </a:lnTo>
                    <a:lnTo>
                      <a:pt x="54" y="218"/>
                    </a:lnTo>
                    <a:lnTo>
                      <a:pt x="54" y="216"/>
                    </a:lnTo>
                    <a:lnTo>
                      <a:pt x="54" y="218"/>
                    </a:lnTo>
                    <a:lnTo>
                      <a:pt x="54" y="216"/>
                    </a:lnTo>
                    <a:lnTo>
                      <a:pt x="52" y="216"/>
                    </a:lnTo>
                    <a:lnTo>
                      <a:pt x="54" y="216"/>
                    </a:lnTo>
                    <a:lnTo>
                      <a:pt x="52" y="216"/>
                    </a:lnTo>
                    <a:lnTo>
                      <a:pt x="52" y="214"/>
                    </a:lnTo>
                    <a:lnTo>
                      <a:pt x="52" y="211"/>
                    </a:lnTo>
                    <a:lnTo>
                      <a:pt x="50" y="211"/>
                    </a:lnTo>
                    <a:lnTo>
                      <a:pt x="50" y="209"/>
                    </a:lnTo>
                    <a:lnTo>
                      <a:pt x="50" y="206"/>
                    </a:lnTo>
                    <a:lnTo>
                      <a:pt x="50" y="204"/>
                    </a:lnTo>
                    <a:lnTo>
                      <a:pt x="52" y="204"/>
                    </a:lnTo>
                    <a:lnTo>
                      <a:pt x="52" y="202"/>
                    </a:lnTo>
                    <a:lnTo>
                      <a:pt x="54" y="202"/>
                    </a:lnTo>
                    <a:lnTo>
                      <a:pt x="54" y="199"/>
                    </a:lnTo>
                    <a:lnTo>
                      <a:pt x="54" y="202"/>
                    </a:lnTo>
                    <a:lnTo>
                      <a:pt x="54" y="199"/>
                    </a:lnTo>
                    <a:lnTo>
                      <a:pt x="54" y="197"/>
                    </a:lnTo>
                    <a:lnTo>
                      <a:pt x="54" y="195"/>
                    </a:lnTo>
                    <a:lnTo>
                      <a:pt x="52" y="195"/>
                    </a:lnTo>
                    <a:lnTo>
                      <a:pt x="52" y="192"/>
                    </a:lnTo>
                    <a:lnTo>
                      <a:pt x="50" y="190"/>
                    </a:lnTo>
                    <a:lnTo>
                      <a:pt x="50" y="187"/>
                    </a:lnTo>
                    <a:lnTo>
                      <a:pt x="47" y="187"/>
                    </a:lnTo>
                    <a:lnTo>
                      <a:pt x="47" y="185"/>
                    </a:lnTo>
                    <a:lnTo>
                      <a:pt x="45" y="185"/>
                    </a:lnTo>
                    <a:lnTo>
                      <a:pt x="43" y="185"/>
                    </a:lnTo>
                    <a:lnTo>
                      <a:pt x="43" y="183"/>
                    </a:lnTo>
                    <a:lnTo>
                      <a:pt x="43" y="180"/>
                    </a:lnTo>
                    <a:lnTo>
                      <a:pt x="40" y="178"/>
                    </a:lnTo>
                    <a:lnTo>
                      <a:pt x="38" y="178"/>
                    </a:lnTo>
                    <a:lnTo>
                      <a:pt x="38" y="176"/>
                    </a:lnTo>
                    <a:lnTo>
                      <a:pt x="35" y="176"/>
                    </a:lnTo>
                    <a:lnTo>
                      <a:pt x="35" y="173"/>
                    </a:lnTo>
                    <a:lnTo>
                      <a:pt x="35" y="171"/>
                    </a:lnTo>
                    <a:lnTo>
                      <a:pt x="35" y="173"/>
                    </a:lnTo>
                    <a:lnTo>
                      <a:pt x="38" y="173"/>
                    </a:lnTo>
                    <a:lnTo>
                      <a:pt x="38" y="171"/>
                    </a:lnTo>
                    <a:lnTo>
                      <a:pt x="40" y="171"/>
                    </a:lnTo>
                    <a:lnTo>
                      <a:pt x="40" y="168"/>
                    </a:lnTo>
                    <a:lnTo>
                      <a:pt x="43" y="168"/>
                    </a:lnTo>
                    <a:lnTo>
                      <a:pt x="40" y="168"/>
                    </a:lnTo>
                    <a:lnTo>
                      <a:pt x="43" y="168"/>
                    </a:lnTo>
                    <a:lnTo>
                      <a:pt x="43" y="166"/>
                    </a:lnTo>
                    <a:lnTo>
                      <a:pt x="43" y="164"/>
                    </a:lnTo>
                    <a:lnTo>
                      <a:pt x="43" y="161"/>
                    </a:lnTo>
                    <a:close/>
                    <a:moveTo>
                      <a:pt x="123" y="178"/>
                    </a:moveTo>
                    <a:lnTo>
                      <a:pt x="123" y="176"/>
                    </a:lnTo>
                    <a:lnTo>
                      <a:pt x="121" y="176"/>
                    </a:lnTo>
                    <a:lnTo>
                      <a:pt x="123" y="176"/>
                    </a:lnTo>
                    <a:lnTo>
                      <a:pt x="121" y="176"/>
                    </a:lnTo>
                    <a:lnTo>
                      <a:pt x="121" y="173"/>
                    </a:lnTo>
                    <a:lnTo>
                      <a:pt x="121" y="176"/>
                    </a:lnTo>
                    <a:lnTo>
                      <a:pt x="121" y="173"/>
                    </a:lnTo>
                    <a:lnTo>
                      <a:pt x="121" y="171"/>
                    </a:lnTo>
                    <a:lnTo>
                      <a:pt x="118" y="171"/>
                    </a:lnTo>
                    <a:lnTo>
                      <a:pt x="118" y="173"/>
                    </a:lnTo>
                    <a:lnTo>
                      <a:pt x="118" y="171"/>
                    </a:lnTo>
                    <a:lnTo>
                      <a:pt x="116" y="171"/>
                    </a:lnTo>
                    <a:lnTo>
                      <a:pt x="118" y="171"/>
                    </a:lnTo>
                    <a:lnTo>
                      <a:pt x="116" y="171"/>
                    </a:lnTo>
                    <a:lnTo>
                      <a:pt x="118" y="171"/>
                    </a:lnTo>
                    <a:lnTo>
                      <a:pt x="116" y="171"/>
                    </a:lnTo>
                    <a:lnTo>
                      <a:pt x="116" y="168"/>
                    </a:lnTo>
                    <a:lnTo>
                      <a:pt x="118" y="168"/>
                    </a:lnTo>
                    <a:lnTo>
                      <a:pt x="116" y="168"/>
                    </a:lnTo>
                    <a:lnTo>
                      <a:pt x="116" y="166"/>
                    </a:lnTo>
                    <a:lnTo>
                      <a:pt x="116" y="168"/>
                    </a:lnTo>
                    <a:lnTo>
                      <a:pt x="116" y="166"/>
                    </a:lnTo>
                    <a:lnTo>
                      <a:pt x="116" y="168"/>
                    </a:lnTo>
                    <a:lnTo>
                      <a:pt x="116" y="166"/>
                    </a:lnTo>
                    <a:lnTo>
                      <a:pt x="114" y="166"/>
                    </a:lnTo>
                    <a:lnTo>
                      <a:pt x="114" y="168"/>
                    </a:lnTo>
                    <a:lnTo>
                      <a:pt x="111" y="168"/>
                    </a:lnTo>
                    <a:lnTo>
                      <a:pt x="111" y="171"/>
                    </a:lnTo>
                    <a:lnTo>
                      <a:pt x="111" y="168"/>
                    </a:lnTo>
                    <a:lnTo>
                      <a:pt x="111" y="171"/>
                    </a:lnTo>
                    <a:lnTo>
                      <a:pt x="109" y="171"/>
                    </a:lnTo>
                    <a:lnTo>
                      <a:pt x="107" y="171"/>
                    </a:lnTo>
                    <a:lnTo>
                      <a:pt x="104" y="171"/>
                    </a:lnTo>
                    <a:lnTo>
                      <a:pt x="102" y="171"/>
                    </a:lnTo>
                    <a:lnTo>
                      <a:pt x="102" y="173"/>
                    </a:lnTo>
                    <a:lnTo>
                      <a:pt x="99" y="173"/>
                    </a:lnTo>
                    <a:lnTo>
                      <a:pt x="97" y="173"/>
                    </a:lnTo>
                    <a:lnTo>
                      <a:pt x="97" y="171"/>
                    </a:lnTo>
                    <a:lnTo>
                      <a:pt x="97" y="168"/>
                    </a:lnTo>
                    <a:lnTo>
                      <a:pt x="95" y="168"/>
                    </a:lnTo>
                    <a:lnTo>
                      <a:pt x="92" y="168"/>
                    </a:lnTo>
                    <a:lnTo>
                      <a:pt x="92" y="166"/>
                    </a:lnTo>
                    <a:lnTo>
                      <a:pt x="95" y="166"/>
                    </a:lnTo>
                    <a:lnTo>
                      <a:pt x="97" y="166"/>
                    </a:lnTo>
                    <a:lnTo>
                      <a:pt x="99" y="166"/>
                    </a:lnTo>
                    <a:lnTo>
                      <a:pt x="102" y="166"/>
                    </a:lnTo>
                    <a:lnTo>
                      <a:pt x="104" y="166"/>
                    </a:lnTo>
                    <a:lnTo>
                      <a:pt x="104" y="164"/>
                    </a:lnTo>
                    <a:lnTo>
                      <a:pt x="104" y="161"/>
                    </a:lnTo>
                    <a:lnTo>
                      <a:pt x="104" y="164"/>
                    </a:lnTo>
                    <a:lnTo>
                      <a:pt x="104" y="161"/>
                    </a:lnTo>
                    <a:lnTo>
                      <a:pt x="102" y="161"/>
                    </a:lnTo>
                    <a:lnTo>
                      <a:pt x="102" y="159"/>
                    </a:lnTo>
                    <a:lnTo>
                      <a:pt x="99" y="161"/>
                    </a:lnTo>
                    <a:lnTo>
                      <a:pt x="99" y="159"/>
                    </a:lnTo>
                    <a:lnTo>
                      <a:pt x="99" y="161"/>
                    </a:lnTo>
                    <a:lnTo>
                      <a:pt x="99" y="159"/>
                    </a:lnTo>
                    <a:lnTo>
                      <a:pt x="97" y="159"/>
                    </a:lnTo>
                    <a:lnTo>
                      <a:pt x="95" y="159"/>
                    </a:lnTo>
                    <a:lnTo>
                      <a:pt x="97" y="159"/>
                    </a:lnTo>
                    <a:lnTo>
                      <a:pt x="97" y="161"/>
                    </a:lnTo>
                    <a:lnTo>
                      <a:pt x="95" y="161"/>
                    </a:lnTo>
                    <a:lnTo>
                      <a:pt x="95" y="159"/>
                    </a:lnTo>
                    <a:lnTo>
                      <a:pt x="92" y="159"/>
                    </a:lnTo>
                    <a:lnTo>
                      <a:pt x="95" y="159"/>
                    </a:lnTo>
                    <a:lnTo>
                      <a:pt x="92" y="159"/>
                    </a:lnTo>
                    <a:lnTo>
                      <a:pt x="90" y="159"/>
                    </a:lnTo>
                    <a:lnTo>
                      <a:pt x="90" y="157"/>
                    </a:lnTo>
                    <a:lnTo>
                      <a:pt x="88" y="157"/>
                    </a:lnTo>
                    <a:lnTo>
                      <a:pt x="88" y="154"/>
                    </a:lnTo>
                    <a:lnTo>
                      <a:pt x="88" y="152"/>
                    </a:lnTo>
                    <a:lnTo>
                      <a:pt x="85" y="152"/>
                    </a:lnTo>
                    <a:lnTo>
                      <a:pt x="85" y="154"/>
                    </a:lnTo>
                    <a:lnTo>
                      <a:pt x="85" y="152"/>
                    </a:lnTo>
                    <a:lnTo>
                      <a:pt x="85" y="154"/>
                    </a:lnTo>
                    <a:lnTo>
                      <a:pt x="85" y="152"/>
                    </a:lnTo>
                    <a:lnTo>
                      <a:pt x="85" y="154"/>
                    </a:lnTo>
                    <a:lnTo>
                      <a:pt x="83" y="154"/>
                    </a:lnTo>
                    <a:lnTo>
                      <a:pt x="85" y="154"/>
                    </a:lnTo>
                    <a:lnTo>
                      <a:pt x="83" y="157"/>
                    </a:lnTo>
                    <a:lnTo>
                      <a:pt x="83" y="154"/>
                    </a:lnTo>
                    <a:lnTo>
                      <a:pt x="80" y="154"/>
                    </a:lnTo>
                    <a:lnTo>
                      <a:pt x="83" y="154"/>
                    </a:lnTo>
                    <a:lnTo>
                      <a:pt x="80" y="154"/>
                    </a:lnTo>
                    <a:lnTo>
                      <a:pt x="80" y="152"/>
                    </a:lnTo>
                    <a:lnTo>
                      <a:pt x="80" y="149"/>
                    </a:lnTo>
                    <a:lnTo>
                      <a:pt x="78" y="149"/>
                    </a:lnTo>
                    <a:lnTo>
                      <a:pt x="78" y="152"/>
                    </a:lnTo>
                    <a:lnTo>
                      <a:pt x="76" y="152"/>
                    </a:lnTo>
                    <a:lnTo>
                      <a:pt x="78" y="152"/>
                    </a:lnTo>
                    <a:lnTo>
                      <a:pt x="78" y="154"/>
                    </a:lnTo>
                    <a:lnTo>
                      <a:pt x="76" y="154"/>
                    </a:lnTo>
                    <a:lnTo>
                      <a:pt x="73" y="154"/>
                    </a:lnTo>
                    <a:lnTo>
                      <a:pt x="73" y="152"/>
                    </a:lnTo>
                    <a:lnTo>
                      <a:pt x="73" y="154"/>
                    </a:lnTo>
                    <a:lnTo>
                      <a:pt x="71" y="152"/>
                    </a:lnTo>
                    <a:lnTo>
                      <a:pt x="71" y="154"/>
                    </a:lnTo>
                    <a:lnTo>
                      <a:pt x="69" y="154"/>
                    </a:lnTo>
                    <a:lnTo>
                      <a:pt x="69" y="152"/>
                    </a:lnTo>
                    <a:lnTo>
                      <a:pt x="66" y="152"/>
                    </a:lnTo>
                    <a:lnTo>
                      <a:pt x="64" y="152"/>
                    </a:lnTo>
                    <a:lnTo>
                      <a:pt x="62" y="152"/>
                    </a:lnTo>
                    <a:lnTo>
                      <a:pt x="59" y="152"/>
                    </a:lnTo>
                    <a:lnTo>
                      <a:pt x="57" y="152"/>
                    </a:lnTo>
                    <a:lnTo>
                      <a:pt x="57" y="154"/>
                    </a:lnTo>
                    <a:lnTo>
                      <a:pt x="54" y="154"/>
                    </a:lnTo>
                    <a:lnTo>
                      <a:pt x="52" y="154"/>
                    </a:lnTo>
                    <a:lnTo>
                      <a:pt x="50" y="154"/>
                    </a:lnTo>
                    <a:lnTo>
                      <a:pt x="50" y="157"/>
                    </a:lnTo>
                    <a:lnTo>
                      <a:pt x="50" y="154"/>
                    </a:lnTo>
                    <a:lnTo>
                      <a:pt x="50" y="157"/>
                    </a:lnTo>
                    <a:lnTo>
                      <a:pt x="47" y="157"/>
                    </a:lnTo>
                    <a:lnTo>
                      <a:pt x="47" y="154"/>
                    </a:lnTo>
                    <a:lnTo>
                      <a:pt x="45" y="154"/>
                    </a:lnTo>
                    <a:lnTo>
                      <a:pt x="47" y="154"/>
                    </a:lnTo>
                    <a:lnTo>
                      <a:pt x="47" y="157"/>
                    </a:lnTo>
                    <a:lnTo>
                      <a:pt x="47" y="154"/>
                    </a:lnTo>
                    <a:lnTo>
                      <a:pt x="47" y="152"/>
                    </a:lnTo>
                    <a:lnTo>
                      <a:pt x="45" y="152"/>
                    </a:lnTo>
                    <a:lnTo>
                      <a:pt x="45" y="154"/>
                    </a:lnTo>
                    <a:lnTo>
                      <a:pt x="45" y="152"/>
                    </a:lnTo>
                    <a:lnTo>
                      <a:pt x="45" y="149"/>
                    </a:lnTo>
                    <a:lnTo>
                      <a:pt x="43" y="152"/>
                    </a:lnTo>
                    <a:lnTo>
                      <a:pt x="43" y="149"/>
                    </a:lnTo>
                    <a:lnTo>
                      <a:pt x="43" y="147"/>
                    </a:lnTo>
                    <a:lnTo>
                      <a:pt x="43" y="149"/>
                    </a:lnTo>
                    <a:lnTo>
                      <a:pt x="43" y="152"/>
                    </a:lnTo>
                    <a:lnTo>
                      <a:pt x="40" y="152"/>
                    </a:lnTo>
                    <a:lnTo>
                      <a:pt x="40" y="154"/>
                    </a:lnTo>
                    <a:lnTo>
                      <a:pt x="38" y="154"/>
                    </a:lnTo>
                    <a:lnTo>
                      <a:pt x="40" y="157"/>
                    </a:lnTo>
                    <a:lnTo>
                      <a:pt x="40" y="154"/>
                    </a:lnTo>
                    <a:lnTo>
                      <a:pt x="43" y="154"/>
                    </a:lnTo>
                    <a:lnTo>
                      <a:pt x="43" y="157"/>
                    </a:lnTo>
                    <a:lnTo>
                      <a:pt x="40" y="154"/>
                    </a:lnTo>
                    <a:lnTo>
                      <a:pt x="40" y="157"/>
                    </a:lnTo>
                    <a:lnTo>
                      <a:pt x="38" y="157"/>
                    </a:lnTo>
                    <a:lnTo>
                      <a:pt x="38" y="154"/>
                    </a:lnTo>
                    <a:lnTo>
                      <a:pt x="38" y="157"/>
                    </a:lnTo>
                    <a:lnTo>
                      <a:pt x="35" y="157"/>
                    </a:lnTo>
                    <a:lnTo>
                      <a:pt x="35" y="154"/>
                    </a:lnTo>
                    <a:lnTo>
                      <a:pt x="35" y="152"/>
                    </a:lnTo>
                    <a:lnTo>
                      <a:pt x="35" y="149"/>
                    </a:lnTo>
                    <a:lnTo>
                      <a:pt x="35" y="152"/>
                    </a:lnTo>
                    <a:lnTo>
                      <a:pt x="35" y="149"/>
                    </a:lnTo>
                    <a:lnTo>
                      <a:pt x="35" y="152"/>
                    </a:lnTo>
                    <a:lnTo>
                      <a:pt x="35" y="149"/>
                    </a:lnTo>
                    <a:lnTo>
                      <a:pt x="35" y="147"/>
                    </a:lnTo>
                    <a:lnTo>
                      <a:pt x="35" y="149"/>
                    </a:lnTo>
                    <a:lnTo>
                      <a:pt x="35" y="147"/>
                    </a:lnTo>
                    <a:lnTo>
                      <a:pt x="33" y="147"/>
                    </a:lnTo>
                    <a:lnTo>
                      <a:pt x="35" y="147"/>
                    </a:lnTo>
                    <a:lnTo>
                      <a:pt x="33" y="147"/>
                    </a:lnTo>
                    <a:lnTo>
                      <a:pt x="35" y="147"/>
                    </a:lnTo>
                    <a:lnTo>
                      <a:pt x="33" y="147"/>
                    </a:lnTo>
                    <a:lnTo>
                      <a:pt x="35" y="147"/>
                    </a:lnTo>
                    <a:lnTo>
                      <a:pt x="35" y="145"/>
                    </a:lnTo>
                    <a:lnTo>
                      <a:pt x="33" y="145"/>
                    </a:lnTo>
                    <a:lnTo>
                      <a:pt x="33" y="147"/>
                    </a:lnTo>
                    <a:lnTo>
                      <a:pt x="33" y="145"/>
                    </a:lnTo>
                    <a:lnTo>
                      <a:pt x="31" y="145"/>
                    </a:lnTo>
                    <a:lnTo>
                      <a:pt x="33" y="145"/>
                    </a:lnTo>
                    <a:lnTo>
                      <a:pt x="31" y="145"/>
                    </a:lnTo>
                    <a:lnTo>
                      <a:pt x="33" y="145"/>
                    </a:lnTo>
                    <a:lnTo>
                      <a:pt x="33" y="142"/>
                    </a:lnTo>
                    <a:lnTo>
                      <a:pt x="31" y="142"/>
                    </a:lnTo>
                    <a:lnTo>
                      <a:pt x="31" y="140"/>
                    </a:lnTo>
                    <a:lnTo>
                      <a:pt x="28" y="140"/>
                    </a:lnTo>
                    <a:lnTo>
                      <a:pt x="28" y="138"/>
                    </a:lnTo>
                    <a:lnTo>
                      <a:pt x="28" y="140"/>
                    </a:lnTo>
                    <a:lnTo>
                      <a:pt x="28" y="138"/>
                    </a:lnTo>
                    <a:lnTo>
                      <a:pt x="28" y="135"/>
                    </a:lnTo>
                    <a:lnTo>
                      <a:pt x="28" y="133"/>
                    </a:lnTo>
                    <a:lnTo>
                      <a:pt x="26" y="133"/>
                    </a:lnTo>
                    <a:lnTo>
                      <a:pt x="26" y="135"/>
                    </a:lnTo>
                    <a:lnTo>
                      <a:pt x="24" y="135"/>
                    </a:lnTo>
                    <a:lnTo>
                      <a:pt x="24" y="133"/>
                    </a:lnTo>
                    <a:lnTo>
                      <a:pt x="24" y="130"/>
                    </a:lnTo>
                    <a:lnTo>
                      <a:pt x="21" y="130"/>
                    </a:lnTo>
                    <a:lnTo>
                      <a:pt x="21" y="133"/>
                    </a:lnTo>
                    <a:lnTo>
                      <a:pt x="21" y="130"/>
                    </a:lnTo>
                    <a:lnTo>
                      <a:pt x="21" y="133"/>
                    </a:lnTo>
                    <a:lnTo>
                      <a:pt x="21" y="130"/>
                    </a:lnTo>
                    <a:lnTo>
                      <a:pt x="21" y="133"/>
                    </a:lnTo>
                    <a:lnTo>
                      <a:pt x="24" y="133"/>
                    </a:lnTo>
                    <a:lnTo>
                      <a:pt x="21" y="133"/>
                    </a:lnTo>
                    <a:lnTo>
                      <a:pt x="21" y="135"/>
                    </a:lnTo>
                    <a:lnTo>
                      <a:pt x="24" y="135"/>
                    </a:lnTo>
                    <a:lnTo>
                      <a:pt x="24" y="138"/>
                    </a:lnTo>
                    <a:lnTo>
                      <a:pt x="21" y="138"/>
                    </a:lnTo>
                    <a:lnTo>
                      <a:pt x="24" y="138"/>
                    </a:lnTo>
                    <a:lnTo>
                      <a:pt x="21" y="138"/>
                    </a:lnTo>
                    <a:lnTo>
                      <a:pt x="24" y="138"/>
                    </a:lnTo>
                    <a:lnTo>
                      <a:pt x="21" y="140"/>
                    </a:lnTo>
                    <a:lnTo>
                      <a:pt x="24" y="140"/>
                    </a:lnTo>
                    <a:lnTo>
                      <a:pt x="21" y="140"/>
                    </a:lnTo>
                    <a:lnTo>
                      <a:pt x="21" y="142"/>
                    </a:lnTo>
                    <a:lnTo>
                      <a:pt x="21" y="140"/>
                    </a:lnTo>
                    <a:lnTo>
                      <a:pt x="21" y="142"/>
                    </a:lnTo>
                    <a:lnTo>
                      <a:pt x="21" y="140"/>
                    </a:lnTo>
                    <a:lnTo>
                      <a:pt x="21" y="142"/>
                    </a:lnTo>
                    <a:lnTo>
                      <a:pt x="19" y="142"/>
                    </a:lnTo>
                    <a:lnTo>
                      <a:pt x="19" y="140"/>
                    </a:lnTo>
                    <a:lnTo>
                      <a:pt x="19" y="142"/>
                    </a:lnTo>
                    <a:lnTo>
                      <a:pt x="16" y="142"/>
                    </a:lnTo>
                    <a:lnTo>
                      <a:pt x="16" y="145"/>
                    </a:lnTo>
                    <a:lnTo>
                      <a:pt x="16" y="142"/>
                    </a:lnTo>
                    <a:lnTo>
                      <a:pt x="16" y="140"/>
                    </a:lnTo>
                    <a:lnTo>
                      <a:pt x="16" y="138"/>
                    </a:lnTo>
                    <a:lnTo>
                      <a:pt x="16" y="135"/>
                    </a:lnTo>
                    <a:lnTo>
                      <a:pt x="19" y="135"/>
                    </a:lnTo>
                    <a:lnTo>
                      <a:pt x="19" y="133"/>
                    </a:lnTo>
                    <a:lnTo>
                      <a:pt x="21" y="133"/>
                    </a:lnTo>
                    <a:lnTo>
                      <a:pt x="21" y="130"/>
                    </a:lnTo>
                    <a:lnTo>
                      <a:pt x="24" y="130"/>
                    </a:lnTo>
                    <a:lnTo>
                      <a:pt x="26" y="130"/>
                    </a:lnTo>
                    <a:lnTo>
                      <a:pt x="24" y="130"/>
                    </a:lnTo>
                    <a:lnTo>
                      <a:pt x="24" y="128"/>
                    </a:lnTo>
                    <a:lnTo>
                      <a:pt x="24" y="126"/>
                    </a:lnTo>
                    <a:lnTo>
                      <a:pt x="24" y="128"/>
                    </a:lnTo>
                    <a:lnTo>
                      <a:pt x="26" y="128"/>
                    </a:lnTo>
                    <a:lnTo>
                      <a:pt x="26" y="126"/>
                    </a:lnTo>
                    <a:lnTo>
                      <a:pt x="28" y="126"/>
                    </a:lnTo>
                    <a:lnTo>
                      <a:pt x="26" y="126"/>
                    </a:lnTo>
                    <a:lnTo>
                      <a:pt x="26" y="128"/>
                    </a:lnTo>
                    <a:lnTo>
                      <a:pt x="28" y="128"/>
                    </a:lnTo>
                    <a:lnTo>
                      <a:pt x="26" y="128"/>
                    </a:lnTo>
                    <a:lnTo>
                      <a:pt x="28" y="128"/>
                    </a:lnTo>
                    <a:lnTo>
                      <a:pt x="28" y="126"/>
                    </a:lnTo>
                    <a:lnTo>
                      <a:pt x="28" y="128"/>
                    </a:lnTo>
                    <a:lnTo>
                      <a:pt x="31" y="128"/>
                    </a:lnTo>
                    <a:lnTo>
                      <a:pt x="31" y="126"/>
                    </a:lnTo>
                    <a:lnTo>
                      <a:pt x="31" y="128"/>
                    </a:lnTo>
                    <a:lnTo>
                      <a:pt x="33" y="128"/>
                    </a:lnTo>
                    <a:lnTo>
                      <a:pt x="33" y="130"/>
                    </a:lnTo>
                    <a:lnTo>
                      <a:pt x="35" y="130"/>
                    </a:lnTo>
                    <a:lnTo>
                      <a:pt x="35" y="128"/>
                    </a:lnTo>
                    <a:lnTo>
                      <a:pt x="38" y="130"/>
                    </a:lnTo>
                    <a:lnTo>
                      <a:pt x="38" y="128"/>
                    </a:lnTo>
                    <a:lnTo>
                      <a:pt x="35" y="128"/>
                    </a:lnTo>
                    <a:lnTo>
                      <a:pt x="35" y="126"/>
                    </a:lnTo>
                    <a:lnTo>
                      <a:pt x="35" y="123"/>
                    </a:lnTo>
                    <a:lnTo>
                      <a:pt x="35" y="121"/>
                    </a:lnTo>
                    <a:lnTo>
                      <a:pt x="33" y="121"/>
                    </a:lnTo>
                    <a:lnTo>
                      <a:pt x="33" y="123"/>
                    </a:lnTo>
                    <a:lnTo>
                      <a:pt x="33" y="121"/>
                    </a:lnTo>
                    <a:lnTo>
                      <a:pt x="33" y="123"/>
                    </a:lnTo>
                    <a:lnTo>
                      <a:pt x="33" y="121"/>
                    </a:lnTo>
                    <a:lnTo>
                      <a:pt x="33" y="123"/>
                    </a:lnTo>
                    <a:lnTo>
                      <a:pt x="31" y="123"/>
                    </a:lnTo>
                    <a:lnTo>
                      <a:pt x="33" y="123"/>
                    </a:lnTo>
                    <a:lnTo>
                      <a:pt x="31" y="123"/>
                    </a:lnTo>
                    <a:lnTo>
                      <a:pt x="28" y="123"/>
                    </a:lnTo>
                    <a:lnTo>
                      <a:pt x="26" y="123"/>
                    </a:lnTo>
                    <a:lnTo>
                      <a:pt x="26" y="121"/>
                    </a:lnTo>
                    <a:lnTo>
                      <a:pt x="24" y="121"/>
                    </a:lnTo>
                    <a:lnTo>
                      <a:pt x="24" y="123"/>
                    </a:lnTo>
                    <a:lnTo>
                      <a:pt x="24" y="126"/>
                    </a:lnTo>
                    <a:lnTo>
                      <a:pt x="26" y="126"/>
                    </a:lnTo>
                    <a:lnTo>
                      <a:pt x="24" y="126"/>
                    </a:lnTo>
                    <a:lnTo>
                      <a:pt x="21" y="126"/>
                    </a:lnTo>
                    <a:lnTo>
                      <a:pt x="21" y="123"/>
                    </a:lnTo>
                    <a:lnTo>
                      <a:pt x="21" y="121"/>
                    </a:lnTo>
                    <a:lnTo>
                      <a:pt x="19" y="121"/>
                    </a:lnTo>
                    <a:lnTo>
                      <a:pt x="19" y="119"/>
                    </a:lnTo>
                    <a:lnTo>
                      <a:pt x="16" y="119"/>
                    </a:lnTo>
                    <a:lnTo>
                      <a:pt x="16" y="116"/>
                    </a:lnTo>
                    <a:lnTo>
                      <a:pt x="14" y="116"/>
                    </a:lnTo>
                    <a:lnTo>
                      <a:pt x="14" y="114"/>
                    </a:lnTo>
                    <a:lnTo>
                      <a:pt x="14" y="111"/>
                    </a:lnTo>
                    <a:lnTo>
                      <a:pt x="12" y="111"/>
                    </a:lnTo>
                    <a:lnTo>
                      <a:pt x="9" y="111"/>
                    </a:lnTo>
                    <a:lnTo>
                      <a:pt x="9" y="109"/>
                    </a:lnTo>
                    <a:lnTo>
                      <a:pt x="7" y="109"/>
                    </a:lnTo>
                    <a:lnTo>
                      <a:pt x="7" y="107"/>
                    </a:lnTo>
                    <a:lnTo>
                      <a:pt x="7" y="104"/>
                    </a:lnTo>
                    <a:lnTo>
                      <a:pt x="5" y="104"/>
                    </a:lnTo>
                    <a:lnTo>
                      <a:pt x="7" y="104"/>
                    </a:lnTo>
                    <a:lnTo>
                      <a:pt x="7" y="102"/>
                    </a:lnTo>
                    <a:lnTo>
                      <a:pt x="7" y="104"/>
                    </a:lnTo>
                    <a:lnTo>
                      <a:pt x="7" y="102"/>
                    </a:lnTo>
                    <a:lnTo>
                      <a:pt x="5" y="102"/>
                    </a:lnTo>
                    <a:lnTo>
                      <a:pt x="7" y="102"/>
                    </a:lnTo>
                    <a:lnTo>
                      <a:pt x="5" y="102"/>
                    </a:lnTo>
                    <a:lnTo>
                      <a:pt x="5" y="100"/>
                    </a:lnTo>
                    <a:lnTo>
                      <a:pt x="5" y="102"/>
                    </a:lnTo>
                    <a:lnTo>
                      <a:pt x="5" y="100"/>
                    </a:lnTo>
                    <a:lnTo>
                      <a:pt x="2" y="100"/>
                    </a:lnTo>
                    <a:lnTo>
                      <a:pt x="5" y="100"/>
                    </a:lnTo>
                    <a:lnTo>
                      <a:pt x="5" y="97"/>
                    </a:lnTo>
                    <a:lnTo>
                      <a:pt x="2" y="97"/>
                    </a:lnTo>
                    <a:lnTo>
                      <a:pt x="5" y="97"/>
                    </a:lnTo>
                    <a:lnTo>
                      <a:pt x="2" y="97"/>
                    </a:lnTo>
                    <a:lnTo>
                      <a:pt x="5" y="97"/>
                    </a:lnTo>
                    <a:lnTo>
                      <a:pt x="5" y="95"/>
                    </a:lnTo>
                    <a:lnTo>
                      <a:pt x="2" y="95"/>
                    </a:lnTo>
                    <a:lnTo>
                      <a:pt x="0" y="95"/>
                    </a:lnTo>
                    <a:lnTo>
                      <a:pt x="0" y="92"/>
                    </a:lnTo>
                    <a:lnTo>
                      <a:pt x="0" y="95"/>
                    </a:lnTo>
                    <a:lnTo>
                      <a:pt x="0" y="92"/>
                    </a:lnTo>
                    <a:lnTo>
                      <a:pt x="0" y="95"/>
                    </a:lnTo>
                    <a:lnTo>
                      <a:pt x="0" y="92"/>
                    </a:lnTo>
                    <a:lnTo>
                      <a:pt x="2" y="92"/>
                    </a:lnTo>
                    <a:lnTo>
                      <a:pt x="2" y="95"/>
                    </a:lnTo>
                    <a:lnTo>
                      <a:pt x="5" y="95"/>
                    </a:lnTo>
                    <a:lnTo>
                      <a:pt x="7" y="95"/>
                    </a:lnTo>
                    <a:lnTo>
                      <a:pt x="5" y="95"/>
                    </a:lnTo>
                    <a:lnTo>
                      <a:pt x="7" y="95"/>
                    </a:lnTo>
                    <a:lnTo>
                      <a:pt x="7" y="92"/>
                    </a:lnTo>
                    <a:lnTo>
                      <a:pt x="7" y="95"/>
                    </a:lnTo>
                    <a:lnTo>
                      <a:pt x="7" y="92"/>
                    </a:lnTo>
                    <a:lnTo>
                      <a:pt x="9" y="92"/>
                    </a:lnTo>
                    <a:lnTo>
                      <a:pt x="9" y="90"/>
                    </a:lnTo>
                    <a:lnTo>
                      <a:pt x="7" y="90"/>
                    </a:lnTo>
                    <a:lnTo>
                      <a:pt x="9" y="90"/>
                    </a:lnTo>
                    <a:lnTo>
                      <a:pt x="7" y="88"/>
                    </a:lnTo>
                    <a:lnTo>
                      <a:pt x="9" y="88"/>
                    </a:lnTo>
                    <a:lnTo>
                      <a:pt x="12" y="90"/>
                    </a:lnTo>
                    <a:lnTo>
                      <a:pt x="12" y="88"/>
                    </a:lnTo>
                    <a:lnTo>
                      <a:pt x="12" y="85"/>
                    </a:lnTo>
                    <a:lnTo>
                      <a:pt x="9" y="83"/>
                    </a:lnTo>
                    <a:lnTo>
                      <a:pt x="9" y="81"/>
                    </a:lnTo>
                    <a:lnTo>
                      <a:pt x="9" y="78"/>
                    </a:lnTo>
                    <a:lnTo>
                      <a:pt x="9" y="81"/>
                    </a:lnTo>
                    <a:lnTo>
                      <a:pt x="12" y="81"/>
                    </a:lnTo>
                    <a:lnTo>
                      <a:pt x="12" y="78"/>
                    </a:lnTo>
                    <a:lnTo>
                      <a:pt x="12" y="76"/>
                    </a:lnTo>
                    <a:lnTo>
                      <a:pt x="14" y="76"/>
                    </a:lnTo>
                    <a:lnTo>
                      <a:pt x="16" y="76"/>
                    </a:lnTo>
                    <a:lnTo>
                      <a:pt x="19" y="76"/>
                    </a:lnTo>
                    <a:lnTo>
                      <a:pt x="21" y="76"/>
                    </a:lnTo>
                    <a:lnTo>
                      <a:pt x="21" y="73"/>
                    </a:lnTo>
                    <a:lnTo>
                      <a:pt x="21" y="71"/>
                    </a:lnTo>
                    <a:lnTo>
                      <a:pt x="21" y="69"/>
                    </a:lnTo>
                    <a:lnTo>
                      <a:pt x="21" y="66"/>
                    </a:lnTo>
                    <a:lnTo>
                      <a:pt x="24" y="66"/>
                    </a:lnTo>
                    <a:lnTo>
                      <a:pt x="24" y="64"/>
                    </a:lnTo>
                    <a:lnTo>
                      <a:pt x="24" y="61"/>
                    </a:lnTo>
                    <a:lnTo>
                      <a:pt x="24" y="59"/>
                    </a:lnTo>
                    <a:lnTo>
                      <a:pt x="26" y="59"/>
                    </a:lnTo>
                    <a:lnTo>
                      <a:pt x="26" y="57"/>
                    </a:lnTo>
                    <a:lnTo>
                      <a:pt x="28" y="57"/>
                    </a:lnTo>
                    <a:lnTo>
                      <a:pt x="28" y="59"/>
                    </a:lnTo>
                    <a:lnTo>
                      <a:pt x="31" y="59"/>
                    </a:lnTo>
                    <a:lnTo>
                      <a:pt x="31" y="57"/>
                    </a:lnTo>
                    <a:lnTo>
                      <a:pt x="31" y="54"/>
                    </a:lnTo>
                    <a:lnTo>
                      <a:pt x="33" y="54"/>
                    </a:lnTo>
                    <a:lnTo>
                      <a:pt x="33" y="52"/>
                    </a:lnTo>
                    <a:lnTo>
                      <a:pt x="33" y="50"/>
                    </a:lnTo>
                    <a:lnTo>
                      <a:pt x="33" y="47"/>
                    </a:lnTo>
                    <a:lnTo>
                      <a:pt x="31" y="47"/>
                    </a:lnTo>
                    <a:lnTo>
                      <a:pt x="31" y="45"/>
                    </a:lnTo>
                    <a:lnTo>
                      <a:pt x="31" y="42"/>
                    </a:lnTo>
                    <a:lnTo>
                      <a:pt x="31" y="40"/>
                    </a:lnTo>
                    <a:lnTo>
                      <a:pt x="35" y="40"/>
                    </a:lnTo>
                    <a:lnTo>
                      <a:pt x="38" y="40"/>
                    </a:lnTo>
                    <a:lnTo>
                      <a:pt x="40" y="40"/>
                    </a:lnTo>
                    <a:lnTo>
                      <a:pt x="43" y="40"/>
                    </a:lnTo>
                    <a:lnTo>
                      <a:pt x="45" y="38"/>
                    </a:lnTo>
                    <a:lnTo>
                      <a:pt x="47" y="38"/>
                    </a:lnTo>
                    <a:lnTo>
                      <a:pt x="50" y="38"/>
                    </a:lnTo>
                    <a:lnTo>
                      <a:pt x="50" y="40"/>
                    </a:lnTo>
                    <a:lnTo>
                      <a:pt x="52" y="40"/>
                    </a:lnTo>
                    <a:lnTo>
                      <a:pt x="52" y="38"/>
                    </a:lnTo>
                    <a:lnTo>
                      <a:pt x="54" y="38"/>
                    </a:lnTo>
                    <a:lnTo>
                      <a:pt x="54" y="35"/>
                    </a:lnTo>
                    <a:lnTo>
                      <a:pt x="54" y="38"/>
                    </a:lnTo>
                    <a:lnTo>
                      <a:pt x="57" y="38"/>
                    </a:lnTo>
                    <a:lnTo>
                      <a:pt x="57" y="35"/>
                    </a:lnTo>
                    <a:lnTo>
                      <a:pt x="59" y="35"/>
                    </a:lnTo>
                    <a:lnTo>
                      <a:pt x="57" y="35"/>
                    </a:lnTo>
                    <a:lnTo>
                      <a:pt x="59" y="35"/>
                    </a:lnTo>
                    <a:lnTo>
                      <a:pt x="59" y="33"/>
                    </a:lnTo>
                    <a:lnTo>
                      <a:pt x="62" y="33"/>
                    </a:lnTo>
                    <a:lnTo>
                      <a:pt x="62" y="31"/>
                    </a:lnTo>
                    <a:lnTo>
                      <a:pt x="62" y="28"/>
                    </a:lnTo>
                    <a:lnTo>
                      <a:pt x="64" y="28"/>
                    </a:lnTo>
                    <a:lnTo>
                      <a:pt x="66" y="28"/>
                    </a:lnTo>
                    <a:lnTo>
                      <a:pt x="66" y="26"/>
                    </a:lnTo>
                    <a:lnTo>
                      <a:pt x="66" y="28"/>
                    </a:lnTo>
                    <a:lnTo>
                      <a:pt x="69" y="28"/>
                    </a:lnTo>
                    <a:lnTo>
                      <a:pt x="71" y="28"/>
                    </a:lnTo>
                    <a:lnTo>
                      <a:pt x="71" y="26"/>
                    </a:lnTo>
                    <a:lnTo>
                      <a:pt x="73" y="26"/>
                    </a:lnTo>
                    <a:lnTo>
                      <a:pt x="73" y="28"/>
                    </a:lnTo>
                    <a:lnTo>
                      <a:pt x="76" y="28"/>
                    </a:lnTo>
                    <a:lnTo>
                      <a:pt x="78" y="28"/>
                    </a:lnTo>
                    <a:lnTo>
                      <a:pt x="80" y="28"/>
                    </a:lnTo>
                    <a:lnTo>
                      <a:pt x="83" y="28"/>
                    </a:lnTo>
                    <a:lnTo>
                      <a:pt x="85" y="28"/>
                    </a:lnTo>
                    <a:lnTo>
                      <a:pt x="85" y="26"/>
                    </a:lnTo>
                    <a:lnTo>
                      <a:pt x="88" y="26"/>
                    </a:lnTo>
                    <a:lnTo>
                      <a:pt x="88" y="28"/>
                    </a:lnTo>
                    <a:lnTo>
                      <a:pt x="90" y="26"/>
                    </a:lnTo>
                    <a:lnTo>
                      <a:pt x="90" y="21"/>
                    </a:lnTo>
                    <a:lnTo>
                      <a:pt x="90" y="19"/>
                    </a:lnTo>
                    <a:lnTo>
                      <a:pt x="92" y="19"/>
                    </a:lnTo>
                    <a:lnTo>
                      <a:pt x="95" y="19"/>
                    </a:lnTo>
                    <a:lnTo>
                      <a:pt x="97" y="19"/>
                    </a:lnTo>
                    <a:lnTo>
                      <a:pt x="99" y="19"/>
                    </a:lnTo>
                    <a:lnTo>
                      <a:pt x="102" y="19"/>
                    </a:lnTo>
                    <a:lnTo>
                      <a:pt x="104" y="19"/>
                    </a:lnTo>
                    <a:lnTo>
                      <a:pt x="104" y="16"/>
                    </a:lnTo>
                    <a:lnTo>
                      <a:pt x="107" y="16"/>
                    </a:lnTo>
                    <a:lnTo>
                      <a:pt x="109" y="16"/>
                    </a:lnTo>
                    <a:lnTo>
                      <a:pt x="111" y="16"/>
                    </a:lnTo>
                    <a:lnTo>
                      <a:pt x="114" y="16"/>
                    </a:lnTo>
                    <a:lnTo>
                      <a:pt x="116" y="16"/>
                    </a:lnTo>
                    <a:lnTo>
                      <a:pt x="118" y="16"/>
                    </a:lnTo>
                    <a:lnTo>
                      <a:pt x="121" y="16"/>
                    </a:lnTo>
                    <a:lnTo>
                      <a:pt x="123" y="16"/>
                    </a:lnTo>
                    <a:lnTo>
                      <a:pt x="123" y="14"/>
                    </a:lnTo>
                    <a:lnTo>
                      <a:pt x="126" y="14"/>
                    </a:lnTo>
                    <a:lnTo>
                      <a:pt x="128" y="14"/>
                    </a:lnTo>
                    <a:lnTo>
                      <a:pt x="128" y="12"/>
                    </a:lnTo>
                    <a:lnTo>
                      <a:pt x="128" y="14"/>
                    </a:lnTo>
                    <a:lnTo>
                      <a:pt x="130" y="14"/>
                    </a:lnTo>
                    <a:lnTo>
                      <a:pt x="130" y="12"/>
                    </a:lnTo>
                    <a:lnTo>
                      <a:pt x="130" y="14"/>
                    </a:lnTo>
                    <a:lnTo>
                      <a:pt x="133" y="14"/>
                    </a:lnTo>
                    <a:lnTo>
                      <a:pt x="133" y="12"/>
                    </a:lnTo>
                    <a:lnTo>
                      <a:pt x="133" y="9"/>
                    </a:lnTo>
                    <a:lnTo>
                      <a:pt x="135" y="9"/>
                    </a:lnTo>
                    <a:lnTo>
                      <a:pt x="135" y="12"/>
                    </a:lnTo>
                    <a:lnTo>
                      <a:pt x="137" y="9"/>
                    </a:lnTo>
                    <a:lnTo>
                      <a:pt x="140" y="7"/>
                    </a:lnTo>
                    <a:lnTo>
                      <a:pt x="140" y="9"/>
                    </a:lnTo>
                    <a:lnTo>
                      <a:pt x="140" y="12"/>
                    </a:lnTo>
                    <a:lnTo>
                      <a:pt x="142" y="9"/>
                    </a:lnTo>
                    <a:lnTo>
                      <a:pt x="145" y="9"/>
                    </a:lnTo>
                    <a:lnTo>
                      <a:pt x="147" y="9"/>
                    </a:lnTo>
                    <a:lnTo>
                      <a:pt x="149" y="9"/>
                    </a:lnTo>
                    <a:lnTo>
                      <a:pt x="149" y="12"/>
                    </a:lnTo>
                    <a:lnTo>
                      <a:pt x="149" y="14"/>
                    </a:lnTo>
                    <a:lnTo>
                      <a:pt x="152" y="14"/>
                    </a:lnTo>
                    <a:lnTo>
                      <a:pt x="154" y="14"/>
                    </a:lnTo>
                    <a:lnTo>
                      <a:pt x="154" y="16"/>
                    </a:lnTo>
                    <a:lnTo>
                      <a:pt x="156" y="16"/>
                    </a:lnTo>
                    <a:lnTo>
                      <a:pt x="156" y="19"/>
                    </a:lnTo>
                    <a:lnTo>
                      <a:pt x="156" y="16"/>
                    </a:lnTo>
                    <a:lnTo>
                      <a:pt x="159" y="16"/>
                    </a:lnTo>
                    <a:lnTo>
                      <a:pt x="161" y="16"/>
                    </a:lnTo>
                    <a:lnTo>
                      <a:pt x="164" y="16"/>
                    </a:lnTo>
                    <a:lnTo>
                      <a:pt x="166" y="16"/>
                    </a:lnTo>
                    <a:lnTo>
                      <a:pt x="166" y="19"/>
                    </a:lnTo>
                    <a:lnTo>
                      <a:pt x="168" y="19"/>
                    </a:lnTo>
                    <a:lnTo>
                      <a:pt x="168" y="21"/>
                    </a:lnTo>
                    <a:lnTo>
                      <a:pt x="171" y="21"/>
                    </a:lnTo>
                    <a:lnTo>
                      <a:pt x="171" y="23"/>
                    </a:lnTo>
                    <a:lnTo>
                      <a:pt x="173" y="23"/>
                    </a:lnTo>
                    <a:lnTo>
                      <a:pt x="175" y="23"/>
                    </a:lnTo>
                    <a:lnTo>
                      <a:pt x="175" y="21"/>
                    </a:lnTo>
                    <a:lnTo>
                      <a:pt x="178" y="21"/>
                    </a:lnTo>
                    <a:lnTo>
                      <a:pt x="180" y="21"/>
                    </a:lnTo>
                    <a:lnTo>
                      <a:pt x="183" y="21"/>
                    </a:lnTo>
                    <a:lnTo>
                      <a:pt x="183" y="19"/>
                    </a:lnTo>
                    <a:lnTo>
                      <a:pt x="183" y="21"/>
                    </a:lnTo>
                    <a:lnTo>
                      <a:pt x="185" y="21"/>
                    </a:lnTo>
                    <a:lnTo>
                      <a:pt x="185" y="19"/>
                    </a:lnTo>
                    <a:lnTo>
                      <a:pt x="185" y="21"/>
                    </a:lnTo>
                    <a:lnTo>
                      <a:pt x="187" y="21"/>
                    </a:lnTo>
                    <a:lnTo>
                      <a:pt x="187" y="19"/>
                    </a:lnTo>
                    <a:lnTo>
                      <a:pt x="190" y="19"/>
                    </a:lnTo>
                    <a:lnTo>
                      <a:pt x="192" y="19"/>
                    </a:lnTo>
                    <a:lnTo>
                      <a:pt x="192" y="21"/>
                    </a:lnTo>
                    <a:lnTo>
                      <a:pt x="194" y="21"/>
                    </a:lnTo>
                    <a:lnTo>
                      <a:pt x="194" y="19"/>
                    </a:lnTo>
                    <a:lnTo>
                      <a:pt x="197" y="19"/>
                    </a:lnTo>
                    <a:lnTo>
                      <a:pt x="199" y="19"/>
                    </a:lnTo>
                    <a:lnTo>
                      <a:pt x="201" y="19"/>
                    </a:lnTo>
                    <a:lnTo>
                      <a:pt x="201" y="16"/>
                    </a:lnTo>
                    <a:lnTo>
                      <a:pt x="201" y="19"/>
                    </a:lnTo>
                    <a:lnTo>
                      <a:pt x="201" y="16"/>
                    </a:lnTo>
                    <a:lnTo>
                      <a:pt x="201" y="14"/>
                    </a:lnTo>
                    <a:lnTo>
                      <a:pt x="204" y="14"/>
                    </a:lnTo>
                    <a:lnTo>
                      <a:pt x="201" y="12"/>
                    </a:lnTo>
                    <a:lnTo>
                      <a:pt x="201" y="9"/>
                    </a:lnTo>
                    <a:lnTo>
                      <a:pt x="201" y="7"/>
                    </a:lnTo>
                    <a:lnTo>
                      <a:pt x="201" y="4"/>
                    </a:lnTo>
                    <a:lnTo>
                      <a:pt x="199" y="4"/>
                    </a:lnTo>
                    <a:lnTo>
                      <a:pt x="199" y="2"/>
                    </a:lnTo>
                    <a:lnTo>
                      <a:pt x="199" y="0"/>
                    </a:lnTo>
                    <a:lnTo>
                      <a:pt x="201" y="0"/>
                    </a:lnTo>
                    <a:lnTo>
                      <a:pt x="204" y="0"/>
                    </a:lnTo>
                    <a:lnTo>
                      <a:pt x="204" y="2"/>
                    </a:lnTo>
                    <a:lnTo>
                      <a:pt x="206" y="2"/>
                    </a:lnTo>
                    <a:lnTo>
                      <a:pt x="209" y="2"/>
                    </a:lnTo>
                    <a:lnTo>
                      <a:pt x="211" y="2"/>
                    </a:lnTo>
                    <a:lnTo>
                      <a:pt x="211" y="4"/>
                    </a:lnTo>
                    <a:lnTo>
                      <a:pt x="213" y="2"/>
                    </a:lnTo>
                    <a:lnTo>
                      <a:pt x="213" y="4"/>
                    </a:lnTo>
                    <a:lnTo>
                      <a:pt x="213" y="7"/>
                    </a:lnTo>
                    <a:lnTo>
                      <a:pt x="216" y="7"/>
                    </a:lnTo>
                    <a:lnTo>
                      <a:pt x="216" y="9"/>
                    </a:lnTo>
                    <a:lnTo>
                      <a:pt x="216" y="12"/>
                    </a:lnTo>
                    <a:lnTo>
                      <a:pt x="216" y="14"/>
                    </a:lnTo>
                    <a:lnTo>
                      <a:pt x="218" y="14"/>
                    </a:lnTo>
                    <a:lnTo>
                      <a:pt x="218" y="16"/>
                    </a:lnTo>
                    <a:lnTo>
                      <a:pt x="218" y="19"/>
                    </a:lnTo>
                    <a:lnTo>
                      <a:pt x="216" y="19"/>
                    </a:lnTo>
                    <a:lnTo>
                      <a:pt x="213" y="19"/>
                    </a:lnTo>
                    <a:lnTo>
                      <a:pt x="213" y="21"/>
                    </a:lnTo>
                    <a:lnTo>
                      <a:pt x="211" y="21"/>
                    </a:lnTo>
                    <a:lnTo>
                      <a:pt x="211" y="23"/>
                    </a:lnTo>
                    <a:lnTo>
                      <a:pt x="209" y="23"/>
                    </a:lnTo>
                    <a:lnTo>
                      <a:pt x="209" y="21"/>
                    </a:lnTo>
                    <a:lnTo>
                      <a:pt x="206" y="23"/>
                    </a:lnTo>
                    <a:lnTo>
                      <a:pt x="206" y="26"/>
                    </a:lnTo>
                    <a:lnTo>
                      <a:pt x="209" y="28"/>
                    </a:lnTo>
                    <a:lnTo>
                      <a:pt x="206" y="28"/>
                    </a:lnTo>
                    <a:lnTo>
                      <a:pt x="206" y="31"/>
                    </a:lnTo>
                    <a:lnTo>
                      <a:pt x="206" y="33"/>
                    </a:lnTo>
                    <a:lnTo>
                      <a:pt x="209" y="33"/>
                    </a:lnTo>
                    <a:lnTo>
                      <a:pt x="209" y="35"/>
                    </a:lnTo>
                    <a:lnTo>
                      <a:pt x="206" y="35"/>
                    </a:lnTo>
                    <a:lnTo>
                      <a:pt x="209" y="35"/>
                    </a:lnTo>
                    <a:lnTo>
                      <a:pt x="209" y="38"/>
                    </a:lnTo>
                    <a:lnTo>
                      <a:pt x="206" y="35"/>
                    </a:lnTo>
                    <a:lnTo>
                      <a:pt x="206" y="38"/>
                    </a:lnTo>
                    <a:lnTo>
                      <a:pt x="204" y="38"/>
                    </a:lnTo>
                    <a:lnTo>
                      <a:pt x="204" y="40"/>
                    </a:lnTo>
                    <a:lnTo>
                      <a:pt x="204" y="38"/>
                    </a:lnTo>
                    <a:lnTo>
                      <a:pt x="204" y="40"/>
                    </a:lnTo>
                    <a:lnTo>
                      <a:pt x="204" y="42"/>
                    </a:lnTo>
                    <a:lnTo>
                      <a:pt x="201" y="42"/>
                    </a:lnTo>
                    <a:lnTo>
                      <a:pt x="201" y="45"/>
                    </a:lnTo>
                    <a:lnTo>
                      <a:pt x="199" y="45"/>
                    </a:lnTo>
                    <a:lnTo>
                      <a:pt x="199" y="47"/>
                    </a:lnTo>
                    <a:lnTo>
                      <a:pt x="197" y="47"/>
                    </a:lnTo>
                    <a:lnTo>
                      <a:pt x="197" y="45"/>
                    </a:lnTo>
                    <a:lnTo>
                      <a:pt x="199" y="45"/>
                    </a:lnTo>
                    <a:lnTo>
                      <a:pt x="197" y="45"/>
                    </a:lnTo>
                    <a:lnTo>
                      <a:pt x="197" y="42"/>
                    </a:lnTo>
                    <a:lnTo>
                      <a:pt x="194" y="40"/>
                    </a:lnTo>
                    <a:lnTo>
                      <a:pt x="192" y="40"/>
                    </a:lnTo>
                    <a:lnTo>
                      <a:pt x="190" y="40"/>
                    </a:lnTo>
                    <a:lnTo>
                      <a:pt x="187" y="40"/>
                    </a:lnTo>
                    <a:lnTo>
                      <a:pt x="185" y="40"/>
                    </a:lnTo>
                    <a:lnTo>
                      <a:pt x="183" y="40"/>
                    </a:lnTo>
                    <a:lnTo>
                      <a:pt x="180" y="40"/>
                    </a:lnTo>
                    <a:lnTo>
                      <a:pt x="178" y="38"/>
                    </a:lnTo>
                    <a:lnTo>
                      <a:pt x="175" y="38"/>
                    </a:lnTo>
                    <a:lnTo>
                      <a:pt x="175" y="35"/>
                    </a:lnTo>
                    <a:lnTo>
                      <a:pt x="175" y="38"/>
                    </a:lnTo>
                    <a:lnTo>
                      <a:pt x="173" y="35"/>
                    </a:lnTo>
                    <a:lnTo>
                      <a:pt x="173" y="38"/>
                    </a:lnTo>
                    <a:lnTo>
                      <a:pt x="173" y="35"/>
                    </a:lnTo>
                    <a:lnTo>
                      <a:pt x="173" y="38"/>
                    </a:lnTo>
                    <a:lnTo>
                      <a:pt x="171" y="38"/>
                    </a:lnTo>
                    <a:lnTo>
                      <a:pt x="173" y="38"/>
                    </a:lnTo>
                    <a:lnTo>
                      <a:pt x="171" y="38"/>
                    </a:lnTo>
                    <a:lnTo>
                      <a:pt x="173" y="38"/>
                    </a:lnTo>
                    <a:lnTo>
                      <a:pt x="171" y="38"/>
                    </a:lnTo>
                    <a:lnTo>
                      <a:pt x="168" y="38"/>
                    </a:lnTo>
                    <a:lnTo>
                      <a:pt x="168" y="35"/>
                    </a:lnTo>
                    <a:lnTo>
                      <a:pt x="168" y="33"/>
                    </a:lnTo>
                    <a:lnTo>
                      <a:pt x="168" y="35"/>
                    </a:lnTo>
                    <a:lnTo>
                      <a:pt x="168" y="33"/>
                    </a:lnTo>
                    <a:lnTo>
                      <a:pt x="168" y="31"/>
                    </a:lnTo>
                    <a:lnTo>
                      <a:pt x="166" y="31"/>
                    </a:lnTo>
                    <a:lnTo>
                      <a:pt x="166" y="33"/>
                    </a:lnTo>
                    <a:lnTo>
                      <a:pt x="168" y="33"/>
                    </a:lnTo>
                    <a:lnTo>
                      <a:pt x="166" y="33"/>
                    </a:lnTo>
                    <a:lnTo>
                      <a:pt x="166" y="35"/>
                    </a:lnTo>
                    <a:lnTo>
                      <a:pt x="164" y="35"/>
                    </a:lnTo>
                    <a:lnTo>
                      <a:pt x="164" y="38"/>
                    </a:lnTo>
                    <a:lnTo>
                      <a:pt x="161" y="38"/>
                    </a:lnTo>
                    <a:lnTo>
                      <a:pt x="164" y="38"/>
                    </a:lnTo>
                    <a:lnTo>
                      <a:pt x="161" y="38"/>
                    </a:lnTo>
                    <a:lnTo>
                      <a:pt x="159" y="38"/>
                    </a:lnTo>
                    <a:lnTo>
                      <a:pt x="159" y="40"/>
                    </a:lnTo>
                    <a:lnTo>
                      <a:pt x="156" y="40"/>
                    </a:lnTo>
                    <a:lnTo>
                      <a:pt x="154" y="40"/>
                    </a:lnTo>
                    <a:lnTo>
                      <a:pt x="152" y="40"/>
                    </a:lnTo>
                    <a:lnTo>
                      <a:pt x="149" y="40"/>
                    </a:lnTo>
                    <a:lnTo>
                      <a:pt x="149" y="38"/>
                    </a:lnTo>
                    <a:lnTo>
                      <a:pt x="149" y="35"/>
                    </a:lnTo>
                    <a:lnTo>
                      <a:pt x="147" y="35"/>
                    </a:lnTo>
                    <a:lnTo>
                      <a:pt x="147" y="38"/>
                    </a:lnTo>
                    <a:lnTo>
                      <a:pt x="147" y="35"/>
                    </a:lnTo>
                    <a:lnTo>
                      <a:pt x="145" y="35"/>
                    </a:lnTo>
                    <a:lnTo>
                      <a:pt x="145" y="38"/>
                    </a:lnTo>
                    <a:lnTo>
                      <a:pt x="145" y="35"/>
                    </a:lnTo>
                    <a:lnTo>
                      <a:pt x="145" y="38"/>
                    </a:lnTo>
                    <a:lnTo>
                      <a:pt x="142" y="38"/>
                    </a:lnTo>
                    <a:lnTo>
                      <a:pt x="145" y="38"/>
                    </a:lnTo>
                    <a:lnTo>
                      <a:pt x="142" y="38"/>
                    </a:lnTo>
                    <a:lnTo>
                      <a:pt x="142" y="40"/>
                    </a:lnTo>
                    <a:lnTo>
                      <a:pt x="140" y="40"/>
                    </a:lnTo>
                    <a:lnTo>
                      <a:pt x="142" y="40"/>
                    </a:lnTo>
                    <a:lnTo>
                      <a:pt x="140" y="40"/>
                    </a:lnTo>
                    <a:lnTo>
                      <a:pt x="140" y="42"/>
                    </a:lnTo>
                    <a:lnTo>
                      <a:pt x="142" y="42"/>
                    </a:lnTo>
                    <a:lnTo>
                      <a:pt x="140" y="42"/>
                    </a:lnTo>
                    <a:lnTo>
                      <a:pt x="137" y="42"/>
                    </a:lnTo>
                    <a:lnTo>
                      <a:pt x="137" y="45"/>
                    </a:lnTo>
                    <a:lnTo>
                      <a:pt x="135" y="45"/>
                    </a:lnTo>
                    <a:lnTo>
                      <a:pt x="135" y="47"/>
                    </a:lnTo>
                    <a:lnTo>
                      <a:pt x="133" y="47"/>
                    </a:lnTo>
                    <a:lnTo>
                      <a:pt x="130" y="47"/>
                    </a:lnTo>
                    <a:lnTo>
                      <a:pt x="130" y="45"/>
                    </a:lnTo>
                    <a:lnTo>
                      <a:pt x="128" y="45"/>
                    </a:lnTo>
                    <a:lnTo>
                      <a:pt x="126" y="45"/>
                    </a:lnTo>
                    <a:lnTo>
                      <a:pt x="126" y="42"/>
                    </a:lnTo>
                    <a:lnTo>
                      <a:pt x="126" y="45"/>
                    </a:lnTo>
                    <a:lnTo>
                      <a:pt x="123" y="45"/>
                    </a:lnTo>
                    <a:lnTo>
                      <a:pt x="121" y="45"/>
                    </a:lnTo>
                    <a:lnTo>
                      <a:pt x="121" y="47"/>
                    </a:lnTo>
                    <a:lnTo>
                      <a:pt x="121" y="50"/>
                    </a:lnTo>
                    <a:lnTo>
                      <a:pt x="123" y="50"/>
                    </a:lnTo>
                    <a:lnTo>
                      <a:pt x="123" y="52"/>
                    </a:lnTo>
                    <a:lnTo>
                      <a:pt x="126" y="52"/>
                    </a:lnTo>
                    <a:lnTo>
                      <a:pt x="126" y="54"/>
                    </a:lnTo>
                    <a:lnTo>
                      <a:pt x="128" y="54"/>
                    </a:lnTo>
                    <a:lnTo>
                      <a:pt x="128" y="57"/>
                    </a:lnTo>
                    <a:lnTo>
                      <a:pt x="128" y="54"/>
                    </a:lnTo>
                    <a:lnTo>
                      <a:pt x="128" y="57"/>
                    </a:lnTo>
                    <a:lnTo>
                      <a:pt x="126" y="57"/>
                    </a:lnTo>
                    <a:lnTo>
                      <a:pt x="126" y="59"/>
                    </a:lnTo>
                    <a:lnTo>
                      <a:pt x="126" y="61"/>
                    </a:lnTo>
                    <a:lnTo>
                      <a:pt x="128" y="61"/>
                    </a:lnTo>
                    <a:lnTo>
                      <a:pt x="130" y="61"/>
                    </a:lnTo>
                    <a:lnTo>
                      <a:pt x="130" y="59"/>
                    </a:lnTo>
                    <a:lnTo>
                      <a:pt x="130" y="61"/>
                    </a:lnTo>
                    <a:lnTo>
                      <a:pt x="133" y="61"/>
                    </a:lnTo>
                    <a:lnTo>
                      <a:pt x="133" y="64"/>
                    </a:lnTo>
                    <a:lnTo>
                      <a:pt x="133" y="61"/>
                    </a:lnTo>
                    <a:lnTo>
                      <a:pt x="133" y="64"/>
                    </a:lnTo>
                    <a:lnTo>
                      <a:pt x="133" y="61"/>
                    </a:lnTo>
                    <a:lnTo>
                      <a:pt x="133" y="64"/>
                    </a:lnTo>
                    <a:lnTo>
                      <a:pt x="135" y="64"/>
                    </a:lnTo>
                    <a:lnTo>
                      <a:pt x="137" y="64"/>
                    </a:lnTo>
                    <a:lnTo>
                      <a:pt x="137" y="66"/>
                    </a:lnTo>
                    <a:lnTo>
                      <a:pt x="140" y="66"/>
                    </a:lnTo>
                    <a:lnTo>
                      <a:pt x="140" y="69"/>
                    </a:lnTo>
                    <a:lnTo>
                      <a:pt x="142" y="69"/>
                    </a:lnTo>
                    <a:lnTo>
                      <a:pt x="142" y="71"/>
                    </a:lnTo>
                    <a:lnTo>
                      <a:pt x="145" y="71"/>
                    </a:lnTo>
                    <a:lnTo>
                      <a:pt x="145" y="73"/>
                    </a:lnTo>
                    <a:lnTo>
                      <a:pt x="142" y="73"/>
                    </a:lnTo>
                    <a:lnTo>
                      <a:pt x="140" y="73"/>
                    </a:lnTo>
                    <a:lnTo>
                      <a:pt x="140" y="71"/>
                    </a:lnTo>
                    <a:lnTo>
                      <a:pt x="137" y="71"/>
                    </a:lnTo>
                    <a:lnTo>
                      <a:pt x="137" y="69"/>
                    </a:lnTo>
                    <a:lnTo>
                      <a:pt x="135" y="69"/>
                    </a:lnTo>
                    <a:lnTo>
                      <a:pt x="135" y="66"/>
                    </a:lnTo>
                    <a:lnTo>
                      <a:pt x="133" y="66"/>
                    </a:lnTo>
                    <a:lnTo>
                      <a:pt x="130" y="66"/>
                    </a:lnTo>
                    <a:lnTo>
                      <a:pt x="130" y="64"/>
                    </a:lnTo>
                    <a:lnTo>
                      <a:pt x="128" y="64"/>
                    </a:lnTo>
                    <a:lnTo>
                      <a:pt x="126" y="64"/>
                    </a:lnTo>
                    <a:lnTo>
                      <a:pt x="126" y="61"/>
                    </a:lnTo>
                    <a:lnTo>
                      <a:pt x="126" y="64"/>
                    </a:lnTo>
                    <a:lnTo>
                      <a:pt x="123" y="64"/>
                    </a:lnTo>
                    <a:lnTo>
                      <a:pt x="121" y="64"/>
                    </a:lnTo>
                    <a:lnTo>
                      <a:pt x="121" y="66"/>
                    </a:lnTo>
                    <a:lnTo>
                      <a:pt x="121" y="69"/>
                    </a:lnTo>
                    <a:lnTo>
                      <a:pt x="123" y="69"/>
                    </a:lnTo>
                    <a:lnTo>
                      <a:pt x="121" y="69"/>
                    </a:lnTo>
                    <a:lnTo>
                      <a:pt x="123" y="69"/>
                    </a:lnTo>
                    <a:lnTo>
                      <a:pt x="123" y="71"/>
                    </a:lnTo>
                    <a:lnTo>
                      <a:pt x="126" y="71"/>
                    </a:lnTo>
                    <a:lnTo>
                      <a:pt x="128" y="71"/>
                    </a:lnTo>
                    <a:lnTo>
                      <a:pt x="128" y="73"/>
                    </a:lnTo>
                    <a:lnTo>
                      <a:pt x="130" y="73"/>
                    </a:lnTo>
                    <a:lnTo>
                      <a:pt x="130" y="76"/>
                    </a:lnTo>
                    <a:lnTo>
                      <a:pt x="130" y="73"/>
                    </a:lnTo>
                    <a:lnTo>
                      <a:pt x="130" y="76"/>
                    </a:lnTo>
                    <a:lnTo>
                      <a:pt x="130" y="78"/>
                    </a:lnTo>
                    <a:lnTo>
                      <a:pt x="130" y="76"/>
                    </a:lnTo>
                    <a:lnTo>
                      <a:pt x="130" y="78"/>
                    </a:lnTo>
                    <a:lnTo>
                      <a:pt x="130" y="81"/>
                    </a:lnTo>
                    <a:lnTo>
                      <a:pt x="130" y="78"/>
                    </a:lnTo>
                    <a:lnTo>
                      <a:pt x="130" y="81"/>
                    </a:lnTo>
                    <a:lnTo>
                      <a:pt x="130" y="83"/>
                    </a:lnTo>
                    <a:lnTo>
                      <a:pt x="130" y="81"/>
                    </a:lnTo>
                    <a:lnTo>
                      <a:pt x="128" y="81"/>
                    </a:lnTo>
                    <a:lnTo>
                      <a:pt x="128" y="83"/>
                    </a:lnTo>
                    <a:lnTo>
                      <a:pt x="128" y="81"/>
                    </a:lnTo>
                    <a:lnTo>
                      <a:pt x="126" y="81"/>
                    </a:lnTo>
                    <a:lnTo>
                      <a:pt x="126" y="78"/>
                    </a:lnTo>
                    <a:lnTo>
                      <a:pt x="123" y="78"/>
                    </a:lnTo>
                    <a:lnTo>
                      <a:pt x="123" y="76"/>
                    </a:lnTo>
                    <a:lnTo>
                      <a:pt x="123" y="73"/>
                    </a:lnTo>
                    <a:lnTo>
                      <a:pt x="121" y="73"/>
                    </a:lnTo>
                    <a:lnTo>
                      <a:pt x="121" y="71"/>
                    </a:lnTo>
                    <a:lnTo>
                      <a:pt x="118" y="69"/>
                    </a:lnTo>
                    <a:lnTo>
                      <a:pt x="116" y="69"/>
                    </a:lnTo>
                    <a:lnTo>
                      <a:pt x="114" y="69"/>
                    </a:lnTo>
                    <a:lnTo>
                      <a:pt x="114" y="66"/>
                    </a:lnTo>
                    <a:lnTo>
                      <a:pt x="111" y="66"/>
                    </a:lnTo>
                    <a:lnTo>
                      <a:pt x="109" y="66"/>
                    </a:lnTo>
                    <a:lnTo>
                      <a:pt x="109" y="69"/>
                    </a:lnTo>
                    <a:lnTo>
                      <a:pt x="109" y="71"/>
                    </a:lnTo>
                    <a:lnTo>
                      <a:pt x="109" y="73"/>
                    </a:lnTo>
                    <a:lnTo>
                      <a:pt x="111" y="73"/>
                    </a:lnTo>
                    <a:lnTo>
                      <a:pt x="111" y="76"/>
                    </a:lnTo>
                    <a:lnTo>
                      <a:pt x="114" y="76"/>
                    </a:lnTo>
                    <a:lnTo>
                      <a:pt x="114" y="78"/>
                    </a:lnTo>
                    <a:lnTo>
                      <a:pt x="116" y="78"/>
                    </a:lnTo>
                    <a:lnTo>
                      <a:pt x="116" y="81"/>
                    </a:lnTo>
                    <a:lnTo>
                      <a:pt x="118" y="81"/>
                    </a:lnTo>
                    <a:lnTo>
                      <a:pt x="121" y="81"/>
                    </a:lnTo>
                    <a:lnTo>
                      <a:pt x="121" y="83"/>
                    </a:lnTo>
                    <a:lnTo>
                      <a:pt x="123" y="83"/>
                    </a:lnTo>
                    <a:lnTo>
                      <a:pt x="121" y="83"/>
                    </a:lnTo>
                    <a:lnTo>
                      <a:pt x="123" y="83"/>
                    </a:lnTo>
                    <a:lnTo>
                      <a:pt x="121" y="83"/>
                    </a:lnTo>
                    <a:lnTo>
                      <a:pt x="118" y="83"/>
                    </a:lnTo>
                    <a:lnTo>
                      <a:pt x="116" y="83"/>
                    </a:lnTo>
                    <a:lnTo>
                      <a:pt x="114" y="81"/>
                    </a:lnTo>
                    <a:lnTo>
                      <a:pt x="111" y="81"/>
                    </a:lnTo>
                    <a:lnTo>
                      <a:pt x="109" y="81"/>
                    </a:lnTo>
                    <a:lnTo>
                      <a:pt x="109" y="78"/>
                    </a:lnTo>
                    <a:lnTo>
                      <a:pt x="109" y="76"/>
                    </a:lnTo>
                    <a:lnTo>
                      <a:pt x="107" y="76"/>
                    </a:lnTo>
                    <a:lnTo>
                      <a:pt x="107" y="73"/>
                    </a:lnTo>
                    <a:lnTo>
                      <a:pt x="109" y="73"/>
                    </a:lnTo>
                    <a:lnTo>
                      <a:pt x="109" y="71"/>
                    </a:lnTo>
                    <a:lnTo>
                      <a:pt x="109" y="69"/>
                    </a:lnTo>
                    <a:lnTo>
                      <a:pt x="107" y="69"/>
                    </a:lnTo>
                    <a:lnTo>
                      <a:pt x="104" y="69"/>
                    </a:lnTo>
                    <a:lnTo>
                      <a:pt x="104" y="66"/>
                    </a:lnTo>
                    <a:lnTo>
                      <a:pt x="102" y="66"/>
                    </a:lnTo>
                    <a:lnTo>
                      <a:pt x="99" y="66"/>
                    </a:lnTo>
                    <a:lnTo>
                      <a:pt x="99" y="64"/>
                    </a:lnTo>
                    <a:lnTo>
                      <a:pt x="97" y="64"/>
                    </a:lnTo>
                    <a:lnTo>
                      <a:pt x="97" y="61"/>
                    </a:lnTo>
                    <a:lnTo>
                      <a:pt x="95" y="61"/>
                    </a:lnTo>
                    <a:lnTo>
                      <a:pt x="95" y="59"/>
                    </a:lnTo>
                    <a:lnTo>
                      <a:pt x="92" y="59"/>
                    </a:lnTo>
                    <a:lnTo>
                      <a:pt x="92" y="57"/>
                    </a:lnTo>
                    <a:lnTo>
                      <a:pt x="95" y="57"/>
                    </a:lnTo>
                    <a:lnTo>
                      <a:pt x="97" y="54"/>
                    </a:lnTo>
                    <a:lnTo>
                      <a:pt x="95" y="54"/>
                    </a:lnTo>
                    <a:lnTo>
                      <a:pt x="95" y="52"/>
                    </a:lnTo>
                    <a:lnTo>
                      <a:pt x="95" y="50"/>
                    </a:lnTo>
                    <a:lnTo>
                      <a:pt x="92" y="50"/>
                    </a:lnTo>
                    <a:lnTo>
                      <a:pt x="92" y="52"/>
                    </a:lnTo>
                    <a:lnTo>
                      <a:pt x="92" y="50"/>
                    </a:lnTo>
                    <a:lnTo>
                      <a:pt x="92" y="52"/>
                    </a:lnTo>
                    <a:lnTo>
                      <a:pt x="90" y="54"/>
                    </a:lnTo>
                    <a:lnTo>
                      <a:pt x="92" y="54"/>
                    </a:lnTo>
                    <a:lnTo>
                      <a:pt x="90" y="54"/>
                    </a:lnTo>
                    <a:lnTo>
                      <a:pt x="88" y="54"/>
                    </a:lnTo>
                    <a:lnTo>
                      <a:pt x="90" y="54"/>
                    </a:lnTo>
                    <a:lnTo>
                      <a:pt x="88" y="54"/>
                    </a:lnTo>
                    <a:lnTo>
                      <a:pt x="90" y="54"/>
                    </a:lnTo>
                    <a:lnTo>
                      <a:pt x="90" y="57"/>
                    </a:lnTo>
                    <a:lnTo>
                      <a:pt x="88" y="57"/>
                    </a:lnTo>
                    <a:lnTo>
                      <a:pt x="90" y="57"/>
                    </a:lnTo>
                    <a:lnTo>
                      <a:pt x="88" y="57"/>
                    </a:lnTo>
                    <a:lnTo>
                      <a:pt x="88" y="54"/>
                    </a:lnTo>
                    <a:lnTo>
                      <a:pt x="85" y="54"/>
                    </a:lnTo>
                    <a:lnTo>
                      <a:pt x="85" y="57"/>
                    </a:lnTo>
                    <a:lnTo>
                      <a:pt x="88" y="57"/>
                    </a:lnTo>
                    <a:lnTo>
                      <a:pt x="85" y="57"/>
                    </a:lnTo>
                    <a:lnTo>
                      <a:pt x="85" y="59"/>
                    </a:lnTo>
                    <a:lnTo>
                      <a:pt x="85" y="57"/>
                    </a:lnTo>
                    <a:lnTo>
                      <a:pt x="85" y="59"/>
                    </a:lnTo>
                    <a:lnTo>
                      <a:pt x="85" y="57"/>
                    </a:lnTo>
                    <a:lnTo>
                      <a:pt x="83" y="57"/>
                    </a:lnTo>
                    <a:lnTo>
                      <a:pt x="83" y="59"/>
                    </a:lnTo>
                    <a:lnTo>
                      <a:pt x="85" y="59"/>
                    </a:lnTo>
                    <a:lnTo>
                      <a:pt x="85" y="61"/>
                    </a:lnTo>
                    <a:lnTo>
                      <a:pt x="85" y="64"/>
                    </a:lnTo>
                    <a:lnTo>
                      <a:pt x="85" y="66"/>
                    </a:lnTo>
                    <a:lnTo>
                      <a:pt x="85" y="69"/>
                    </a:lnTo>
                    <a:lnTo>
                      <a:pt x="83" y="69"/>
                    </a:lnTo>
                    <a:lnTo>
                      <a:pt x="83" y="71"/>
                    </a:lnTo>
                    <a:lnTo>
                      <a:pt x="83" y="73"/>
                    </a:lnTo>
                    <a:lnTo>
                      <a:pt x="83" y="76"/>
                    </a:lnTo>
                    <a:lnTo>
                      <a:pt x="83" y="78"/>
                    </a:lnTo>
                    <a:lnTo>
                      <a:pt x="85" y="78"/>
                    </a:lnTo>
                    <a:lnTo>
                      <a:pt x="85" y="81"/>
                    </a:lnTo>
                    <a:lnTo>
                      <a:pt x="88" y="81"/>
                    </a:lnTo>
                    <a:lnTo>
                      <a:pt x="88" y="83"/>
                    </a:lnTo>
                    <a:lnTo>
                      <a:pt x="88" y="85"/>
                    </a:lnTo>
                    <a:lnTo>
                      <a:pt x="90" y="85"/>
                    </a:lnTo>
                    <a:lnTo>
                      <a:pt x="90" y="88"/>
                    </a:lnTo>
                    <a:lnTo>
                      <a:pt x="92" y="88"/>
                    </a:lnTo>
                    <a:lnTo>
                      <a:pt x="92" y="90"/>
                    </a:lnTo>
                    <a:lnTo>
                      <a:pt x="92" y="92"/>
                    </a:lnTo>
                    <a:lnTo>
                      <a:pt x="95" y="92"/>
                    </a:lnTo>
                    <a:lnTo>
                      <a:pt x="95" y="95"/>
                    </a:lnTo>
                    <a:lnTo>
                      <a:pt x="95" y="97"/>
                    </a:lnTo>
                    <a:lnTo>
                      <a:pt x="95" y="100"/>
                    </a:lnTo>
                    <a:lnTo>
                      <a:pt x="97" y="100"/>
                    </a:lnTo>
                    <a:lnTo>
                      <a:pt x="99" y="100"/>
                    </a:lnTo>
                    <a:lnTo>
                      <a:pt x="99" y="102"/>
                    </a:lnTo>
                    <a:lnTo>
                      <a:pt x="102" y="102"/>
                    </a:lnTo>
                    <a:lnTo>
                      <a:pt x="102" y="104"/>
                    </a:lnTo>
                    <a:lnTo>
                      <a:pt x="102" y="107"/>
                    </a:lnTo>
                    <a:lnTo>
                      <a:pt x="104" y="107"/>
                    </a:lnTo>
                    <a:lnTo>
                      <a:pt x="104" y="109"/>
                    </a:lnTo>
                    <a:lnTo>
                      <a:pt x="104" y="107"/>
                    </a:lnTo>
                    <a:lnTo>
                      <a:pt x="104" y="109"/>
                    </a:lnTo>
                    <a:lnTo>
                      <a:pt x="107" y="109"/>
                    </a:lnTo>
                    <a:lnTo>
                      <a:pt x="107" y="111"/>
                    </a:lnTo>
                    <a:lnTo>
                      <a:pt x="107" y="114"/>
                    </a:lnTo>
                    <a:lnTo>
                      <a:pt x="109" y="114"/>
                    </a:lnTo>
                    <a:lnTo>
                      <a:pt x="109" y="116"/>
                    </a:lnTo>
                    <a:lnTo>
                      <a:pt x="109" y="119"/>
                    </a:lnTo>
                    <a:lnTo>
                      <a:pt x="107" y="119"/>
                    </a:lnTo>
                    <a:lnTo>
                      <a:pt x="104" y="119"/>
                    </a:lnTo>
                    <a:lnTo>
                      <a:pt x="104" y="121"/>
                    </a:lnTo>
                    <a:lnTo>
                      <a:pt x="104" y="119"/>
                    </a:lnTo>
                    <a:lnTo>
                      <a:pt x="102" y="121"/>
                    </a:lnTo>
                    <a:lnTo>
                      <a:pt x="99" y="121"/>
                    </a:lnTo>
                    <a:lnTo>
                      <a:pt x="99" y="119"/>
                    </a:lnTo>
                    <a:lnTo>
                      <a:pt x="102" y="119"/>
                    </a:lnTo>
                    <a:lnTo>
                      <a:pt x="102" y="116"/>
                    </a:lnTo>
                    <a:lnTo>
                      <a:pt x="102" y="119"/>
                    </a:lnTo>
                    <a:lnTo>
                      <a:pt x="99" y="119"/>
                    </a:lnTo>
                    <a:lnTo>
                      <a:pt x="99" y="121"/>
                    </a:lnTo>
                    <a:lnTo>
                      <a:pt x="102" y="121"/>
                    </a:lnTo>
                    <a:lnTo>
                      <a:pt x="102" y="119"/>
                    </a:lnTo>
                    <a:lnTo>
                      <a:pt x="104" y="119"/>
                    </a:lnTo>
                    <a:lnTo>
                      <a:pt x="104" y="116"/>
                    </a:lnTo>
                    <a:lnTo>
                      <a:pt x="104" y="119"/>
                    </a:lnTo>
                    <a:lnTo>
                      <a:pt x="104" y="116"/>
                    </a:lnTo>
                    <a:lnTo>
                      <a:pt x="104" y="119"/>
                    </a:lnTo>
                    <a:lnTo>
                      <a:pt x="104" y="116"/>
                    </a:lnTo>
                    <a:lnTo>
                      <a:pt x="104" y="114"/>
                    </a:lnTo>
                    <a:lnTo>
                      <a:pt x="104" y="111"/>
                    </a:lnTo>
                    <a:lnTo>
                      <a:pt x="102" y="111"/>
                    </a:lnTo>
                    <a:lnTo>
                      <a:pt x="99" y="111"/>
                    </a:lnTo>
                    <a:lnTo>
                      <a:pt x="99" y="109"/>
                    </a:lnTo>
                    <a:lnTo>
                      <a:pt x="99" y="111"/>
                    </a:lnTo>
                    <a:lnTo>
                      <a:pt x="99" y="109"/>
                    </a:lnTo>
                    <a:lnTo>
                      <a:pt x="97" y="109"/>
                    </a:lnTo>
                    <a:lnTo>
                      <a:pt x="95" y="109"/>
                    </a:lnTo>
                    <a:lnTo>
                      <a:pt x="95" y="111"/>
                    </a:lnTo>
                    <a:lnTo>
                      <a:pt x="92" y="111"/>
                    </a:lnTo>
                    <a:lnTo>
                      <a:pt x="92" y="114"/>
                    </a:lnTo>
                    <a:lnTo>
                      <a:pt x="92" y="116"/>
                    </a:lnTo>
                    <a:lnTo>
                      <a:pt x="92" y="119"/>
                    </a:lnTo>
                    <a:lnTo>
                      <a:pt x="92" y="116"/>
                    </a:lnTo>
                    <a:lnTo>
                      <a:pt x="95" y="116"/>
                    </a:lnTo>
                    <a:lnTo>
                      <a:pt x="95" y="119"/>
                    </a:lnTo>
                    <a:lnTo>
                      <a:pt x="97" y="119"/>
                    </a:lnTo>
                    <a:lnTo>
                      <a:pt x="97" y="121"/>
                    </a:lnTo>
                    <a:lnTo>
                      <a:pt x="97" y="123"/>
                    </a:lnTo>
                    <a:lnTo>
                      <a:pt x="99" y="123"/>
                    </a:lnTo>
                    <a:lnTo>
                      <a:pt x="97" y="123"/>
                    </a:lnTo>
                    <a:lnTo>
                      <a:pt x="97" y="126"/>
                    </a:lnTo>
                    <a:lnTo>
                      <a:pt x="95" y="128"/>
                    </a:lnTo>
                    <a:lnTo>
                      <a:pt x="95" y="126"/>
                    </a:lnTo>
                    <a:lnTo>
                      <a:pt x="95" y="128"/>
                    </a:lnTo>
                    <a:lnTo>
                      <a:pt x="92" y="128"/>
                    </a:lnTo>
                    <a:lnTo>
                      <a:pt x="92" y="130"/>
                    </a:lnTo>
                    <a:lnTo>
                      <a:pt x="90" y="130"/>
                    </a:lnTo>
                    <a:lnTo>
                      <a:pt x="88" y="130"/>
                    </a:lnTo>
                    <a:lnTo>
                      <a:pt x="85" y="130"/>
                    </a:lnTo>
                    <a:lnTo>
                      <a:pt x="85" y="128"/>
                    </a:lnTo>
                    <a:lnTo>
                      <a:pt x="83" y="128"/>
                    </a:lnTo>
                    <a:lnTo>
                      <a:pt x="83" y="130"/>
                    </a:lnTo>
                    <a:lnTo>
                      <a:pt x="83" y="133"/>
                    </a:lnTo>
                    <a:lnTo>
                      <a:pt x="83" y="130"/>
                    </a:lnTo>
                    <a:lnTo>
                      <a:pt x="83" y="133"/>
                    </a:lnTo>
                    <a:lnTo>
                      <a:pt x="83" y="130"/>
                    </a:lnTo>
                    <a:lnTo>
                      <a:pt x="83" y="133"/>
                    </a:lnTo>
                    <a:lnTo>
                      <a:pt x="85" y="130"/>
                    </a:lnTo>
                    <a:lnTo>
                      <a:pt x="83" y="130"/>
                    </a:lnTo>
                    <a:lnTo>
                      <a:pt x="85" y="130"/>
                    </a:lnTo>
                    <a:lnTo>
                      <a:pt x="85" y="133"/>
                    </a:lnTo>
                    <a:lnTo>
                      <a:pt x="85" y="130"/>
                    </a:lnTo>
                    <a:lnTo>
                      <a:pt x="85" y="133"/>
                    </a:lnTo>
                    <a:lnTo>
                      <a:pt x="88" y="130"/>
                    </a:lnTo>
                    <a:lnTo>
                      <a:pt x="88" y="133"/>
                    </a:lnTo>
                    <a:lnTo>
                      <a:pt x="90" y="133"/>
                    </a:lnTo>
                    <a:lnTo>
                      <a:pt x="90" y="135"/>
                    </a:lnTo>
                    <a:lnTo>
                      <a:pt x="90" y="133"/>
                    </a:lnTo>
                    <a:lnTo>
                      <a:pt x="90" y="135"/>
                    </a:lnTo>
                    <a:lnTo>
                      <a:pt x="92" y="133"/>
                    </a:lnTo>
                    <a:lnTo>
                      <a:pt x="92" y="135"/>
                    </a:lnTo>
                    <a:lnTo>
                      <a:pt x="95" y="135"/>
                    </a:lnTo>
                    <a:lnTo>
                      <a:pt x="97" y="135"/>
                    </a:lnTo>
                    <a:lnTo>
                      <a:pt x="99" y="135"/>
                    </a:lnTo>
                    <a:lnTo>
                      <a:pt x="99" y="138"/>
                    </a:lnTo>
                    <a:lnTo>
                      <a:pt x="99" y="140"/>
                    </a:lnTo>
                    <a:lnTo>
                      <a:pt x="102" y="140"/>
                    </a:lnTo>
                    <a:lnTo>
                      <a:pt x="104" y="140"/>
                    </a:lnTo>
                    <a:lnTo>
                      <a:pt x="102" y="140"/>
                    </a:lnTo>
                    <a:lnTo>
                      <a:pt x="104" y="138"/>
                    </a:lnTo>
                    <a:lnTo>
                      <a:pt x="104" y="140"/>
                    </a:lnTo>
                    <a:lnTo>
                      <a:pt x="107" y="140"/>
                    </a:lnTo>
                    <a:lnTo>
                      <a:pt x="109" y="140"/>
                    </a:lnTo>
                    <a:lnTo>
                      <a:pt x="109" y="142"/>
                    </a:lnTo>
                    <a:lnTo>
                      <a:pt x="107" y="142"/>
                    </a:lnTo>
                    <a:lnTo>
                      <a:pt x="107" y="145"/>
                    </a:lnTo>
                    <a:lnTo>
                      <a:pt x="109" y="145"/>
                    </a:lnTo>
                    <a:lnTo>
                      <a:pt x="109" y="147"/>
                    </a:lnTo>
                    <a:lnTo>
                      <a:pt x="109" y="145"/>
                    </a:lnTo>
                    <a:lnTo>
                      <a:pt x="109" y="147"/>
                    </a:lnTo>
                    <a:lnTo>
                      <a:pt x="111" y="147"/>
                    </a:lnTo>
                    <a:lnTo>
                      <a:pt x="114" y="147"/>
                    </a:lnTo>
                    <a:lnTo>
                      <a:pt x="116" y="147"/>
                    </a:lnTo>
                    <a:lnTo>
                      <a:pt x="116" y="149"/>
                    </a:lnTo>
                    <a:lnTo>
                      <a:pt x="118" y="149"/>
                    </a:lnTo>
                    <a:lnTo>
                      <a:pt x="116" y="149"/>
                    </a:lnTo>
                    <a:lnTo>
                      <a:pt x="118" y="149"/>
                    </a:lnTo>
                    <a:lnTo>
                      <a:pt x="118" y="152"/>
                    </a:lnTo>
                    <a:lnTo>
                      <a:pt x="118" y="154"/>
                    </a:lnTo>
                    <a:lnTo>
                      <a:pt x="121" y="154"/>
                    </a:lnTo>
                    <a:lnTo>
                      <a:pt x="123" y="154"/>
                    </a:lnTo>
                    <a:lnTo>
                      <a:pt x="126" y="154"/>
                    </a:lnTo>
                    <a:lnTo>
                      <a:pt x="126" y="157"/>
                    </a:lnTo>
                    <a:lnTo>
                      <a:pt x="128" y="157"/>
                    </a:lnTo>
                    <a:lnTo>
                      <a:pt x="130" y="157"/>
                    </a:lnTo>
                    <a:lnTo>
                      <a:pt x="130" y="159"/>
                    </a:lnTo>
                    <a:lnTo>
                      <a:pt x="133" y="159"/>
                    </a:lnTo>
                    <a:lnTo>
                      <a:pt x="133" y="161"/>
                    </a:lnTo>
                    <a:lnTo>
                      <a:pt x="133" y="164"/>
                    </a:lnTo>
                    <a:lnTo>
                      <a:pt x="130" y="164"/>
                    </a:lnTo>
                    <a:lnTo>
                      <a:pt x="130" y="166"/>
                    </a:lnTo>
                    <a:lnTo>
                      <a:pt x="130" y="168"/>
                    </a:lnTo>
                    <a:lnTo>
                      <a:pt x="130" y="171"/>
                    </a:lnTo>
                    <a:lnTo>
                      <a:pt x="130" y="173"/>
                    </a:lnTo>
                    <a:lnTo>
                      <a:pt x="133" y="173"/>
                    </a:lnTo>
                    <a:lnTo>
                      <a:pt x="130" y="173"/>
                    </a:lnTo>
                    <a:lnTo>
                      <a:pt x="130" y="176"/>
                    </a:lnTo>
                    <a:lnTo>
                      <a:pt x="133" y="176"/>
                    </a:lnTo>
                    <a:lnTo>
                      <a:pt x="133" y="178"/>
                    </a:lnTo>
                    <a:lnTo>
                      <a:pt x="133" y="180"/>
                    </a:lnTo>
                    <a:lnTo>
                      <a:pt x="133" y="183"/>
                    </a:lnTo>
                    <a:lnTo>
                      <a:pt x="133" y="185"/>
                    </a:lnTo>
                    <a:lnTo>
                      <a:pt x="130" y="185"/>
                    </a:lnTo>
                    <a:lnTo>
                      <a:pt x="133" y="185"/>
                    </a:lnTo>
                    <a:lnTo>
                      <a:pt x="130" y="185"/>
                    </a:lnTo>
                    <a:lnTo>
                      <a:pt x="130" y="183"/>
                    </a:lnTo>
                    <a:lnTo>
                      <a:pt x="130" y="185"/>
                    </a:lnTo>
                    <a:lnTo>
                      <a:pt x="128" y="183"/>
                    </a:lnTo>
                    <a:lnTo>
                      <a:pt x="128" y="180"/>
                    </a:lnTo>
                    <a:lnTo>
                      <a:pt x="128" y="183"/>
                    </a:lnTo>
                    <a:lnTo>
                      <a:pt x="128" y="180"/>
                    </a:lnTo>
                    <a:lnTo>
                      <a:pt x="128" y="178"/>
                    </a:lnTo>
                    <a:lnTo>
                      <a:pt x="126" y="178"/>
                    </a:lnTo>
                    <a:lnTo>
                      <a:pt x="123" y="178"/>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68" name="Freeform 52279">
                <a:extLst>
                  <a:ext uri="{FF2B5EF4-FFF2-40B4-BE49-F238E27FC236}">
                    <a16:creationId xmlns:a16="http://schemas.microsoft.com/office/drawing/2014/main" id="{C4D2286E-FC3C-418E-8CBF-479948C1B315}"/>
                  </a:ext>
                </a:extLst>
              </p:cNvPr>
              <p:cNvSpPr>
                <a:spLocks noEditPoints="1"/>
              </p:cNvSpPr>
              <p:nvPr/>
            </p:nvSpPr>
            <p:spPr bwMode="auto">
              <a:xfrm>
                <a:off x="4566570" y="5386261"/>
                <a:ext cx="651069" cy="515110"/>
              </a:xfrm>
              <a:custGeom>
                <a:avLst/>
                <a:gdLst>
                  <a:gd name="T0" fmla="*/ 136 w 340"/>
                  <a:gd name="T1" fmla="*/ 248 h 269"/>
                  <a:gd name="T2" fmla="*/ 193 w 340"/>
                  <a:gd name="T3" fmla="*/ 238 h 269"/>
                  <a:gd name="T4" fmla="*/ 254 w 340"/>
                  <a:gd name="T5" fmla="*/ 233 h 269"/>
                  <a:gd name="T6" fmla="*/ 259 w 340"/>
                  <a:gd name="T7" fmla="*/ 221 h 269"/>
                  <a:gd name="T8" fmla="*/ 271 w 340"/>
                  <a:gd name="T9" fmla="*/ 205 h 269"/>
                  <a:gd name="T10" fmla="*/ 276 w 340"/>
                  <a:gd name="T11" fmla="*/ 205 h 269"/>
                  <a:gd name="T12" fmla="*/ 117 w 340"/>
                  <a:gd name="T13" fmla="*/ 207 h 269"/>
                  <a:gd name="T14" fmla="*/ 202 w 340"/>
                  <a:gd name="T15" fmla="*/ 198 h 269"/>
                  <a:gd name="T16" fmla="*/ 264 w 340"/>
                  <a:gd name="T17" fmla="*/ 195 h 269"/>
                  <a:gd name="T18" fmla="*/ 254 w 340"/>
                  <a:gd name="T19" fmla="*/ 191 h 269"/>
                  <a:gd name="T20" fmla="*/ 276 w 340"/>
                  <a:gd name="T21" fmla="*/ 188 h 269"/>
                  <a:gd name="T22" fmla="*/ 228 w 340"/>
                  <a:gd name="T23" fmla="*/ 188 h 269"/>
                  <a:gd name="T24" fmla="*/ 254 w 340"/>
                  <a:gd name="T25" fmla="*/ 186 h 269"/>
                  <a:gd name="T26" fmla="*/ 167 w 340"/>
                  <a:gd name="T27" fmla="*/ 183 h 269"/>
                  <a:gd name="T28" fmla="*/ 167 w 340"/>
                  <a:gd name="T29" fmla="*/ 183 h 269"/>
                  <a:gd name="T30" fmla="*/ 197 w 340"/>
                  <a:gd name="T31" fmla="*/ 188 h 269"/>
                  <a:gd name="T32" fmla="*/ 148 w 340"/>
                  <a:gd name="T33" fmla="*/ 179 h 269"/>
                  <a:gd name="T34" fmla="*/ 205 w 340"/>
                  <a:gd name="T35" fmla="*/ 176 h 269"/>
                  <a:gd name="T36" fmla="*/ 250 w 340"/>
                  <a:gd name="T37" fmla="*/ 181 h 269"/>
                  <a:gd name="T38" fmla="*/ 219 w 340"/>
                  <a:gd name="T39" fmla="*/ 176 h 269"/>
                  <a:gd name="T40" fmla="*/ 219 w 340"/>
                  <a:gd name="T41" fmla="*/ 174 h 269"/>
                  <a:gd name="T42" fmla="*/ 188 w 340"/>
                  <a:gd name="T43" fmla="*/ 172 h 269"/>
                  <a:gd name="T44" fmla="*/ 176 w 340"/>
                  <a:gd name="T45" fmla="*/ 174 h 269"/>
                  <a:gd name="T46" fmla="*/ 250 w 340"/>
                  <a:gd name="T47" fmla="*/ 174 h 269"/>
                  <a:gd name="T48" fmla="*/ 193 w 340"/>
                  <a:gd name="T49" fmla="*/ 167 h 269"/>
                  <a:gd name="T50" fmla="*/ 247 w 340"/>
                  <a:gd name="T51" fmla="*/ 164 h 269"/>
                  <a:gd name="T52" fmla="*/ 200 w 340"/>
                  <a:gd name="T53" fmla="*/ 176 h 269"/>
                  <a:gd name="T54" fmla="*/ 167 w 340"/>
                  <a:gd name="T55" fmla="*/ 164 h 269"/>
                  <a:gd name="T56" fmla="*/ 124 w 340"/>
                  <a:gd name="T57" fmla="*/ 162 h 269"/>
                  <a:gd name="T58" fmla="*/ 131 w 340"/>
                  <a:gd name="T59" fmla="*/ 157 h 269"/>
                  <a:gd name="T60" fmla="*/ 238 w 340"/>
                  <a:gd name="T61" fmla="*/ 160 h 269"/>
                  <a:gd name="T62" fmla="*/ 195 w 340"/>
                  <a:gd name="T63" fmla="*/ 155 h 269"/>
                  <a:gd name="T64" fmla="*/ 169 w 340"/>
                  <a:gd name="T65" fmla="*/ 155 h 269"/>
                  <a:gd name="T66" fmla="*/ 197 w 340"/>
                  <a:gd name="T67" fmla="*/ 150 h 269"/>
                  <a:gd name="T68" fmla="*/ 183 w 340"/>
                  <a:gd name="T69" fmla="*/ 150 h 269"/>
                  <a:gd name="T70" fmla="*/ 233 w 340"/>
                  <a:gd name="T71" fmla="*/ 145 h 269"/>
                  <a:gd name="T72" fmla="*/ 235 w 340"/>
                  <a:gd name="T73" fmla="*/ 145 h 269"/>
                  <a:gd name="T74" fmla="*/ 164 w 340"/>
                  <a:gd name="T75" fmla="*/ 141 h 269"/>
                  <a:gd name="T76" fmla="*/ 231 w 340"/>
                  <a:gd name="T77" fmla="*/ 143 h 269"/>
                  <a:gd name="T78" fmla="*/ 157 w 340"/>
                  <a:gd name="T79" fmla="*/ 141 h 269"/>
                  <a:gd name="T80" fmla="*/ 133 w 340"/>
                  <a:gd name="T81" fmla="*/ 138 h 269"/>
                  <a:gd name="T82" fmla="*/ 252 w 340"/>
                  <a:gd name="T83" fmla="*/ 141 h 269"/>
                  <a:gd name="T84" fmla="*/ 129 w 340"/>
                  <a:gd name="T85" fmla="*/ 136 h 269"/>
                  <a:gd name="T86" fmla="*/ 41 w 340"/>
                  <a:gd name="T87" fmla="*/ 136 h 269"/>
                  <a:gd name="T88" fmla="*/ 186 w 340"/>
                  <a:gd name="T89" fmla="*/ 138 h 269"/>
                  <a:gd name="T90" fmla="*/ 176 w 340"/>
                  <a:gd name="T91" fmla="*/ 129 h 269"/>
                  <a:gd name="T92" fmla="*/ 159 w 340"/>
                  <a:gd name="T93" fmla="*/ 126 h 269"/>
                  <a:gd name="T94" fmla="*/ 55 w 340"/>
                  <a:gd name="T95" fmla="*/ 110 h 269"/>
                  <a:gd name="T96" fmla="*/ 46 w 340"/>
                  <a:gd name="T97" fmla="*/ 115 h 269"/>
                  <a:gd name="T98" fmla="*/ 226 w 340"/>
                  <a:gd name="T99" fmla="*/ 105 h 269"/>
                  <a:gd name="T100" fmla="*/ 50 w 340"/>
                  <a:gd name="T101" fmla="*/ 98 h 269"/>
                  <a:gd name="T102" fmla="*/ 169 w 340"/>
                  <a:gd name="T103" fmla="*/ 91 h 269"/>
                  <a:gd name="T104" fmla="*/ 169 w 340"/>
                  <a:gd name="T105" fmla="*/ 93 h 269"/>
                  <a:gd name="T106" fmla="*/ 157 w 340"/>
                  <a:gd name="T107" fmla="*/ 77 h 269"/>
                  <a:gd name="T108" fmla="*/ 145 w 340"/>
                  <a:gd name="T109" fmla="*/ 79 h 269"/>
                  <a:gd name="T110" fmla="*/ 152 w 340"/>
                  <a:gd name="T111" fmla="*/ 72 h 269"/>
                  <a:gd name="T112" fmla="*/ 150 w 340"/>
                  <a:gd name="T113" fmla="*/ 69 h 269"/>
                  <a:gd name="T114" fmla="*/ 157 w 340"/>
                  <a:gd name="T115" fmla="*/ 67 h 269"/>
                  <a:gd name="T116" fmla="*/ 0 w 340"/>
                  <a:gd name="T117" fmla="*/ 43 h 269"/>
                  <a:gd name="T118" fmla="*/ 207 w 340"/>
                  <a:gd name="T119" fmla="*/ 17 h 269"/>
                  <a:gd name="T120" fmla="*/ 174 w 340"/>
                  <a:gd name="T121" fmla="*/ 1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40" h="269">
                    <a:moveTo>
                      <a:pt x="155" y="264"/>
                    </a:moveTo>
                    <a:lnTo>
                      <a:pt x="155" y="267"/>
                    </a:lnTo>
                    <a:lnTo>
                      <a:pt x="157" y="267"/>
                    </a:lnTo>
                    <a:lnTo>
                      <a:pt x="157" y="269"/>
                    </a:lnTo>
                    <a:lnTo>
                      <a:pt x="155" y="267"/>
                    </a:lnTo>
                    <a:lnTo>
                      <a:pt x="155" y="264"/>
                    </a:lnTo>
                    <a:close/>
                    <a:moveTo>
                      <a:pt x="209" y="264"/>
                    </a:moveTo>
                    <a:lnTo>
                      <a:pt x="209" y="267"/>
                    </a:lnTo>
                    <a:lnTo>
                      <a:pt x="209" y="264"/>
                    </a:lnTo>
                    <a:lnTo>
                      <a:pt x="207" y="264"/>
                    </a:lnTo>
                    <a:lnTo>
                      <a:pt x="209" y="264"/>
                    </a:lnTo>
                    <a:close/>
                    <a:moveTo>
                      <a:pt x="152" y="264"/>
                    </a:moveTo>
                    <a:lnTo>
                      <a:pt x="152" y="262"/>
                    </a:lnTo>
                    <a:lnTo>
                      <a:pt x="152" y="264"/>
                    </a:lnTo>
                    <a:close/>
                    <a:moveTo>
                      <a:pt x="223" y="262"/>
                    </a:moveTo>
                    <a:lnTo>
                      <a:pt x="223" y="264"/>
                    </a:lnTo>
                    <a:lnTo>
                      <a:pt x="223" y="262"/>
                    </a:lnTo>
                    <a:close/>
                    <a:moveTo>
                      <a:pt x="214" y="250"/>
                    </a:moveTo>
                    <a:lnTo>
                      <a:pt x="214" y="252"/>
                    </a:lnTo>
                    <a:lnTo>
                      <a:pt x="214" y="250"/>
                    </a:lnTo>
                    <a:close/>
                    <a:moveTo>
                      <a:pt x="138" y="248"/>
                    </a:moveTo>
                    <a:lnTo>
                      <a:pt x="136" y="248"/>
                    </a:lnTo>
                    <a:lnTo>
                      <a:pt x="138" y="248"/>
                    </a:lnTo>
                    <a:close/>
                    <a:moveTo>
                      <a:pt x="231" y="248"/>
                    </a:moveTo>
                    <a:lnTo>
                      <a:pt x="228" y="248"/>
                    </a:lnTo>
                    <a:lnTo>
                      <a:pt x="231" y="248"/>
                    </a:lnTo>
                    <a:close/>
                    <a:moveTo>
                      <a:pt x="223" y="243"/>
                    </a:moveTo>
                    <a:lnTo>
                      <a:pt x="223" y="245"/>
                    </a:lnTo>
                    <a:lnTo>
                      <a:pt x="223" y="243"/>
                    </a:lnTo>
                    <a:lnTo>
                      <a:pt x="223" y="245"/>
                    </a:lnTo>
                    <a:lnTo>
                      <a:pt x="223" y="243"/>
                    </a:lnTo>
                    <a:close/>
                    <a:moveTo>
                      <a:pt x="252" y="240"/>
                    </a:moveTo>
                    <a:lnTo>
                      <a:pt x="252" y="243"/>
                    </a:lnTo>
                    <a:lnTo>
                      <a:pt x="250" y="243"/>
                    </a:lnTo>
                    <a:lnTo>
                      <a:pt x="247" y="243"/>
                    </a:lnTo>
                    <a:lnTo>
                      <a:pt x="247" y="245"/>
                    </a:lnTo>
                    <a:lnTo>
                      <a:pt x="247" y="243"/>
                    </a:lnTo>
                    <a:lnTo>
                      <a:pt x="247" y="240"/>
                    </a:lnTo>
                    <a:lnTo>
                      <a:pt x="250" y="240"/>
                    </a:lnTo>
                    <a:lnTo>
                      <a:pt x="252" y="240"/>
                    </a:lnTo>
                    <a:close/>
                    <a:moveTo>
                      <a:pt x="193" y="240"/>
                    </a:moveTo>
                    <a:lnTo>
                      <a:pt x="190" y="240"/>
                    </a:lnTo>
                    <a:lnTo>
                      <a:pt x="193" y="240"/>
                    </a:lnTo>
                    <a:lnTo>
                      <a:pt x="193" y="238"/>
                    </a:lnTo>
                    <a:lnTo>
                      <a:pt x="193" y="240"/>
                    </a:lnTo>
                    <a:close/>
                    <a:moveTo>
                      <a:pt x="259" y="224"/>
                    </a:moveTo>
                    <a:lnTo>
                      <a:pt x="259" y="226"/>
                    </a:lnTo>
                    <a:lnTo>
                      <a:pt x="259" y="229"/>
                    </a:lnTo>
                    <a:lnTo>
                      <a:pt x="257" y="229"/>
                    </a:lnTo>
                    <a:lnTo>
                      <a:pt x="257" y="231"/>
                    </a:lnTo>
                    <a:lnTo>
                      <a:pt x="257" y="233"/>
                    </a:lnTo>
                    <a:lnTo>
                      <a:pt x="259" y="233"/>
                    </a:lnTo>
                    <a:lnTo>
                      <a:pt x="259" y="236"/>
                    </a:lnTo>
                    <a:lnTo>
                      <a:pt x="259" y="238"/>
                    </a:lnTo>
                    <a:lnTo>
                      <a:pt x="257" y="238"/>
                    </a:lnTo>
                    <a:lnTo>
                      <a:pt x="257" y="240"/>
                    </a:lnTo>
                    <a:lnTo>
                      <a:pt x="257" y="238"/>
                    </a:lnTo>
                    <a:lnTo>
                      <a:pt x="257" y="240"/>
                    </a:lnTo>
                    <a:lnTo>
                      <a:pt x="257" y="243"/>
                    </a:lnTo>
                    <a:lnTo>
                      <a:pt x="257" y="240"/>
                    </a:lnTo>
                    <a:lnTo>
                      <a:pt x="257" y="243"/>
                    </a:lnTo>
                    <a:lnTo>
                      <a:pt x="257" y="240"/>
                    </a:lnTo>
                    <a:lnTo>
                      <a:pt x="254" y="240"/>
                    </a:lnTo>
                    <a:lnTo>
                      <a:pt x="254" y="238"/>
                    </a:lnTo>
                    <a:lnTo>
                      <a:pt x="254" y="236"/>
                    </a:lnTo>
                    <a:lnTo>
                      <a:pt x="254" y="233"/>
                    </a:lnTo>
                    <a:lnTo>
                      <a:pt x="254" y="231"/>
                    </a:lnTo>
                    <a:lnTo>
                      <a:pt x="254" y="229"/>
                    </a:lnTo>
                    <a:lnTo>
                      <a:pt x="257" y="229"/>
                    </a:lnTo>
                    <a:lnTo>
                      <a:pt x="257" y="226"/>
                    </a:lnTo>
                    <a:lnTo>
                      <a:pt x="257" y="224"/>
                    </a:lnTo>
                    <a:lnTo>
                      <a:pt x="259" y="224"/>
                    </a:lnTo>
                    <a:close/>
                    <a:moveTo>
                      <a:pt x="245" y="221"/>
                    </a:moveTo>
                    <a:lnTo>
                      <a:pt x="245" y="219"/>
                    </a:lnTo>
                    <a:lnTo>
                      <a:pt x="245" y="221"/>
                    </a:lnTo>
                    <a:close/>
                    <a:moveTo>
                      <a:pt x="129" y="219"/>
                    </a:moveTo>
                    <a:lnTo>
                      <a:pt x="129" y="221"/>
                    </a:lnTo>
                    <a:lnTo>
                      <a:pt x="129" y="219"/>
                    </a:lnTo>
                    <a:lnTo>
                      <a:pt x="129" y="221"/>
                    </a:lnTo>
                    <a:lnTo>
                      <a:pt x="131" y="221"/>
                    </a:lnTo>
                    <a:lnTo>
                      <a:pt x="131" y="224"/>
                    </a:lnTo>
                    <a:lnTo>
                      <a:pt x="129" y="224"/>
                    </a:lnTo>
                    <a:lnTo>
                      <a:pt x="129" y="221"/>
                    </a:lnTo>
                    <a:lnTo>
                      <a:pt x="129" y="219"/>
                    </a:lnTo>
                    <a:close/>
                    <a:moveTo>
                      <a:pt x="259" y="219"/>
                    </a:moveTo>
                    <a:lnTo>
                      <a:pt x="259" y="221"/>
                    </a:lnTo>
                    <a:lnTo>
                      <a:pt x="259" y="219"/>
                    </a:lnTo>
                    <a:lnTo>
                      <a:pt x="259" y="221"/>
                    </a:lnTo>
                    <a:lnTo>
                      <a:pt x="259" y="224"/>
                    </a:lnTo>
                    <a:lnTo>
                      <a:pt x="259" y="221"/>
                    </a:lnTo>
                    <a:lnTo>
                      <a:pt x="257" y="221"/>
                    </a:lnTo>
                    <a:lnTo>
                      <a:pt x="259" y="221"/>
                    </a:lnTo>
                    <a:lnTo>
                      <a:pt x="259" y="219"/>
                    </a:lnTo>
                    <a:close/>
                    <a:moveTo>
                      <a:pt x="231" y="212"/>
                    </a:moveTo>
                    <a:lnTo>
                      <a:pt x="233" y="212"/>
                    </a:lnTo>
                    <a:lnTo>
                      <a:pt x="231" y="212"/>
                    </a:lnTo>
                    <a:close/>
                    <a:moveTo>
                      <a:pt x="337" y="212"/>
                    </a:moveTo>
                    <a:lnTo>
                      <a:pt x="337" y="210"/>
                    </a:lnTo>
                    <a:lnTo>
                      <a:pt x="340" y="210"/>
                    </a:lnTo>
                    <a:lnTo>
                      <a:pt x="337" y="210"/>
                    </a:lnTo>
                    <a:lnTo>
                      <a:pt x="337" y="212"/>
                    </a:lnTo>
                    <a:close/>
                    <a:moveTo>
                      <a:pt x="333" y="210"/>
                    </a:moveTo>
                    <a:lnTo>
                      <a:pt x="335" y="210"/>
                    </a:lnTo>
                    <a:lnTo>
                      <a:pt x="333" y="210"/>
                    </a:lnTo>
                    <a:close/>
                    <a:moveTo>
                      <a:pt x="337" y="210"/>
                    </a:moveTo>
                    <a:lnTo>
                      <a:pt x="335" y="210"/>
                    </a:lnTo>
                    <a:lnTo>
                      <a:pt x="337" y="210"/>
                    </a:lnTo>
                    <a:lnTo>
                      <a:pt x="337" y="207"/>
                    </a:lnTo>
                    <a:lnTo>
                      <a:pt x="337" y="210"/>
                    </a:lnTo>
                    <a:close/>
                    <a:moveTo>
                      <a:pt x="271" y="205"/>
                    </a:moveTo>
                    <a:lnTo>
                      <a:pt x="271" y="207"/>
                    </a:lnTo>
                    <a:lnTo>
                      <a:pt x="271" y="205"/>
                    </a:lnTo>
                    <a:lnTo>
                      <a:pt x="271" y="207"/>
                    </a:lnTo>
                    <a:lnTo>
                      <a:pt x="271" y="205"/>
                    </a:lnTo>
                    <a:lnTo>
                      <a:pt x="269" y="207"/>
                    </a:lnTo>
                    <a:lnTo>
                      <a:pt x="269" y="205"/>
                    </a:lnTo>
                    <a:lnTo>
                      <a:pt x="269" y="207"/>
                    </a:lnTo>
                    <a:lnTo>
                      <a:pt x="269" y="205"/>
                    </a:lnTo>
                    <a:lnTo>
                      <a:pt x="271" y="205"/>
                    </a:lnTo>
                    <a:close/>
                    <a:moveTo>
                      <a:pt x="121" y="202"/>
                    </a:moveTo>
                    <a:lnTo>
                      <a:pt x="121" y="205"/>
                    </a:lnTo>
                    <a:lnTo>
                      <a:pt x="121" y="202"/>
                    </a:lnTo>
                    <a:close/>
                    <a:moveTo>
                      <a:pt x="214" y="202"/>
                    </a:moveTo>
                    <a:lnTo>
                      <a:pt x="214" y="205"/>
                    </a:lnTo>
                    <a:lnTo>
                      <a:pt x="214" y="202"/>
                    </a:lnTo>
                    <a:close/>
                    <a:moveTo>
                      <a:pt x="212" y="202"/>
                    </a:moveTo>
                    <a:lnTo>
                      <a:pt x="214" y="202"/>
                    </a:lnTo>
                    <a:lnTo>
                      <a:pt x="214" y="205"/>
                    </a:lnTo>
                    <a:lnTo>
                      <a:pt x="212" y="205"/>
                    </a:lnTo>
                    <a:lnTo>
                      <a:pt x="212" y="202"/>
                    </a:lnTo>
                    <a:close/>
                    <a:moveTo>
                      <a:pt x="276" y="202"/>
                    </a:moveTo>
                    <a:lnTo>
                      <a:pt x="276" y="205"/>
                    </a:lnTo>
                    <a:lnTo>
                      <a:pt x="273" y="205"/>
                    </a:lnTo>
                    <a:lnTo>
                      <a:pt x="276" y="205"/>
                    </a:lnTo>
                    <a:lnTo>
                      <a:pt x="273" y="205"/>
                    </a:lnTo>
                    <a:lnTo>
                      <a:pt x="273" y="202"/>
                    </a:lnTo>
                    <a:lnTo>
                      <a:pt x="276" y="202"/>
                    </a:lnTo>
                    <a:close/>
                    <a:moveTo>
                      <a:pt x="240" y="200"/>
                    </a:moveTo>
                    <a:lnTo>
                      <a:pt x="242" y="200"/>
                    </a:lnTo>
                    <a:lnTo>
                      <a:pt x="240" y="200"/>
                    </a:lnTo>
                    <a:lnTo>
                      <a:pt x="240" y="202"/>
                    </a:lnTo>
                    <a:lnTo>
                      <a:pt x="240" y="200"/>
                    </a:lnTo>
                    <a:close/>
                    <a:moveTo>
                      <a:pt x="119" y="198"/>
                    </a:moveTo>
                    <a:lnTo>
                      <a:pt x="119" y="200"/>
                    </a:lnTo>
                    <a:lnTo>
                      <a:pt x="119" y="202"/>
                    </a:lnTo>
                    <a:lnTo>
                      <a:pt x="121" y="202"/>
                    </a:lnTo>
                    <a:lnTo>
                      <a:pt x="121" y="205"/>
                    </a:lnTo>
                    <a:lnTo>
                      <a:pt x="124" y="205"/>
                    </a:lnTo>
                    <a:lnTo>
                      <a:pt x="121" y="205"/>
                    </a:lnTo>
                    <a:lnTo>
                      <a:pt x="121" y="207"/>
                    </a:lnTo>
                    <a:lnTo>
                      <a:pt x="121" y="210"/>
                    </a:lnTo>
                    <a:lnTo>
                      <a:pt x="119" y="210"/>
                    </a:lnTo>
                    <a:lnTo>
                      <a:pt x="117" y="210"/>
                    </a:lnTo>
                    <a:lnTo>
                      <a:pt x="117" y="207"/>
                    </a:lnTo>
                    <a:lnTo>
                      <a:pt x="117" y="205"/>
                    </a:lnTo>
                    <a:lnTo>
                      <a:pt x="117" y="202"/>
                    </a:lnTo>
                    <a:lnTo>
                      <a:pt x="117" y="200"/>
                    </a:lnTo>
                    <a:lnTo>
                      <a:pt x="117" y="198"/>
                    </a:lnTo>
                    <a:lnTo>
                      <a:pt x="119" y="198"/>
                    </a:lnTo>
                    <a:close/>
                    <a:moveTo>
                      <a:pt x="212" y="200"/>
                    </a:moveTo>
                    <a:lnTo>
                      <a:pt x="214" y="200"/>
                    </a:lnTo>
                    <a:lnTo>
                      <a:pt x="212" y="200"/>
                    </a:lnTo>
                    <a:lnTo>
                      <a:pt x="209" y="200"/>
                    </a:lnTo>
                    <a:lnTo>
                      <a:pt x="209" y="198"/>
                    </a:lnTo>
                    <a:lnTo>
                      <a:pt x="212" y="198"/>
                    </a:lnTo>
                    <a:lnTo>
                      <a:pt x="212" y="200"/>
                    </a:lnTo>
                    <a:close/>
                    <a:moveTo>
                      <a:pt x="197" y="198"/>
                    </a:moveTo>
                    <a:lnTo>
                      <a:pt x="200" y="198"/>
                    </a:lnTo>
                    <a:lnTo>
                      <a:pt x="197" y="198"/>
                    </a:lnTo>
                    <a:close/>
                    <a:moveTo>
                      <a:pt x="197" y="195"/>
                    </a:moveTo>
                    <a:lnTo>
                      <a:pt x="197" y="198"/>
                    </a:lnTo>
                    <a:lnTo>
                      <a:pt x="195" y="198"/>
                    </a:lnTo>
                    <a:lnTo>
                      <a:pt x="197" y="195"/>
                    </a:lnTo>
                    <a:close/>
                    <a:moveTo>
                      <a:pt x="200" y="195"/>
                    </a:moveTo>
                    <a:lnTo>
                      <a:pt x="200" y="198"/>
                    </a:lnTo>
                    <a:lnTo>
                      <a:pt x="202" y="198"/>
                    </a:lnTo>
                    <a:lnTo>
                      <a:pt x="202" y="200"/>
                    </a:lnTo>
                    <a:lnTo>
                      <a:pt x="200" y="200"/>
                    </a:lnTo>
                    <a:lnTo>
                      <a:pt x="197" y="200"/>
                    </a:lnTo>
                    <a:lnTo>
                      <a:pt x="200" y="200"/>
                    </a:lnTo>
                    <a:lnTo>
                      <a:pt x="200" y="198"/>
                    </a:lnTo>
                    <a:lnTo>
                      <a:pt x="200" y="195"/>
                    </a:lnTo>
                    <a:lnTo>
                      <a:pt x="197" y="195"/>
                    </a:lnTo>
                    <a:lnTo>
                      <a:pt x="200" y="195"/>
                    </a:lnTo>
                    <a:close/>
                    <a:moveTo>
                      <a:pt x="264" y="195"/>
                    </a:moveTo>
                    <a:lnTo>
                      <a:pt x="264" y="198"/>
                    </a:lnTo>
                    <a:lnTo>
                      <a:pt x="266" y="198"/>
                    </a:lnTo>
                    <a:lnTo>
                      <a:pt x="264" y="198"/>
                    </a:lnTo>
                    <a:lnTo>
                      <a:pt x="264" y="200"/>
                    </a:lnTo>
                    <a:lnTo>
                      <a:pt x="264" y="198"/>
                    </a:lnTo>
                    <a:lnTo>
                      <a:pt x="264" y="200"/>
                    </a:lnTo>
                    <a:lnTo>
                      <a:pt x="264" y="198"/>
                    </a:lnTo>
                    <a:lnTo>
                      <a:pt x="264" y="200"/>
                    </a:lnTo>
                    <a:lnTo>
                      <a:pt x="264" y="198"/>
                    </a:lnTo>
                    <a:lnTo>
                      <a:pt x="264" y="195"/>
                    </a:lnTo>
                    <a:lnTo>
                      <a:pt x="261" y="198"/>
                    </a:lnTo>
                    <a:lnTo>
                      <a:pt x="261" y="195"/>
                    </a:lnTo>
                    <a:lnTo>
                      <a:pt x="264" y="195"/>
                    </a:lnTo>
                    <a:close/>
                    <a:moveTo>
                      <a:pt x="119" y="193"/>
                    </a:moveTo>
                    <a:lnTo>
                      <a:pt x="119" y="195"/>
                    </a:lnTo>
                    <a:lnTo>
                      <a:pt x="117" y="195"/>
                    </a:lnTo>
                    <a:lnTo>
                      <a:pt x="117" y="193"/>
                    </a:lnTo>
                    <a:lnTo>
                      <a:pt x="119" y="193"/>
                    </a:lnTo>
                    <a:close/>
                    <a:moveTo>
                      <a:pt x="233" y="193"/>
                    </a:moveTo>
                    <a:lnTo>
                      <a:pt x="233" y="191"/>
                    </a:lnTo>
                    <a:lnTo>
                      <a:pt x="233" y="193"/>
                    </a:lnTo>
                    <a:close/>
                    <a:moveTo>
                      <a:pt x="223" y="191"/>
                    </a:moveTo>
                    <a:lnTo>
                      <a:pt x="223" y="193"/>
                    </a:lnTo>
                    <a:lnTo>
                      <a:pt x="223" y="191"/>
                    </a:lnTo>
                    <a:close/>
                    <a:moveTo>
                      <a:pt x="252" y="191"/>
                    </a:moveTo>
                    <a:lnTo>
                      <a:pt x="252" y="188"/>
                    </a:lnTo>
                    <a:lnTo>
                      <a:pt x="252" y="191"/>
                    </a:lnTo>
                    <a:close/>
                    <a:moveTo>
                      <a:pt x="231" y="188"/>
                    </a:moveTo>
                    <a:lnTo>
                      <a:pt x="231" y="191"/>
                    </a:lnTo>
                    <a:lnTo>
                      <a:pt x="231" y="188"/>
                    </a:lnTo>
                    <a:close/>
                    <a:moveTo>
                      <a:pt x="257" y="188"/>
                    </a:moveTo>
                    <a:lnTo>
                      <a:pt x="259" y="188"/>
                    </a:lnTo>
                    <a:lnTo>
                      <a:pt x="259" y="191"/>
                    </a:lnTo>
                    <a:lnTo>
                      <a:pt x="257" y="191"/>
                    </a:lnTo>
                    <a:lnTo>
                      <a:pt x="254" y="191"/>
                    </a:lnTo>
                    <a:lnTo>
                      <a:pt x="257" y="191"/>
                    </a:lnTo>
                    <a:lnTo>
                      <a:pt x="254" y="191"/>
                    </a:lnTo>
                    <a:lnTo>
                      <a:pt x="257" y="191"/>
                    </a:lnTo>
                    <a:lnTo>
                      <a:pt x="254" y="188"/>
                    </a:lnTo>
                    <a:lnTo>
                      <a:pt x="257" y="188"/>
                    </a:lnTo>
                    <a:close/>
                    <a:moveTo>
                      <a:pt x="207" y="188"/>
                    </a:moveTo>
                    <a:lnTo>
                      <a:pt x="209" y="188"/>
                    </a:lnTo>
                    <a:lnTo>
                      <a:pt x="207" y="188"/>
                    </a:lnTo>
                    <a:close/>
                    <a:moveTo>
                      <a:pt x="278" y="188"/>
                    </a:moveTo>
                    <a:lnTo>
                      <a:pt x="280" y="188"/>
                    </a:lnTo>
                    <a:lnTo>
                      <a:pt x="280" y="191"/>
                    </a:lnTo>
                    <a:lnTo>
                      <a:pt x="280" y="193"/>
                    </a:lnTo>
                    <a:lnTo>
                      <a:pt x="278" y="193"/>
                    </a:lnTo>
                    <a:lnTo>
                      <a:pt x="278" y="191"/>
                    </a:lnTo>
                    <a:lnTo>
                      <a:pt x="278" y="193"/>
                    </a:lnTo>
                    <a:lnTo>
                      <a:pt x="278" y="191"/>
                    </a:lnTo>
                    <a:lnTo>
                      <a:pt x="280" y="191"/>
                    </a:lnTo>
                    <a:lnTo>
                      <a:pt x="278" y="191"/>
                    </a:lnTo>
                    <a:lnTo>
                      <a:pt x="280" y="191"/>
                    </a:lnTo>
                    <a:lnTo>
                      <a:pt x="278" y="191"/>
                    </a:lnTo>
                    <a:lnTo>
                      <a:pt x="276" y="191"/>
                    </a:lnTo>
                    <a:lnTo>
                      <a:pt x="276" y="188"/>
                    </a:lnTo>
                    <a:lnTo>
                      <a:pt x="278" y="188"/>
                    </a:lnTo>
                    <a:lnTo>
                      <a:pt x="276" y="188"/>
                    </a:lnTo>
                    <a:lnTo>
                      <a:pt x="278" y="188"/>
                    </a:lnTo>
                    <a:close/>
                    <a:moveTo>
                      <a:pt x="231" y="188"/>
                    </a:moveTo>
                    <a:lnTo>
                      <a:pt x="233" y="188"/>
                    </a:lnTo>
                    <a:lnTo>
                      <a:pt x="233" y="191"/>
                    </a:lnTo>
                    <a:lnTo>
                      <a:pt x="231" y="191"/>
                    </a:lnTo>
                    <a:lnTo>
                      <a:pt x="231" y="193"/>
                    </a:lnTo>
                    <a:lnTo>
                      <a:pt x="231" y="191"/>
                    </a:lnTo>
                    <a:lnTo>
                      <a:pt x="231" y="193"/>
                    </a:lnTo>
                    <a:lnTo>
                      <a:pt x="228" y="193"/>
                    </a:lnTo>
                    <a:lnTo>
                      <a:pt x="228" y="191"/>
                    </a:lnTo>
                    <a:lnTo>
                      <a:pt x="226" y="191"/>
                    </a:lnTo>
                    <a:lnTo>
                      <a:pt x="228" y="191"/>
                    </a:lnTo>
                    <a:lnTo>
                      <a:pt x="226" y="191"/>
                    </a:lnTo>
                    <a:lnTo>
                      <a:pt x="228" y="188"/>
                    </a:lnTo>
                    <a:lnTo>
                      <a:pt x="228" y="191"/>
                    </a:lnTo>
                    <a:lnTo>
                      <a:pt x="228" y="188"/>
                    </a:lnTo>
                    <a:lnTo>
                      <a:pt x="228" y="191"/>
                    </a:lnTo>
                    <a:lnTo>
                      <a:pt x="228" y="188"/>
                    </a:lnTo>
                    <a:lnTo>
                      <a:pt x="228" y="191"/>
                    </a:lnTo>
                    <a:lnTo>
                      <a:pt x="228" y="188"/>
                    </a:lnTo>
                    <a:lnTo>
                      <a:pt x="228" y="191"/>
                    </a:lnTo>
                    <a:lnTo>
                      <a:pt x="231" y="191"/>
                    </a:lnTo>
                    <a:lnTo>
                      <a:pt x="231" y="188"/>
                    </a:lnTo>
                    <a:lnTo>
                      <a:pt x="231" y="191"/>
                    </a:lnTo>
                    <a:lnTo>
                      <a:pt x="231" y="188"/>
                    </a:lnTo>
                    <a:lnTo>
                      <a:pt x="233" y="188"/>
                    </a:lnTo>
                    <a:lnTo>
                      <a:pt x="231" y="188"/>
                    </a:lnTo>
                    <a:close/>
                    <a:moveTo>
                      <a:pt x="181" y="186"/>
                    </a:moveTo>
                    <a:lnTo>
                      <a:pt x="183" y="188"/>
                    </a:lnTo>
                    <a:lnTo>
                      <a:pt x="183" y="191"/>
                    </a:lnTo>
                    <a:lnTo>
                      <a:pt x="183" y="188"/>
                    </a:lnTo>
                    <a:lnTo>
                      <a:pt x="181" y="188"/>
                    </a:lnTo>
                    <a:lnTo>
                      <a:pt x="181" y="186"/>
                    </a:lnTo>
                    <a:close/>
                    <a:moveTo>
                      <a:pt x="280" y="186"/>
                    </a:moveTo>
                    <a:lnTo>
                      <a:pt x="280" y="188"/>
                    </a:lnTo>
                    <a:lnTo>
                      <a:pt x="278" y="188"/>
                    </a:lnTo>
                    <a:lnTo>
                      <a:pt x="278" y="186"/>
                    </a:lnTo>
                    <a:lnTo>
                      <a:pt x="280" y="186"/>
                    </a:lnTo>
                    <a:close/>
                    <a:moveTo>
                      <a:pt x="257" y="186"/>
                    </a:moveTo>
                    <a:lnTo>
                      <a:pt x="254" y="186"/>
                    </a:lnTo>
                    <a:lnTo>
                      <a:pt x="254" y="188"/>
                    </a:lnTo>
                    <a:lnTo>
                      <a:pt x="254" y="186"/>
                    </a:lnTo>
                    <a:lnTo>
                      <a:pt x="257" y="186"/>
                    </a:lnTo>
                    <a:close/>
                    <a:moveTo>
                      <a:pt x="84" y="186"/>
                    </a:moveTo>
                    <a:lnTo>
                      <a:pt x="84" y="183"/>
                    </a:lnTo>
                    <a:lnTo>
                      <a:pt x="84" y="186"/>
                    </a:lnTo>
                    <a:close/>
                    <a:moveTo>
                      <a:pt x="190" y="183"/>
                    </a:moveTo>
                    <a:lnTo>
                      <a:pt x="190" y="186"/>
                    </a:lnTo>
                    <a:lnTo>
                      <a:pt x="188" y="186"/>
                    </a:lnTo>
                    <a:lnTo>
                      <a:pt x="188" y="188"/>
                    </a:lnTo>
                    <a:lnTo>
                      <a:pt x="188" y="186"/>
                    </a:lnTo>
                    <a:lnTo>
                      <a:pt x="190" y="183"/>
                    </a:lnTo>
                    <a:close/>
                    <a:moveTo>
                      <a:pt x="79" y="183"/>
                    </a:moveTo>
                    <a:lnTo>
                      <a:pt x="79" y="186"/>
                    </a:lnTo>
                    <a:lnTo>
                      <a:pt x="79" y="183"/>
                    </a:lnTo>
                    <a:lnTo>
                      <a:pt x="79" y="186"/>
                    </a:lnTo>
                    <a:lnTo>
                      <a:pt x="79" y="183"/>
                    </a:lnTo>
                    <a:lnTo>
                      <a:pt x="79" y="181"/>
                    </a:lnTo>
                    <a:lnTo>
                      <a:pt x="79" y="183"/>
                    </a:lnTo>
                    <a:close/>
                    <a:moveTo>
                      <a:pt x="79" y="183"/>
                    </a:moveTo>
                    <a:lnTo>
                      <a:pt x="79" y="181"/>
                    </a:lnTo>
                    <a:lnTo>
                      <a:pt x="79" y="183"/>
                    </a:lnTo>
                    <a:close/>
                    <a:moveTo>
                      <a:pt x="167" y="181"/>
                    </a:moveTo>
                    <a:lnTo>
                      <a:pt x="167" y="183"/>
                    </a:lnTo>
                    <a:lnTo>
                      <a:pt x="169" y="183"/>
                    </a:lnTo>
                    <a:lnTo>
                      <a:pt x="169" y="181"/>
                    </a:lnTo>
                    <a:lnTo>
                      <a:pt x="171" y="181"/>
                    </a:lnTo>
                    <a:lnTo>
                      <a:pt x="171" y="183"/>
                    </a:lnTo>
                    <a:lnTo>
                      <a:pt x="171" y="181"/>
                    </a:lnTo>
                    <a:lnTo>
                      <a:pt x="171" y="183"/>
                    </a:lnTo>
                    <a:lnTo>
                      <a:pt x="169" y="183"/>
                    </a:lnTo>
                    <a:lnTo>
                      <a:pt x="171" y="183"/>
                    </a:lnTo>
                    <a:lnTo>
                      <a:pt x="169" y="183"/>
                    </a:lnTo>
                    <a:lnTo>
                      <a:pt x="171" y="183"/>
                    </a:lnTo>
                    <a:lnTo>
                      <a:pt x="171" y="186"/>
                    </a:lnTo>
                    <a:lnTo>
                      <a:pt x="169" y="186"/>
                    </a:lnTo>
                    <a:lnTo>
                      <a:pt x="167" y="186"/>
                    </a:lnTo>
                    <a:lnTo>
                      <a:pt x="164" y="186"/>
                    </a:lnTo>
                    <a:lnTo>
                      <a:pt x="164" y="188"/>
                    </a:lnTo>
                    <a:lnTo>
                      <a:pt x="162" y="188"/>
                    </a:lnTo>
                    <a:lnTo>
                      <a:pt x="162" y="186"/>
                    </a:lnTo>
                    <a:lnTo>
                      <a:pt x="164" y="186"/>
                    </a:lnTo>
                    <a:lnTo>
                      <a:pt x="164" y="183"/>
                    </a:lnTo>
                    <a:lnTo>
                      <a:pt x="167" y="183"/>
                    </a:lnTo>
                    <a:lnTo>
                      <a:pt x="164" y="183"/>
                    </a:lnTo>
                    <a:lnTo>
                      <a:pt x="167" y="183"/>
                    </a:lnTo>
                    <a:lnTo>
                      <a:pt x="164" y="183"/>
                    </a:lnTo>
                    <a:lnTo>
                      <a:pt x="167" y="183"/>
                    </a:lnTo>
                    <a:lnTo>
                      <a:pt x="167" y="186"/>
                    </a:lnTo>
                    <a:lnTo>
                      <a:pt x="167" y="183"/>
                    </a:lnTo>
                    <a:lnTo>
                      <a:pt x="167" y="186"/>
                    </a:lnTo>
                    <a:lnTo>
                      <a:pt x="169" y="186"/>
                    </a:lnTo>
                    <a:lnTo>
                      <a:pt x="169" y="183"/>
                    </a:lnTo>
                    <a:lnTo>
                      <a:pt x="167" y="183"/>
                    </a:lnTo>
                    <a:lnTo>
                      <a:pt x="167" y="181"/>
                    </a:lnTo>
                    <a:close/>
                    <a:moveTo>
                      <a:pt x="174" y="181"/>
                    </a:moveTo>
                    <a:lnTo>
                      <a:pt x="174" y="183"/>
                    </a:lnTo>
                    <a:lnTo>
                      <a:pt x="174" y="181"/>
                    </a:lnTo>
                    <a:lnTo>
                      <a:pt x="171" y="181"/>
                    </a:lnTo>
                    <a:lnTo>
                      <a:pt x="174" y="181"/>
                    </a:lnTo>
                    <a:close/>
                    <a:moveTo>
                      <a:pt x="195" y="181"/>
                    </a:moveTo>
                    <a:lnTo>
                      <a:pt x="197" y="181"/>
                    </a:lnTo>
                    <a:lnTo>
                      <a:pt x="195" y="183"/>
                    </a:lnTo>
                    <a:lnTo>
                      <a:pt x="197" y="183"/>
                    </a:lnTo>
                    <a:lnTo>
                      <a:pt x="200" y="183"/>
                    </a:lnTo>
                    <a:lnTo>
                      <a:pt x="197" y="183"/>
                    </a:lnTo>
                    <a:lnTo>
                      <a:pt x="197" y="186"/>
                    </a:lnTo>
                    <a:lnTo>
                      <a:pt x="197" y="188"/>
                    </a:lnTo>
                    <a:lnTo>
                      <a:pt x="197" y="186"/>
                    </a:lnTo>
                    <a:lnTo>
                      <a:pt x="197" y="188"/>
                    </a:lnTo>
                    <a:lnTo>
                      <a:pt x="197" y="186"/>
                    </a:lnTo>
                    <a:lnTo>
                      <a:pt x="195" y="186"/>
                    </a:lnTo>
                    <a:lnTo>
                      <a:pt x="195" y="183"/>
                    </a:lnTo>
                    <a:lnTo>
                      <a:pt x="193" y="183"/>
                    </a:lnTo>
                    <a:lnTo>
                      <a:pt x="195" y="183"/>
                    </a:lnTo>
                    <a:lnTo>
                      <a:pt x="193" y="183"/>
                    </a:lnTo>
                    <a:lnTo>
                      <a:pt x="195" y="183"/>
                    </a:lnTo>
                    <a:lnTo>
                      <a:pt x="193" y="183"/>
                    </a:lnTo>
                    <a:lnTo>
                      <a:pt x="195" y="183"/>
                    </a:lnTo>
                    <a:lnTo>
                      <a:pt x="195" y="181"/>
                    </a:lnTo>
                    <a:close/>
                    <a:moveTo>
                      <a:pt x="76" y="181"/>
                    </a:moveTo>
                    <a:lnTo>
                      <a:pt x="76" y="183"/>
                    </a:lnTo>
                    <a:lnTo>
                      <a:pt x="76" y="181"/>
                    </a:lnTo>
                    <a:close/>
                    <a:moveTo>
                      <a:pt x="159" y="181"/>
                    </a:moveTo>
                    <a:lnTo>
                      <a:pt x="162" y="181"/>
                    </a:lnTo>
                    <a:lnTo>
                      <a:pt x="159" y="181"/>
                    </a:lnTo>
                    <a:close/>
                    <a:moveTo>
                      <a:pt x="209" y="181"/>
                    </a:moveTo>
                    <a:lnTo>
                      <a:pt x="209" y="179"/>
                    </a:lnTo>
                    <a:lnTo>
                      <a:pt x="209" y="181"/>
                    </a:lnTo>
                    <a:close/>
                    <a:moveTo>
                      <a:pt x="148" y="179"/>
                    </a:moveTo>
                    <a:lnTo>
                      <a:pt x="150" y="179"/>
                    </a:lnTo>
                    <a:lnTo>
                      <a:pt x="148" y="179"/>
                    </a:lnTo>
                    <a:close/>
                    <a:moveTo>
                      <a:pt x="171" y="179"/>
                    </a:moveTo>
                    <a:lnTo>
                      <a:pt x="171" y="181"/>
                    </a:lnTo>
                    <a:lnTo>
                      <a:pt x="169" y="181"/>
                    </a:lnTo>
                    <a:lnTo>
                      <a:pt x="169" y="179"/>
                    </a:lnTo>
                    <a:lnTo>
                      <a:pt x="171" y="179"/>
                    </a:lnTo>
                    <a:close/>
                    <a:moveTo>
                      <a:pt x="207" y="179"/>
                    </a:moveTo>
                    <a:lnTo>
                      <a:pt x="209" y="179"/>
                    </a:lnTo>
                    <a:lnTo>
                      <a:pt x="207" y="179"/>
                    </a:lnTo>
                    <a:close/>
                    <a:moveTo>
                      <a:pt x="200" y="176"/>
                    </a:moveTo>
                    <a:lnTo>
                      <a:pt x="202" y="176"/>
                    </a:lnTo>
                    <a:lnTo>
                      <a:pt x="202" y="179"/>
                    </a:lnTo>
                    <a:lnTo>
                      <a:pt x="200" y="179"/>
                    </a:lnTo>
                    <a:lnTo>
                      <a:pt x="200" y="176"/>
                    </a:lnTo>
                    <a:lnTo>
                      <a:pt x="202" y="176"/>
                    </a:lnTo>
                    <a:lnTo>
                      <a:pt x="200" y="176"/>
                    </a:lnTo>
                    <a:close/>
                    <a:moveTo>
                      <a:pt x="216" y="176"/>
                    </a:moveTo>
                    <a:lnTo>
                      <a:pt x="214" y="176"/>
                    </a:lnTo>
                    <a:lnTo>
                      <a:pt x="216" y="176"/>
                    </a:lnTo>
                    <a:close/>
                    <a:moveTo>
                      <a:pt x="202" y="176"/>
                    </a:moveTo>
                    <a:lnTo>
                      <a:pt x="205" y="176"/>
                    </a:lnTo>
                    <a:lnTo>
                      <a:pt x="202" y="176"/>
                    </a:lnTo>
                    <a:lnTo>
                      <a:pt x="202" y="179"/>
                    </a:lnTo>
                    <a:lnTo>
                      <a:pt x="202" y="176"/>
                    </a:lnTo>
                    <a:close/>
                    <a:moveTo>
                      <a:pt x="207" y="176"/>
                    </a:moveTo>
                    <a:lnTo>
                      <a:pt x="205" y="176"/>
                    </a:lnTo>
                    <a:lnTo>
                      <a:pt x="207" y="176"/>
                    </a:lnTo>
                    <a:close/>
                    <a:moveTo>
                      <a:pt x="261" y="176"/>
                    </a:moveTo>
                    <a:lnTo>
                      <a:pt x="264" y="176"/>
                    </a:lnTo>
                    <a:lnTo>
                      <a:pt x="264" y="179"/>
                    </a:lnTo>
                    <a:lnTo>
                      <a:pt x="261" y="179"/>
                    </a:lnTo>
                    <a:lnTo>
                      <a:pt x="259" y="179"/>
                    </a:lnTo>
                    <a:lnTo>
                      <a:pt x="257" y="179"/>
                    </a:lnTo>
                    <a:lnTo>
                      <a:pt x="257" y="181"/>
                    </a:lnTo>
                    <a:lnTo>
                      <a:pt x="254" y="181"/>
                    </a:lnTo>
                    <a:lnTo>
                      <a:pt x="252" y="181"/>
                    </a:lnTo>
                    <a:lnTo>
                      <a:pt x="252" y="183"/>
                    </a:lnTo>
                    <a:lnTo>
                      <a:pt x="250" y="183"/>
                    </a:lnTo>
                    <a:lnTo>
                      <a:pt x="252" y="183"/>
                    </a:lnTo>
                    <a:lnTo>
                      <a:pt x="250" y="183"/>
                    </a:lnTo>
                    <a:lnTo>
                      <a:pt x="250" y="186"/>
                    </a:lnTo>
                    <a:lnTo>
                      <a:pt x="250" y="183"/>
                    </a:lnTo>
                    <a:lnTo>
                      <a:pt x="250" y="181"/>
                    </a:lnTo>
                    <a:lnTo>
                      <a:pt x="252" y="181"/>
                    </a:lnTo>
                    <a:lnTo>
                      <a:pt x="252" y="179"/>
                    </a:lnTo>
                    <a:lnTo>
                      <a:pt x="254" y="179"/>
                    </a:lnTo>
                    <a:lnTo>
                      <a:pt x="254" y="176"/>
                    </a:lnTo>
                    <a:lnTo>
                      <a:pt x="257" y="176"/>
                    </a:lnTo>
                    <a:lnTo>
                      <a:pt x="259" y="176"/>
                    </a:lnTo>
                    <a:lnTo>
                      <a:pt x="261" y="176"/>
                    </a:lnTo>
                    <a:close/>
                    <a:moveTo>
                      <a:pt x="250" y="176"/>
                    </a:moveTo>
                    <a:lnTo>
                      <a:pt x="250" y="174"/>
                    </a:lnTo>
                    <a:lnTo>
                      <a:pt x="250" y="176"/>
                    </a:lnTo>
                    <a:close/>
                    <a:moveTo>
                      <a:pt x="205" y="176"/>
                    </a:moveTo>
                    <a:lnTo>
                      <a:pt x="205" y="174"/>
                    </a:lnTo>
                    <a:lnTo>
                      <a:pt x="205" y="176"/>
                    </a:lnTo>
                    <a:close/>
                    <a:moveTo>
                      <a:pt x="136" y="174"/>
                    </a:moveTo>
                    <a:lnTo>
                      <a:pt x="136" y="176"/>
                    </a:lnTo>
                    <a:lnTo>
                      <a:pt x="133" y="176"/>
                    </a:lnTo>
                    <a:lnTo>
                      <a:pt x="133" y="174"/>
                    </a:lnTo>
                    <a:lnTo>
                      <a:pt x="136" y="174"/>
                    </a:lnTo>
                    <a:close/>
                    <a:moveTo>
                      <a:pt x="219" y="174"/>
                    </a:moveTo>
                    <a:lnTo>
                      <a:pt x="219" y="176"/>
                    </a:lnTo>
                    <a:lnTo>
                      <a:pt x="221" y="176"/>
                    </a:lnTo>
                    <a:lnTo>
                      <a:pt x="219" y="176"/>
                    </a:lnTo>
                    <a:lnTo>
                      <a:pt x="216" y="176"/>
                    </a:lnTo>
                    <a:lnTo>
                      <a:pt x="216" y="179"/>
                    </a:lnTo>
                    <a:lnTo>
                      <a:pt x="214" y="179"/>
                    </a:lnTo>
                    <a:lnTo>
                      <a:pt x="214" y="181"/>
                    </a:lnTo>
                    <a:lnTo>
                      <a:pt x="212" y="181"/>
                    </a:lnTo>
                    <a:lnTo>
                      <a:pt x="209" y="181"/>
                    </a:lnTo>
                    <a:lnTo>
                      <a:pt x="212" y="181"/>
                    </a:lnTo>
                    <a:lnTo>
                      <a:pt x="212" y="179"/>
                    </a:lnTo>
                    <a:lnTo>
                      <a:pt x="212" y="181"/>
                    </a:lnTo>
                    <a:lnTo>
                      <a:pt x="212" y="179"/>
                    </a:lnTo>
                    <a:lnTo>
                      <a:pt x="212" y="181"/>
                    </a:lnTo>
                    <a:lnTo>
                      <a:pt x="212" y="179"/>
                    </a:lnTo>
                    <a:lnTo>
                      <a:pt x="212" y="181"/>
                    </a:lnTo>
                    <a:lnTo>
                      <a:pt x="212" y="179"/>
                    </a:lnTo>
                    <a:lnTo>
                      <a:pt x="212" y="181"/>
                    </a:lnTo>
                    <a:lnTo>
                      <a:pt x="214" y="179"/>
                    </a:lnTo>
                    <a:lnTo>
                      <a:pt x="214" y="176"/>
                    </a:lnTo>
                    <a:lnTo>
                      <a:pt x="216" y="176"/>
                    </a:lnTo>
                    <a:lnTo>
                      <a:pt x="219" y="176"/>
                    </a:lnTo>
                    <a:lnTo>
                      <a:pt x="216" y="176"/>
                    </a:lnTo>
                    <a:lnTo>
                      <a:pt x="216" y="174"/>
                    </a:lnTo>
                    <a:lnTo>
                      <a:pt x="219" y="174"/>
                    </a:lnTo>
                    <a:close/>
                    <a:moveTo>
                      <a:pt x="76" y="176"/>
                    </a:moveTo>
                    <a:lnTo>
                      <a:pt x="76" y="174"/>
                    </a:lnTo>
                    <a:lnTo>
                      <a:pt x="74" y="174"/>
                    </a:lnTo>
                    <a:lnTo>
                      <a:pt x="76" y="174"/>
                    </a:lnTo>
                    <a:lnTo>
                      <a:pt x="76" y="176"/>
                    </a:lnTo>
                    <a:close/>
                    <a:moveTo>
                      <a:pt x="205" y="174"/>
                    </a:moveTo>
                    <a:lnTo>
                      <a:pt x="207" y="174"/>
                    </a:lnTo>
                    <a:lnTo>
                      <a:pt x="205" y="174"/>
                    </a:lnTo>
                    <a:close/>
                    <a:moveTo>
                      <a:pt x="183" y="174"/>
                    </a:moveTo>
                    <a:lnTo>
                      <a:pt x="186" y="174"/>
                    </a:lnTo>
                    <a:lnTo>
                      <a:pt x="183" y="174"/>
                    </a:lnTo>
                    <a:close/>
                    <a:moveTo>
                      <a:pt x="257" y="174"/>
                    </a:moveTo>
                    <a:lnTo>
                      <a:pt x="254" y="174"/>
                    </a:lnTo>
                    <a:lnTo>
                      <a:pt x="257" y="174"/>
                    </a:lnTo>
                    <a:close/>
                    <a:moveTo>
                      <a:pt x="186" y="172"/>
                    </a:moveTo>
                    <a:lnTo>
                      <a:pt x="186" y="174"/>
                    </a:lnTo>
                    <a:lnTo>
                      <a:pt x="186" y="172"/>
                    </a:lnTo>
                    <a:lnTo>
                      <a:pt x="186" y="174"/>
                    </a:lnTo>
                    <a:lnTo>
                      <a:pt x="186" y="172"/>
                    </a:lnTo>
                    <a:close/>
                    <a:moveTo>
                      <a:pt x="190" y="172"/>
                    </a:moveTo>
                    <a:lnTo>
                      <a:pt x="190" y="174"/>
                    </a:lnTo>
                    <a:lnTo>
                      <a:pt x="188" y="172"/>
                    </a:lnTo>
                    <a:lnTo>
                      <a:pt x="190" y="172"/>
                    </a:lnTo>
                    <a:close/>
                    <a:moveTo>
                      <a:pt x="228" y="172"/>
                    </a:moveTo>
                    <a:lnTo>
                      <a:pt x="228" y="174"/>
                    </a:lnTo>
                    <a:lnTo>
                      <a:pt x="228" y="172"/>
                    </a:lnTo>
                    <a:close/>
                    <a:moveTo>
                      <a:pt x="247" y="172"/>
                    </a:moveTo>
                    <a:lnTo>
                      <a:pt x="250" y="172"/>
                    </a:lnTo>
                    <a:lnTo>
                      <a:pt x="247" y="172"/>
                    </a:lnTo>
                    <a:close/>
                    <a:moveTo>
                      <a:pt x="233" y="172"/>
                    </a:moveTo>
                    <a:lnTo>
                      <a:pt x="235" y="172"/>
                    </a:lnTo>
                    <a:lnTo>
                      <a:pt x="233" y="172"/>
                    </a:lnTo>
                    <a:lnTo>
                      <a:pt x="233" y="169"/>
                    </a:lnTo>
                    <a:lnTo>
                      <a:pt x="233" y="172"/>
                    </a:lnTo>
                    <a:close/>
                    <a:moveTo>
                      <a:pt x="174" y="169"/>
                    </a:moveTo>
                    <a:lnTo>
                      <a:pt x="176" y="169"/>
                    </a:lnTo>
                    <a:lnTo>
                      <a:pt x="176" y="172"/>
                    </a:lnTo>
                    <a:lnTo>
                      <a:pt x="176" y="169"/>
                    </a:lnTo>
                    <a:lnTo>
                      <a:pt x="176" y="172"/>
                    </a:lnTo>
                    <a:lnTo>
                      <a:pt x="176" y="174"/>
                    </a:lnTo>
                    <a:lnTo>
                      <a:pt x="178" y="174"/>
                    </a:lnTo>
                    <a:lnTo>
                      <a:pt x="176" y="174"/>
                    </a:lnTo>
                    <a:lnTo>
                      <a:pt x="176" y="176"/>
                    </a:lnTo>
                    <a:lnTo>
                      <a:pt x="176" y="174"/>
                    </a:lnTo>
                    <a:lnTo>
                      <a:pt x="174" y="174"/>
                    </a:lnTo>
                    <a:lnTo>
                      <a:pt x="174" y="172"/>
                    </a:lnTo>
                    <a:lnTo>
                      <a:pt x="174" y="169"/>
                    </a:lnTo>
                    <a:close/>
                    <a:moveTo>
                      <a:pt x="188" y="169"/>
                    </a:moveTo>
                    <a:lnTo>
                      <a:pt x="188" y="172"/>
                    </a:lnTo>
                    <a:lnTo>
                      <a:pt x="188" y="174"/>
                    </a:lnTo>
                    <a:lnTo>
                      <a:pt x="186" y="174"/>
                    </a:lnTo>
                    <a:lnTo>
                      <a:pt x="188" y="174"/>
                    </a:lnTo>
                    <a:lnTo>
                      <a:pt x="186" y="172"/>
                    </a:lnTo>
                    <a:lnTo>
                      <a:pt x="188" y="172"/>
                    </a:lnTo>
                    <a:lnTo>
                      <a:pt x="188" y="169"/>
                    </a:lnTo>
                    <a:close/>
                    <a:moveTo>
                      <a:pt x="247" y="169"/>
                    </a:moveTo>
                    <a:lnTo>
                      <a:pt x="250" y="169"/>
                    </a:lnTo>
                    <a:lnTo>
                      <a:pt x="252" y="169"/>
                    </a:lnTo>
                    <a:lnTo>
                      <a:pt x="250" y="169"/>
                    </a:lnTo>
                    <a:lnTo>
                      <a:pt x="252" y="172"/>
                    </a:lnTo>
                    <a:lnTo>
                      <a:pt x="252" y="174"/>
                    </a:lnTo>
                    <a:lnTo>
                      <a:pt x="254" y="174"/>
                    </a:lnTo>
                    <a:lnTo>
                      <a:pt x="252" y="174"/>
                    </a:lnTo>
                    <a:lnTo>
                      <a:pt x="250" y="174"/>
                    </a:lnTo>
                    <a:lnTo>
                      <a:pt x="252" y="174"/>
                    </a:lnTo>
                    <a:lnTo>
                      <a:pt x="250" y="174"/>
                    </a:lnTo>
                    <a:lnTo>
                      <a:pt x="247" y="174"/>
                    </a:lnTo>
                    <a:lnTo>
                      <a:pt x="250" y="174"/>
                    </a:lnTo>
                    <a:lnTo>
                      <a:pt x="250" y="172"/>
                    </a:lnTo>
                    <a:lnTo>
                      <a:pt x="250" y="169"/>
                    </a:lnTo>
                    <a:lnTo>
                      <a:pt x="247" y="169"/>
                    </a:lnTo>
                    <a:lnTo>
                      <a:pt x="250" y="169"/>
                    </a:lnTo>
                    <a:lnTo>
                      <a:pt x="247" y="169"/>
                    </a:lnTo>
                    <a:lnTo>
                      <a:pt x="247" y="167"/>
                    </a:lnTo>
                    <a:lnTo>
                      <a:pt x="247" y="169"/>
                    </a:lnTo>
                    <a:close/>
                    <a:moveTo>
                      <a:pt x="209" y="167"/>
                    </a:moveTo>
                    <a:lnTo>
                      <a:pt x="207" y="167"/>
                    </a:lnTo>
                    <a:lnTo>
                      <a:pt x="209" y="167"/>
                    </a:lnTo>
                    <a:close/>
                    <a:moveTo>
                      <a:pt x="214" y="164"/>
                    </a:moveTo>
                    <a:lnTo>
                      <a:pt x="212" y="167"/>
                    </a:lnTo>
                    <a:lnTo>
                      <a:pt x="214" y="167"/>
                    </a:lnTo>
                    <a:lnTo>
                      <a:pt x="212" y="167"/>
                    </a:lnTo>
                    <a:lnTo>
                      <a:pt x="212" y="164"/>
                    </a:lnTo>
                    <a:lnTo>
                      <a:pt x="212" y="167"/>
                    </a:lnTo>
                    <a:lnTo>
                      <a:pt x="212" y="164"/>
                    </a:lnTo>
                    <a:lnTo>
                      <a:pt x="214" y="164"/>
                    </a:lnTo>
                    <a:close/>
                    <a:moveTo>
                      <a:pt x="193" y="164"/>
                    </a:moveTo>
                    <a:lnTo>
                      <a:pt x="193" y="167"/>
                    </a:lnTo>
                    <a:lnTo>
                      <a:pt x="195" y="167"/>
                    </a:lnTo>
                    <a:lnTo>
                      <a:pt x="195" y="164"/>
                    </a:lnTo>
                    <a:lnTo>
                      <a:pt x="195" y="167"/>
                    </a:lnTo>
                    <a:lnTo>
                      <a:pt x="195" y="164"/>
                    </a:lnTo>
                    <a:lnTo>
                      <a:pt x="193" y="164"/>
                    </a:lnTo>
                    <a:lnTo>
                      <a:pt x="195" y="164"/>
                    </a:lnTo>
                    <a:lnTo>
                      <a:pt x="195" y="167"/>
                    </a:lnTo>
                    <a:lnTo>
                      <a:pt x="193" y="167"/>
                    </a:lnTo>
                    <a:lnTo>
                      <a:pt x="195" y="169"/>
                    </a:lnTo>
                    <a:lnTo>
                      <a:pt x="193" y="169"/>
                    </a:lnTo>
                    <a:lnTo>
                      <a:pt x="193" y="172"/>
                    </a:lnTo>
                    <a:lnTo>
                      <a:pt x="190" y="172"/>
                    </a:lnTo>
                    <a:lnTo>
                      <a:pt x="188" y="172"/>
                    </a:lnTo>
                    <a:lnTo>
                      <a:pt x="188" y="169"/>
                    </a:lnTo>
                    <a:lnTo>
                      <a:pt x="190" y="169"/>
                    </a:lnTo>
                    <a:lnTo>
                      <a:pt x="190" y="167"/>
                    </a:lnTo>
                    <a:lnTo>
                      <a:pt x="190" y="169"/>
                    </a:lnTo>
                    <a:lnTo>
                      <a:pt x="190" y="167"/>
                    </a:lnTo>
                    <a:lnTo>
                      <a:pt x="193" y="164"/>
                    </a:lnTo>
                    <a:close/>
                    <a:moveTo>
                      <a:pt x="245" y="162"/>
                    </a:moveTo>
                    <a:lnTo>
                      <a:pt x="247" y="162"/>
                    </a:lnTo>
                    <a:lnTo>
                      <a:pt x="247" y="164"/>
                    </a:lnTo>
                    <a:lnTo>
                      <a:pt x="245" y="164"/>
                    </a:lnTo>
                    <a:lnTo>
                      <a:pt x="247" y="164"/>
                    </a:lnTo>
                    <a:lnTo>
                      <a:pt x="247" y="167"/>
                    </a:lnTo>
                    <a:lnTo>
                      <a:pt x="247" y="164"/>
                    </a:lnTo>
                    <a:lnTo>
                      <a:pt x="247" y="167"/>
                    </a:lnTo>
                    <a:lnTo>
                      <a:pt x="245" y="167"/>
                    </a:lnTo>
                    <a:lnTo>
                      <a:pt x="247" y="167"/>
                    </a:lnTo>
                    <a:lnTo>
                      <a:pt x="245" y="167"/>
                    </a:lnTo>
                    <a:lnTo>
                      <a:pt x="245" y="164"/>
                    </a:lnTo>
                    <a:lnTo>
                      <a:pt x="242" y="164"/>
                    </a:lnTo>
                    <a:lnTo>
                      <a:pt x="245" y="164"/>
                    </a:lnTo>
                    <a:lnTo>
                      <a:pt x="245" y="162"/>
                    </a:lnTo>
                    <a:close/>
                    <a:moveTo>
                      <a:pt x="202" y="162"/>
                    </a:moveTo>
                    <a:lnTo>
                      <a:pt x="205" y="162"/>
                    </a:lnTo>
                    <a:lnTo>
                      <a:pt x="205" y="164"/>
                    </a:lnTo>
                    <a:lnTo>
                      <a:pt x="205" y="167"/>
                    </a:lnTo>
                    <a:lnTo>
                      <a:pt x="205" y="169"/>
                    </a:lnTo>
                    <a:lnTo>
                      <a:pt x="205" y="172"/>
                    </a:lnTo>
                    <a:lnTo>
                      <a:pt x="205" y="174"/>
                    </a:lnTo>
                    <a:lnTo>
                      <a:pt x="202" y="174"/>
                    </a:lnTo>
                    <a:lnTo>
                      <a:pt x="200" y="174"/>
                    </a:lnTo>
                    <a:lnTo>
                      <a:pt x="200" y="176"/>
                    </a:lnTo>
                    <a:lnTo>
                      <a:pt x="200" y="174"/>
                    </a:lnTo>
                    <a:lnTo>
                      <a:pt x="200" y="172"/>
                    </a:lnTo>
                    <a:lnTo>
                      <a:pt x="197" y="172"/>
                    </a:lnTo>
                    <a:lnTo>
                      <a:pt x="197" y="169"/>
                    </a:lnTo>
                    <a:lnTo>
                      <a:pt x="197" y="167"/>
                    </a:lnTo>
                    <a:lnTo>
                      <a:pt x="197" y="169"/>
                    </a:lnTo>
                    <a:lnTo>
                      <a:pt x="197" y="167"/>
                    </a:lnTo>
                    <a:lnTo>
                      <a:pt x="200" y="167"/>
                    </a:lnTo>
                    <a:lnTo>
                      <a:pt x="200" y="164"/>
                    </a:lnTo>
                    <a:lnTo>
                      <a:pt x="202" y="164"/>
                    </a:lnTo>
                    <a:lnTo>
                      <a:pt x="202" y="162"/>
                    </a:lnTo>
                    <a:close/>
                    <a:moveTo>
                      <a:pt x="169" y="162"/>
                    </a:moveTo>
                    <a:lnTo>
                      <a:pt x="169" y="164"/>
                    </a:lnTo>
                    <a:lnTo>
                      <a:pt x="169" y="162"/>
                    </a:lnTo>
                    <a:lnTo>
                      <a:pt x="169" y="164"/>
                    </a:lnTo>
                    <a:lnTo>
                      <a:pt x="171" y="164"/>
                    </a:lnTo>
                    <a:lnTo>
                      <a:pt x="169" y="164"/>
                    </a:lnTo>
                    <a:lnTo>
                      <a:pt x="169" y="167"/>
                    </a:lnTo>
                    <a:lnTo>
                      <a:pt x="169" y="164"/>
                    </a:lnTo>
                    <a:lnTo>
                      <a:pt x="169" y="167"/>
                    </a:lnTo>
                    <a:lnTo>
                      <a:pt x="167" y="167"/>
                    </a:lnTo>
                    <a:lnTo>
                      <a:pt x="167" y="164"/>
                    </a:lnTo>
                    <a:lnTo>
                      <a:pt x="167" y="167"/>
                    </a:lnTo>
                    <a:lnTo>
                      <a:pt x="167" y="164"/>
                    </a:lnTo>
                    <a:lnTo>
                      <a:pt x="167" y="167"/>
                    </a:lnTo>
                    <a:lnTo>
                      <a:pt x="167" y="164"/>
                    </a:lnTo>
                    <a:lnTo>
                      <a:pt x="167" y="162"/>
                    </a:lnTo>
                    <a:lnTo>
                      <a:pt x="167" y="164"/>
                    </a:lnTo>
                    <a:lnTo>
                      <a:pt x="167" y="162"/>
                    </a:lnTo>
                    <a:lnTo>
                      <a:pt x="169" y="162"/>
                    </a:lnTo>
                    <a:close/>
                    <a:moveTo>
                      <a:pt x="245" y="162"/>
                    </a:moveTo>
                    <a:lnTo>
                      <a:pt x="242" y="162"/>
                    </a:lnTo>
                    <a:lnTo>
                      <a:pt x="245" y="162"/>
                    </a:lnTo>
                    <a:close/>
                    <a:moveTo>
                      <a:pt x="126" y="162"/>
                    </a:moveTo>
                    <a:lnTo>
                      <a:pt x="124" y="162"/>
                    </a:lnTo>
                    <a:lnTo>
                      <a:pt x="126" y="162"/>
                    </a:lnTo>
                    <a:close/>
                    <a:moveTo>
                      <a:pt x="55" y="160"/>
                    </a:moveTo>
                    <a:lnTo>
                      <a:pt x="53" y="160"/>
                    </a:lnTo>
                    <a:lnTo>
                      <a:pt x="55" y="160"/>
                    </a:lnTo>
                    <a:close/>
                    <a:moveTo>
                      <a:pt x="174" y="160"/>
                    </a:moveTo>
                    <a:lnTo>
                      <a:pt x="171" y="160"/>
                    </a:lnTo>
                    <a:lnTo>
                      <a:pt x="174" y="160"/>
                    </a:lnTo>
                    <a:close/>
                    <a:moveTo>
                      <a:pt x="124" y="160"/>
                    </a:moveTo>
                    <a:lnTo>
                      <a:pt x="124" y="162"/>
                    </a:lnTo>
                    <a:lnTo>
                      <a:pt x="124" y="160"/>
                    </a:lnTo>
                    <a:lnTo>
                      <a:pt x="124" y="162"/>
                    </a:lnTo>
                    <a:lnTo>
                      <a:pt x="124" y="160"/>
                    </a:lnTo>
                    <a:lnTo>
                      <a:pt x="121" y="160"/>
                    </a:lnTo>
                    <a:lnTo>
                      <a:pt x="124" y="160"/>
                    </a:lnTo>
                    <a:close/>
                    <a:moveTo>
                      <a:pt x="254" y="157"/>
                    </a:moveTo>
                    <a:lnTo>
                      <a:pt x="254" y="160"/>
                    </a:lnTo>
                    <a:lnTo>
                      <a:pt x="254" y="157"/>
                    </a:lnTo>
                    <a:close/>
                    <a:moveTo>
                      <a:pt x="242" y="157"/>
                    </a:moveTo>
                    <a:lnTo>
                      <a:pt x="245" y="157"/>
                    </a:lnTo>
                    <a:lnTo>
                      <a:pt x="245" y="160"/>
                    </a:lnTo>
                    <a:lnTo>
                      <a:pt x="242" y="160"/>
                    </a:lnTo>
                    <a:lnTo>
                      <a:pt x="242" y="157"/>
                    </a:lnTo>
                    <a:lnTo>
                      <a:pt x="242" y="160"/>
                    </a:lnTo>
                    <a:lnTo>
                      <a:pt x="242" y="157"/>
                    </a:lnTo>
                    <a:lnTo>
                      <a:pt x="242" y="160"/>
                    </a:lnTo>
                    <a:lnTo>
                      <a:pt x="242" y="157"/>
                    </a:lnTo>
                    <a:close/>
                    <a:moveTo>
                      <a:pt x="131" y="157"/>
                    </a:moveTo>
                    <a:lnTo>
                      <a:pt x="129" y="157"/>
                    </a:lnTo>
                    <a:lnTo>
                      <a:pt x="131" y="157"/>
                    </a:lnTo>
                    <a:lnTo>
                      <a:pt x="131" y="155"/>
                    </a:lnTo>
                    <a:lnTo>
                      <a:pt x="131" y="157"/>
                    </a:lnTo>
                    <a:lnTo>
                      <a:pt x="131" y="155"/>
                    </a:lnTo>
                    <a:lnTo>
                      <a:pt x="131" y="157"/>
                    </a:lnTo>
                    <a:close/>
                    <a:moveTo>
                      <a:pt x="138" y="155"/>
                    </a:moveTo>
                    <a:lnTo>
                      <a:pt x="136" y="155"/>
                    </a:lnTo>
                    <a:lnTo>
                      <a:pt x="136" y="157"/>
                    </a:lnTo>
                    <a:lnTo>
                      <a:pt x="133" y="157"/>
                    </a:lnTo>
                    <a:lnTo>
                      <a:pt x="131" y="157"/>
                    </a:lnTo>
                    <a:lnTo>
                      <a:pt x="133" y="157"/>
                    </a:lnTo>
                    <a:lnTo>
                      <a:pt x="133" y="155"/>
                    </a:lnTo>
                    <a:lnTo>
                      <a:pt x="136" y="155"/>
                    </a:lnTo>
                    <a:lnTo>
                      <a:pt x="138" y="155"/>
                    </a:lnTo>
                    <a:close/>
                    <a:moveTo>
                      <a:pt x="238" y="155"/>
                    </a:moveTo>
                    <a:lnTo>
                      <a:pt x="238" y="157"/>
                    </a:lnTo>
                    <a:lnTo>
                      <a:pt x="238" y="155"/>
                    </a:lnTo>
                    <a:lnTo>
                      <a:pt x="238" y="157"/>
                    </a:lnTo>
                    <a:lnTo>
                      <a:pt x="238" y="155"/>
                    </a:lnTo>
                    <a:lnTo>
                      <a:pt x="238" y="157"/>
                    </a:lnTo>
                    <a:lnTo>
                      <a:pt x="235" y="157"/>
                    </a:lnTo>
                    <a:lnTo>
                      <a:pt x="238" y="157"/>
                    </a:lnTo>
                    <a:lnTo>
                      <a:pt x="238" y="160"/>
                    </a:lnTo>
                    <a:lnTo>
                      <a:pt x="235" y="160"/>
                    </a:lnTo>
                    <a:lnTo>
                      <a:pt x="238" y="160"/>
                    </a:lnTo>
                    <a:lnTo>
                      <a:pt x="235" y="160"/>
                    </a:lnTo>
                    <a:lnTo>
                      <a:pt x="235" y="157"/>
                    </a:lnTo>
                    <a:lnTo>
                      <a:pt x="235" y="160"/>
                    </a:lnTo>
                    <a:lnTo>
                      <a:pt x="235" y="157"/>
                    </a:lnTo>
                    <a:lnTo>
                      <a:pt x="235" y="155"/>
                    </a:lnTo>
                    <a:lnTo>
                      <a:pt x="238" y="155"/>
                    </a:lnTo>
                    <a:close/>
                    <a:moveTo>
                      <a:pt x="242" y="153"/>
                    </a:moveTo>
                    <a:lnTo>
                      <a:pt x="242" y="155"/>
                    </a:lnTo>
                    <a:lnTo>
                      <a:pt x="242" y="153"/>
                    </a:lnTo>
                    <a:lnTo>
                      <a:pt x="242" y="155"/>
                    </a:lnTo>
                    <a:lnTo>
                      <a:pt x="242" y="153"/>
                    </a:lnTo>
                    <a:close/>
                    <a:moveTo>
                      <a:pt x="195" y="153"/>
                    </a:moveTo>
                    <a:lnTo>
                      <a:pt x="195" y="155"/>
                    </a:lnTo>
                    <a:lnTo>
                      <a:pt x="195" y="153"/>
                    </a:lnTo>
                    <a:close/>
                    <a:moveTo>
                      <a:pt x="186" y="153"/>
                    </a:moveTo>
                    <a:lnTo>
                      <a:pt x="183" y="153"/>
                    </a:lnTo>
                    <a:lnTo>
                      <a:pt x="186" y="153"/>
                    </a:lnTo>
                    <a:close/>
                    <a:moveTo>
                      <a:pt x="193" y="153"/>
                    </a:moveTo>
                    <a:lnTo>
                      <a:pt x="193" y="155"/>
                    </a:lnTo>
                    <a:lnTo>
                      <a:pt x="193" y="153"/>
                    </a:lnTo>
                    <a:lnTo>
                      <a:pt x="193" y="155"/>
                    </a:lnTo>
                    <a:lnTo>
                      <a:pt x="195" y="155"/>
                    </a:lnTo>
                    <a:lnTo>
                      <a:pt x="193" y="155"/>
                    </a:lnTo>
                    <a:lnTo>
                      <a:pt x="193" y="153"/>
                    </a:lnTo>
                    <a:close/>
                    <a:moveTo>
                      <a:pt x="202" y="150"/>
                    </a:moveTo>
                    <a:lnTo>
                      <a:pt x="202" y="153"/>
                    </a:lnTo>
                    <a:lnTo>
                      <a:pt x="202" y="150"/>
                    </a:lnTo>
                    <a:lnTo>
                      <a:pt x="202" y="153"/>
                    </a:lnTo>
                    <a:lnTo>
                      <a:pt x="202" y="150"/>
                    </a:lnTo>
                    <a:close/>
                    <a:moveTo>
                      <a:pt x="252" y="150"/>
                    </a:moveTo>
                    <a:lnTo>
                      <a:pt x="250" y="150"/>
                    </a:lnTo>
                    <a:lnTo>
                      <a:pt x="250" y="153"/>
                    </a:lnTo>
                    <a:lnTo>
                      <a:pt x="250" y="150"/>
                    </a:lnTo>
                    <a:lnTo>
                      <a:pt x="250" y="153"/>
                    </a:lnTo>
                    <a:lnTo>
                      <a:pt x="250" y="150"/>
                    </a:lnTo>
                    <a:lnTo>
                      <a:pt x="250" y="153"/>
                    </a:lnTo>
                    <a:lnTo>
                      <a:pt x="250" y="150"/>
                    </a:lnTo>
                    <a:lnTo>
                      <a:pt x="250" y="153"/>
                    </a:lnTo>
                    <a:lnTo>
                      <a:pt x="250" y="150"/>
                    </a:lnTo>
                    <a:lnTo>
                      <a:pt x="252" y="150"/>
                    </a:lnTo>
                    <a:close/>
                    <a:moveTo>
                      <a:pt x="167" y="150"/>
                    </a:moveTo>
                    <a:lnTo>
                      <a:pt x="167" y="153"/>
                    </a:lnTo>
                    <a:lnTo>
                      <a:pt x="169" y="153"/>
                    </a:lnTo>
                    <a:lnTo>
                      <a:pt x="169" y="155"/>
                    </a:lnTo>
                    <a:lnTo>
                      <a:pt x="167" y="155"/>
                    </a:lnTo>
                    <a:lnTo>
                      <a:pt x="167" y="157"/>
                    </a:lnTo>
                    <a:lnTo>
                      <a:pt x="167" y="155"/>
                    </a:lnTo>
                    <a:lnTo>
                      <a:pt x="167" y="157"/>
                    </a:lnTo>
                    <a:lnTo>
                      <a:pt x="167" y="155"/>
                    </a:lnTo>
                    <a:lnTo>
                      <a:pt x="167" y="157"/>
                    </a:lnTo>
                    <a:lnTo>
                      <a:pt x="164" y="157"/>
                    </a:lnTo>
                    <a:lnTo>
                      <a:pt x="164" y="155"/>
                    </a:lnTo>
                    <a:lnTo>
                      <a:pt x="167" y="155"/>
                    </a:lnTo>
                    <a:lnTo>
                      <a:pt x="164" y="155"/>
                    </a:lnTo>
                    <a:lnTo>
                      <a:pt x="167" y="155"/>
                    </a:lnTo>
                    <a:lnTo>
                      <a:pt x="164" y="155"/>
                    </a:lnTo>
                    <a:lnTo>
                      <a:pt x="167" y="155"/>
                    </a:lnTo>
                    <a:lnTo>
                      <a:pt x="164" y="155"/>
                    </a:lnTo>
                    <a:lnTo>
                      <a:pt x="164" y="153"/>
                    </a:lnTo>
                    <a:lnTo>
                      <a:pt x="167" y="153"/>
                    </a:lnTo>
                    <a:lnTo>
                      <a:pt x="164" y="153"/>
                    </a:lnTo>
                    <a:lnTo>
                      <a:pt x="167" y="153"/>
                    </a:lnTo>
                    <a:lnTo>
                      <a:pt x="164" y="153"/>
                    </a:lnTo>
                    <a:lnTo>
                      <a:pt x="164" y="150"/>
                    </a:lnTo>
                    <a:lnTo>
                      <a:pt x="167" y="150"/>
                    </a:lnTo>
                    <a:close/>
                    <a:moveTo>
                      <a:pt x="197" y="150"/>
                    </a:moveTo>
                    <a:lnTo>
                      <a:pt x="200" y="150"/>
                    </a:lnTo>
                    <a:lnTo>
                      <a:pt x="200" y="153"/>
                    </a:lnTo>
                    <a:lnTo>
                      <a:pt x="197" y="153"/>
                    </a:lnTo>
                    <a:lnTo>
                      <a:pt x="195" y="153"/>
                    </a:lnTo>
                    <a:lnTo>
                      <a:pt x="197" y="153"/>
                    </a:lnTo>
                    <a:lnTo>
                      <a:pt x="195" y="150"/>
                    </a:lnTo>
                    <a:lnTo>
                      <a:pt x="197" y="150"/>
                    </a:lnTo>
                    <a:close/>
                    <a:moveTo>
                      <a:pt x="181" y="148"/>
                    </a:moveTo>
                    <a:lnTo>
                      <a:pt x="183" y="148"/>
                    </a:lnTo>
                    <a:lnTo>
                      <a:pt x="183" y="150"/>
                    </a:lnTo>
                    <a:lnTo>
                      <a:pt x="183" y="153"/>
                    </a:lnTo>
                    <a:lnTo>
                      <a:pt x="186" y="153"/>
                    </a:lnTo>
                    <a:lnTo>
                      <a:pt x="183" y="155"/>
                    </a:lnTo>
                    <a:lnTo>
                      <a:pt x="181" y="155"/>
                    </a:lnTo>
                    <a:lnTo>
                      <a:pt x="181" y="153"/>
                    </a:lnTo>
                    <a:lnTo>
                      <a:pt x="183" y="153"/>
                    </a:lnTo>
                    <a:lnTo>
                      <a:pt x="181" y="153"/>
                    </a:lnTo>
                    <a:lnTo>
                      <a:pt x="183" y="150"/>
                    </a:lnTo>
                    <a:lnTo>
                      <a:pt x="181" y="150"/>
                    </a:lnTo>
                    <a:lnTo>
                      <a:pt x="183" y="150"/>
                    </a:lnTo>
                    <a:lnTo>
                      <a:pt x="181" y="150"/>
                    </a:lnTo>
                    <a:lnTo>
                      <a:pt x="183" y="150"/>
                    </a:lnTo>
                    <a:lnTo>
                      <a:pt x="181" y="150"/>
                    </a:lnTo>
                    <a:lnTo>
                      <a:pt x="183" y="150"/>
                    </a:lnTo>
                    <a:lnTo>
                      <a:pt x="181" y="150"/>
                    </a:lnTo>
                    <a:lnTo>
                      <a:pt x="181" y="148"/>
                    </a:lnTo>
                    <a:close/>
                    <a:moveTo>
                      <a:pt x="114" y="148"/>
                    </a:moveTo>
                    <a:lnTo>
                      <a:pt x="114" y="150"/>
                    </a:lnTo>
                    <a:lnTo>
                      <a:pt x="114" y="148"/>
                    </a:lnTo>
                    <a:lnTo>
                      <a:pt x="114" y="150"/>
                    </a:lnTo>
                    <a:lnTo>
                      <a:pt x="114" y="148"/>
                    </a:lnTo>
                    <a:close/>
                    <a:moveTo>
                      <a:pt x="235" y="150"/>
                    </a:moveTo>
                    <a:lnTo>
                      <a:pt x="235" y="148"/>
                    </a:lnTo>
                    <a:lnTo>
                      <a:pt x="235" y="150"/>
                    </a:lnTo>
                    <a:close/>
                    <a:moveTo>
                      <a:pt x="136" y="148"/>
                    </a:moveTo>
                    <a:lnTo>
                      <a:pt x="136" y="150"/>
                    </a:lnTo>
                    <a:lnTo>
                      <a:pt x="136" y="148"/>
                    </a:lnTo>
                    <a:lnTo>
                      <a:pt x="136" y="150"/>
                    </a:lnTo>
                    <a:lnTo>
                      <a:pt x="133" y="150"/>
                    </a:lnTo>
                    <a:lnTo>
                      <a:pt x="133" y="148"/>
                    </a:lnTo>
                    <a:lnTo>
                      <a:pt x="136" y="148"/>
                    </a:lnTo>
                    <a:lnTo>
                      <a:pt x="136" y="145"/>
                    </a:lnTo>
                    <a:lnTo>
                      <a:pt x="136" y="148"/>
                    </a:lnTo>
                    <a:close/>
                    <a:moveTo>
                      <a:pt x="233" y="145"/>
                    </a:moveTo>
                    <a:lnTo>
                      <a:pt x="231" y="145"/>
                    </a:lnTo>
                    <a:lnTo>
                      <a:pt x="233" y="145"/>
                    </a:lnTo>
                    <a:close/>
                    <a:moveTo>
                      <a:pt x="238" y="145"/>
                    </a:moveTo>
                    <a:lnTo>
                      <a:pt x="235" y="145"/>
                    </a:lnTo>
                    <a:lnTo>
                      <a:pt x="238" y="145"/>
                    </a:lnTo>
                    <a:close/>
                    <a:moveTo>
                      <a:pt x="176" y="143"/>
                    </a:moveTo>
                    <a:lnTo>
                      <a:pt x="176" y="145"/>
                    </a:lnTo>
                    <a:lnTo>
                      <a:pt x="174" y="145"/>
                    </a:lnTo>
                    <a:lnTo>
                      <a:pt x="176" y="145"/>
                    </a:lnTo>
                    <a:lnTo>
                      <a:pt x="176" y="143"/>
                    </a:lnTo>
                    <a:close/>
                    <a:moveTo>
                      <a:pt x="235" y="143"/>
                    </a:moveTo>
                    <a:lnTo>
                      <a:pt x="235" y="145"/>
                    </a:lnTo>
                    <a:lnTo>
                      <a:pt x="235" y="148"/>
                    </a:lnTo>
                    <a:lnTo>
                      <a:pt x="235" y="145"/>
                    </a:lnTo>
                    <a:lnTo>
                      <a:pt x="235" y="148"/>
                    </a:lnTo>
                    <a:lnTo>
                      <a:pt x="233" y="148"/>
                    </a:lnTo>
                    <a:lnTo>
                      <a:pt x="233" y="145"/>
                    </a:lnTo>
                    <a:lnTo>
                      <a:pt x="235" y="145"/>
                    </a:lnTo>
                    <a:lnTo>
                      <a:pt x="233" y="145"/>
                    </a:lnTo>
                    <a:lnTo>
                      <a:pt x="235" y="145"/>
                    </a:lnTo>
                    <a:lnTo>
                      <a:pt x="233" y="145"/>
                    </a:lnTo>
                    <a:lnTo>
                      <a:pt x="235" y="145"/>
                    </a:lnTo>
                    <a:lnTo>
                      <a:pt x="235" y="143"/>
                    </a:lnTo>
                    <a:close/>
                    <a:moveTo>
                      <a:pt x="150" y="143"/>
                    </a:moveTo>
                    <a:lnTo>
                      <a:pt x="152" y="143"/>
                    </a:lnTo>
                    <a:lnTo>
                      <a:pt x="150" y="143"/>
                    </a:lnTo>
                    <a:close/>
                    <a:moveTo>
                      <a:pt x="186" y="141"/>
                    </a:moveTo>
                    <a:lnTo>
                      <a:pt x="186" y="143"/>
                    </a:lnTo>
                    <a:lnTo>
                      <a:pt x="186" y="141"/>
                    </a:lnTo>
                    <a:lnTo>
                      <a:pt x="188" y="141"/>
                    </a:lnTo>
                    <a:lnTo>
                      <a:pt x="188" y="143"/>
                    </a:lnTo>
                    <a:lnTo>
                      <a:pt x="190" y="143"/>
                    </a:lnTo>
                    <a:lnTo>
                      <a:pt x="193" y="143"/>
                    </a:lnTo>
                    <a:lnTo>
                      <a:pt x="193" y="145"/>
                    </a:lnTo>
                    <a:lnTo>
                      <a:pt x="193" y="143"/>
                    </a:lnTo>
                    <a:lnTo>
                      <a:pt x="193" y="145"/>
                    </a:lnTo>
                    <a:lnTo>
                      <a:pt x="193" y="148"/>
                    </a:lnTo>
                    <a:lnTo>
                      <a:pt x="190" y="148"/>
                    </a:lnTo>
                    <a:lnTo>
                      <a:pt x="188" y="148"/>
                    </a:lnTo>
                    <a:lnTo>
                      <a:pt x="188" y="145"/>
                    </a:lnTo>
                    <a:lnTo>
                      <a:pt x="188" y="143"/>
                    </a:lnTo>
                    <a:lnTo>
                      <a:pt x="186" y="143"/>
                    </a:lnTo>
                    <a:lnTo>
                      <a:pt x="186" y="141"/>
                    </a:lnTo>
                    <a:close/>
                    <a:moveTo>
                      <a:pt x="164" y="141"/>
                    </a:moveTo>
                    <a:lnTo>
                      <a:pt x="167" y="141"/>
                    </a:lnTo>
                    <a:lnTo>
                      <a:pt x="167" y="143"/>
                    </a:lnTo>
                    <a:lnTo>
                      <a:pt x="164" y="143"/>
                    </a:lnTo>
                    <a:lnTo>
                      <a:pt x="167" y="143"/>
                    </a:lnTo>
                    <a:lnTo>
                      <a:pt x="164" y="143"/>
                    </a:lnTo>
                    <a:lnTo>
                      <a:pt x="164" y="145"/>
                    </a:lnTo>
                    <a:lnTo>
                      <a:pt x="164" y="148"/>
                    </a:lnTo>
                    <a:lnTo>
                      <a:pt x="164" y="145"/>
                    </a:lnTo>
                    <a:lnTo>
                      <a:pt x="164" y="148"/>
                    </a:lnTo>
                    <a:lnTo>
                      <a:pt x="162" y="148"/>
                    </a:lnTo>
                    <a:lnTo>
                      <a:pt x="164" y="148"/>
                    </a:lnTo>
                    <a:lnTo>
                      <a:pt x="162" y="148"/>
                    </a:lnTo>
                    <a:lnTo>
                      <a:pt x="162" y="145"/>
                    </a:lnTo>
                    <a:lnTo>
                      <a:pt x="162" y="143"/>
                    </a:lnTo>
                    <a:lnTo>
                      <a:pt x="162" y="141"/>
                    </a:lnTo>
                    <a:lnTo>
                      <a:pt x="164" y="141"/>
                    </a:lnTo>
                    <a:lnTo>
                      <a:pt x="164" y="143"/>
                    </a:lnTo>
                    <a:lnTo>
                      <a:pt x="164" y="141"/>
                    </a:lnTo>
                    <a:lnTo>
                      <a:pt x="162" y="141"/>
                    </a:lnTo>
                    <a:lnTo>
                      <a:pt x="164" y="141"/>
                    </a:lnTo>
                    <a:close/>
                    <a:moveTo>
                      <a:pt x="231" y="141"/>
                    </a:moveTo>
                    <a:lnTo>
                      <a:pt x="231" y="143"/>
                    </a:lnTo>
                    <a:lnTo>
                      <a:pt x="228" y="143"/>
                    </a:lnTo>
                    <a:lnTo>
                      <a:pt x="228" y="145"/>
                    </a:lnTo>
                    <a:lnTo>
                      <a:pt x="226" y="145"/>
                    </a:lnTo>
                    <a:lnTo>
                      <a:pt x="223" y="145"/>
                    </a:lnTo>
                    <a:lnTo>
                      <a:pt x="223" y="148"/>
                    </a:lnTo>
                    <a:lnTo>
                      <a:pt x="223" y="145"/>
                    </a:lnTo>
                    <a:lnTo>
                      <a:pt x="223" y="148"/>
                    </a:lnTo>
                    <a:lnTo>
                      <a:pt x="223" y="145"/>
                    </a:lnTo>
                    <a:lnTo>
                      <a:pt x="221" y="148"/>
                    </a:lnTo>
                    <a:lnTo>
                      <a:pt x="219" y="148"/>
                    </a:lnTo>
                    <a:lnTo>
                      <a:pt x="216" y="148"/>
                    </a:lnTo>
                    <a:lnTo>
                      <a:pt x="219" y="148"/>
                    </a:lnTo>
                    <a:lnTo>
                      <a:pt x="216" y="148"/>
                    </a:lnTo>
                    <a:lnTo>
                      <a:pt x="219" y="148"/>
                    </a:lnTo>
                    <a:lnTo>
                      <a:pt x="219" y="145"/>
                    </a:lnTo>
                    <a:lnTo>
                      <a:pt x="221" y="143"/>
                    </a:lnTo>
                    <a:lnTo>
                      <a:pt x="223" y="143"/>
                    </a:lnTo>
                    <a:lnTo>
                      <a:pt x="226" y="143"/>
                    </a:lnTo>
                    <a:lnTo>
                      <a:pt x="228" y="141"/>
                    </a:lnTo>
                    <a:lnTo>
                      <a:pt x="231" y="141"/>
                    </a:lnTo>
                    <a:close/>
                    <a:moveTo>
                      <a:pt x="157" y="138"/>
                    </a:moveTo>
                    <a:lnTo>
                      <a:pt x="157" y="141"/>
                    </a:lnTo>
                    <a:lnTo>
                      <a:pt x="157" y="143"/>
                    </a:lnTo>
                    <a:lnTo>
                      <a:pt x="155" y="143"/>
                    </a:lnTo>
                    <a:lnTo>
                      <a:pt x="155" y="141"/>
                    </a:lnTo>
                    <a:lnTo>
                      <a:pt x="157" y="141"/>
                    </a:lnTo>
                    <a:lnTo>
                      <a:pt x="157" y="138"/>
                    </a:lnTo>
                    <a:close/>
                    <a:moveTo>
                      <a:pt x="136" y="136"/>
                    </a:moveTo>
                    <a:lnTo>
                      <a:pt x="136" y="138"/>
                    </a:lnTo>
                    <a:lnTo>
                      <a:pt x="136" y="136"/>
                    </a:lnTo>
                    <a:lnTo>
                      <a:pt x="136" y="138"/>
                    </a:lnTo>
                    <a:lnTo>
                      <a:pt x="136" y="136"/>
                    </a:lnTo>
                    <a:lnTo>
                      <a:pt x="136" y="138"/>
                    </a:lnTo>
                    <a:lnTo>
                      <a:pt x="136" y="136"/>
                    </a:lnTo>
                    <a:lnTo>
                      <a:pt x="138" y="136"/>
                    </a:lnTo>
                    <a:lnTo>
                      <a:pt x="138" y="138"/>
                    </a:lnTo>
                    <a:lnTo>
                      <a:pt x="138" y="136"/>
                    </a:lnTo>
                    <a:lnTo>
                      <a:pt x="138" y="138"/>
                    </a:lnTo>
                    <a:lnTo>
                      <a:pt x="136" y="138"/>
                    </a:lnTo>
                    <a:lnTo>
                      <a:pt x="136" y="141"/>
                    </a:lnTo>
                    <a:lnTo>
                      <a:pt x="133" y="141"/>
                    </a:lnTo>
                    <a:lnTo>
                      <a:pt x="136" y="141"/>
                    </a:lnTo>
                    <a:lnTo>
                      <a:pt x="136" y="138"/>
                    </a:lnTo>
                    <a:lnTo>
                      <a:pt x="133" y="138"/>
                    </a:lnTo>
                    <a:lnTo>
                      <a:pt x="133" y="136"/>
                    </a:lnTo>
                    <a:lnTo>
                      <a:pt x="136" y="138"/>
                    </a:lnTo>
                    <a:lnTo>
                      <a:pt x="136" y="136"/>
                    </a:lnTo>
                    <a:close/>
                    <a:moveTo>
                      <a:pt x="145" y="138"/>
                    </a:moveTo>
                    <a:lnTo>
                      <a:pt x="145" y="136"/>
                    </a:lnTo>
                    <a:lnTo>
                      <a:pt x="145" y="138"/>
                    </a:lnTo>
                    <a:close/>
                    <a:moveTo>
                      <a:pt x="242" y="136"/>
                    </a:moveTo>
                    <a:lnTo>
                      <a:pt x="245" y="136"/>
                    </a:lnTo>
                    <a:lnTo>
                      <a:pt x="247" y="136"/>
                    </a:lnTo>
                    <a:lnTo>
                      <a:pt x="250" y="138"/>
                    </a:lnTo>
                    <a:lnTo>
                      <a:pt x="250" y="136"/>
                    </a:lnTo>
                    <a:lnTo>
                      <a:pt x="250" y="138"/>
                    </a:lnTo>
                    <a:lnTo>
                      <a:pt x="250" y="136"/>
                    </a:lnTo>
                    <a:lnTo>
                      <a:pt x="252" y="136"/>
                    </a:lnTo>
                    <a:lnTo>
                      <a:pt x="250" y="136"/>
                    </a:lnTo>
                    <a:lnTo>
                      <a:pt x="252" y="136"/>
                    </a:lnTo>
                    <a:lnTo>
                      <a:pt x="254" y="136"/>
                    </a:lnTo>
                    <a:lnTo>
                      <a:pt x="254" y="138"/>
                    </a:lnTo>
                    <a:lnTo>
                      <a:pt x="252" y="138"/>
                    </a:lnTo>
                    <a:lnTo>
                      <a:pt x="254" y="138"/>
                    </a:lnTo>
                    <a:lnTo>
                      <a:pt x="254" y="141"/>
                    </a:lnTo>
                    <a:lnTo>
                      <a:pt x="252" y="141"/>
                    </a:lnTo>
                    <a:lnTo>
                      <a:pt x="250" y="141"/>
                    </a:lnTo>
                    <a:lnTo>
                      <a:pt x="247" y="141"/>
                    </a:lnTo>
                    <a:lnTo>
                      <a:pt x="247" y="143"/>
                    </a:lnTo>
                    <a:lnTo>
                      <a:pt x="245" y="143"/>
                    </a:lnTo>
                    <a:lnTo>
                      <a:pt x="245" y="141"/>
                    </a:lnTo>
                    <a:lnTo>
                      <a:pt x="242" y="141"/>
                    </a:lnTo>
                    <a:lnTo>
                      <a:pt x="240" y="141"/>
                    </a:lnTo>
                    <a:lnTo>
                      <a:pt x="238" y="141"/>
                    </a:lnTo>
                    <a:lnTo>
                      <a:pt x="240" y="141"/>
                    </a:lnTo>
                    <a:lnTo>
                      <a:pt x="238" y="141"/>
                    </a:lnTo>
                    <a:lnTo>
                      <a:pt x="238" y="138"/>
                    </a:lnTo>
                    <a:lnTo>
                      <a:pt x="240" y="138"/>
                    </a:lnTo>
                    <a:lnTo>
                      <a:pt x="240" y="136"/>
                    </a:lnTo>
                    <a:lnTo>
                      <a:pt x="242" y="136"/>
                    </a:lnTo>
                    <a:close/>
                    <a:moveTo>
                      <a:pt x="126" y="136"/>
                    </a:moveTo>
                    <a:lnTo>
                      <a:pt x="129" y="136"/>
                    </a:lnTo>
                    <a:lnTo>
                      <a:pt x="126" y="136"/>
                    </a:lnTo>
                    <a:lnTo>
                      <a:pt x="129" y="136"/>
                    </a:lnTo>
                    <a:lnTo>
                      <a:pt x="126" y="136"/>
                    </a:lnTo>
                    <a:close/>
                    <a:moveTo>
                      <a:pt x="129" y="136"/>
                    </a:moveTo>
                    <a:lnTo>
                      <a:pt x="129" y="134"/>
                    </a:lnTo>
                    <a:lnTo>
                      <a:pt x="129" y="136"/>
                    </a:lnTo>
                    <a:close/>
                    <a:moveTo>
                      <a:pt x="43" y="131"/>
                    </a:moveTo>
                    <a:lnTo>
                      <a:pt x="46" y="134"/>
                    </a:lnTo>
                    <a:lnTo>
                      <a:pt x="46" y="131"/>
                    </a:lnTo>
                    <a:lnTo>
                      <a:pt x="46" y="134"/>
                    </a:lnTo>
                    <a:lnTo>
                      <a:pt x="48" y="134"/>
                    </a:lnTo>
                    <a:lnTo>
                      <a:pt x="48" y="136"/>
                    </a:lnTo>
                    <a:lnTo>
                      <a:pt x="50" y="136"/>
                    </a:lnTo>
                    <a:lnTo>
                      <a:pt x="50" y="138"/>
                    </a:lnTo>
                    <a:lnTo>
                      <a:pt x="53" y="138"/>
                    </a:lnTo>
                    <a:lnTo>
                      <a:pt x="53" y="141"/>
                    </a:lnTo>
                    <a:lnTo>
                      <a:pt x="53" y="138"/>
                    </a:lnTo>
                    <a:lnTo>
                      <a:pt x="50" y="138"/>
                    </a:lnTo>
                    <a:lnTo>
                      <a:pt x="48" y="138"/>
                    </a:lnTo>
                    <a:lnTo>
                      <a:pt x="48" y="141"/>
                    </a:lnTo>
                    <a:lnTo>
                      <a:pt x="48" y="143"/>
                    </a:lnTo>
                    <a:lnTo>
                      <a:pt x="48" y="141"/>
                    </a:lnTo>
                    <a:lnTo>
                      <a:pt x="46" y="141"/>
                    </a:lnTo>
                    <a:lnTo>
                      <a:pt x="43" y="141"/>
                    </a:lnTo>
                    <a:lnTo>
                      <a:pt x="46" y="138"/>
                    </a:lnTo>
                    <a:lnTo>
                      <a:pt x="43" y="138"/>
                    </a:lnTo>
                    <a:lnTo>
                      <a:pt x="43" y="136"/>
                    </a:lnTo>
                    <a:lnTo>
                      <a:pt x="41" y="136"/>
                    </a:lnTo>
                    <a:lnTo>
                      <a:pt x="41" y="134"/>
                    </a:lnTo>
                    <a:lnTo>
                      <a:pt x="41" y="131"/>
                    </a:lnTo>
                    <a:lnTo>
                      <a:pt x="43" y="131"/>
                    </a:lnTo>
                    <a:lnTo>
                      <a:pt x="43" y="129"/>
                    </a:lnTo>
                    <a:lnTo>
                      <a:pt x="43" y="131"/>
                    </a:lnTo>
                    <a:close/>
                    <a:moveTo>
                      <a:pt x="169" y="129"/>
                    </a:moveTo>
                    <a:lnTo>
                      <a:pt x="169" y="131"/>
                    </a:lnTo>
                    <a:lnTo>
                      <a:pt x="169" y="129"/>
                    </a:lnTo>
                    <a:close/>
                    <a:moveTo>
                      <a:pt x="178" y="126"/>
                    </a:moveTo>
                    <a:lnTo>
                      <a:pt x="178" y="129"/>
                    </a:lnTo>
                    <a:lnTo>
                      <a:pt x="181" y="129"/>
                    </a:lnTo>
                    <a:lnTo>
                      <a:pt x="181" y="131"/>
                    </a:lnTo>
                    <a:lnTo>
                      <a:pt x="183" y="131"/>
                    </a:lnTo>
                    <a:lnTo>
                      <a:pt x="183" y="134"/>
                    </a:lnTo>
                    <a:lnTo>
                      <a:pt x="183" y="136"/>
                    </a:lnTo>
                    <a:lnTo>
                      <a:pt x="183" y="134"/>
                    </a:lnTo>
                    <a:lnTo>
                      <a:pt x="186" y="136"/>
                    </a:lnTo>
                    <a:lnTo>
                      <a:pt x="183" y="136"/>
                    </a:lnTo>
                    <a:lnTo>
                      <a:pt x="186" y="136"/>
                    </a:lnTo>
                    <a:lnTo>
                      <a:pt x="183" y="136"/>
                    </a:lnTo>
                    <a:lnTo>
                      <a:pt x="183" y="138"/>
                    </a:lnTo>
                    <a:lnTo>
                      <a:pt x="186" y="138"/>
                    </a:lnTo>
                    <a:lnTo>
                      <a:pt x="186" y="136"/>
                    </a:lnTo>
                    <a:lnTo>
                      <a:pt x="186" y="138"/>
                    </a:lnTo>
                    <a:lnTo>
                      <a:pt x="186" y="141"/>
                    </a:lnTo>
                    <a:lnTo>
                      <a:pt x="183" y="141"/>
                    </a:lnTo>
                    <a:lnTo>
                      <a:pt x="183" y="138"/>
                    </a:lnTo>
                    <a:lnTo>
                      <a:pt x="181" y="138"/>
                    </a:lnTo>
                    <a:lnTo>
                      <a:pt x="181" y="136"/>
                    </a:lnTo>
                    <a:lnTo>
                      <a:pt x="178" y="136"/>
                    </a:lnTo>
                    <a:lnTo>
                      <a:pt x="181" y="136"/>
                    </a:lnTo>
                    <a:lnTo>
                      <a:pt x="178" y="136"/>
                    </a:lnTo>
                    <a:lnTo>
                      <a:pt x="178" y="134"/>
                    </a:lnTo>
                    <a:lnTo>
                      <a:pt x="176" y="134"/>
                    </a:lnTo>
                    <a:lnTo>
                      <a:pt x="176" y="131"/>
                    </a:lnTo>
                    <a:lnTo>
                      <a:pt x="176" y="134"/>
                    </a:lnTo>
                    <a:lnTo>
                      <a:pt x="176" y="131"/>
                    </a:lnTo>
                    <a:lnTo>
                      <a:pt x="176" y="134"/>
                    </a:lnTo>
                    <a:lnTo>
                      <a:pt x="176" y="131"/>
                    </a:lnTo>
                    <a:lnTo>
                      <a:pt x="174" y="131"/>
                    </a:lnTo>
                    <a:lnTo>
                      <a:pt x="176" y="131"/>
                    </a:lnTo>
                    <a:lnTo>
                      <a:pt x="176" y="129"/>
                    </a:lnTo>
                    <a:lnTo>
                      <a:pt x="176" y="131"/>
                    </a:lnTo>
                    <a:lnTo>
                      <a:pt x="176" y="129"/>
                    </a:lnTo>
                    <a:lnTo>
                      <a:pt x="176" y="126"/>
                    </a:lnTo>
                    <a:lnTo>
                      <a:pt x="178" y="126"/>
                    </a:lnTo>
                    <a:close/>
                    <a:moveTo>
                      <a:pt x="136" y="126"/>
                    </a:moveTo>
                    <a:lnTo>
                      <a:pt x="138" y="126"/>
                    </a:lnTo>
                    <a:lnTo>
                      <a:pt x="138" y="129"/>
                    </a:lnTo>
                    <a:lnTo>
                      <a:pt x="136" y="129"/>
                    </a:lnTo>
                    <a:lnTo>
                      <a:pt x="138" y="129"/>
                    </a:lnTo>
                    <a:lnTo>
                      <a:pt x="136" y="129"/>
                    </a:lnTo>
                    <a:lnTo>
                      <a:pt x="138" y="129"/>
                    </a:lnTo>
                    <a:lnTo>
                      <a:pt x="138" y="131"/>
                    </a:lnTo>
                    <a:lnTo>
                      <a:pt x="136" y="131"/>
                    </a:lnTo>
                    <a:lnTo>
                      <a:pt x="133" y="134"/>
                    </a:lnTo>
                    <a:lnTo>
                      <a:pt x="133" y="131"/>
                    </a:lnTo>
                    <a:lnTo>
                      <a:pt x="136" y="131"/>
                    </a:lnTo>
                    <a:lnTo>
                      <a:pt x="136" y="129"/>
                    </a:lnTo>
                    <a:lnTo>
                      <a:pt x="133" y="129"/>
                    </a:lnTo>
                    <a:lnTo>
                      <a:pt x="136" y="129"/>
                    </a:lnTo>
                    <a:lnTo>
                      <a:pt x="136" y="126"/>
                    </a:lnTo>
                    <a:close/>
                    <a:moveTo>
                      <a:pt x="162" y="126"/>
                    </a:moveTo>
                    <a:lnTo>
                      <a:pt x="162" y="129"/>
                    </a:lnTo>
                    <a:lnTo>
                      <a:pt x="159" y="129"/>
                    </a:lnTo>
                    <a:lnTo>
                      <a:pt x="159" y="126"/>
                    </a:lnTo>
                    <a:lnTo>
                      <a:pt x="162" y="126"/>
                    </a:lnTo>
                    <a:close/>
                    <a:moveTo>
                      <a:pt x="119" y="119"/>
                    </a:moveTo>
                    <a:lnTo>
                      <a:pt x="117" y="119"/>
                    </a:lnTo>
                    <a:lnTo>
                      <a:pt x="119" y="119"/>
                    </a:lnTo>
                    <a:close/>
                    <a:moveTo>
                      <a:pt x="159" y="119"/>
                    </a:moveTo>
                    <a:lnTo>
                      <a:pt x="157" y="119"/>
                    </a:lnTo>
                    <a:lnTo>
                      <a:pt x="159" y="119"/>
                    </a:lnTo>
                    <a:close/>
                    <a:moveTo>
                      <a:pt x="155" y="117"/>
                    </a:moveTo>
                    <a:lnTo>
                      <a:pt x="157" y="117"/>
                    </a:lnTo>
                    <a:lnTo>
                      <a:pt x="155" y="117"/>
                    </a:lnTo>
                    <a:close/>
                    <a:moveTo>
                      <a:pt x="57" y="112"/>
                    </a:moveTo>
                    <a:lnTo>
                      <a:pt x="57" y="115"/>
                    </a:lnTo>
                    <a:lnTo>
                      <a:pt x="57" y="112"/>
                    </a:lnTo>
                    <a:close/>
                    <a:moveTo>
                      <a:pt x="55" y="112"/>
                    </a:moveTo>
                    <a:lnTo>
                      <a:pt x="55" y="110"/>
                    </a:lnTo>
                    <a:lnTo>
                      <a:pt x="55" y="112"/>
                    </a:lnTo>
                    <a:close/>
                    <a:moveTo>
                      <a:pt x="88" y="110"/>
                    </a:moveTo>
                    <a:lnTo>
                      <a:pt x="88" y="112"/>
                    </a:lnTo>
                    <a:lnTo>
                      <a:pt x="88" y="110"/>
                    </a:lnTo>
                    <a:close/>
                    <a:moveTo>
                      <a:pt x="57" y="107"/>
                    </a:moveTo>
                    <a:lnTo>
                      <a:pt x="57" y="110"/>
                    </a:lnTo>
                    <a:lnTo>
                      <a:pt x="55" y="110"/>
                    </a:lnTo>
                    <a:lnTo>
                      <a:pt x="55" y="107"/>
                    </a:lnTo>
                    <a:lnTo>
                      <a:pt x="57" y="107"/>
                    </a:lnTo>
                    <a:lnTo>
                      <a:pt x="55" y="107"/>
                    </a:lnTo>
                    <a:lnTo>
                      <a:pt x="57" y="107"/>
                    </a:lnTo>
                    <a:close/>
                    <a:moveTo>
                      <a:pt x="55" y="107"/>
                    </a:moveTo>
                    <a:lnTo>
                      <a:pt x="55" y="105"/>
                    </a:lnTo>
                    <a:lnTo>
                      <a:pt x="55" y="107"/>
                    </a:lnTo>
                    <a:close/>
                    <a:moveTo>
                      <a:pt x="55" y="105"/>
                    </a:moveTo>
                    <a:lnTo>
                      <a:pt x="53" y="105"/>
                    </a:lnTo>
                    <a:lnTo>
                      <a:pt x="55" y="105"/>
                    </a:lnTo>
                    <a:lnTo>
                      <a:pt x="53" y="105"/>
                    </a:lnTo>
                    <a:lnTo>
                      <a:pt x="55" y="105"/>
                    </a:lnTo>
                    <a:close/>
                    <a:moveTo>
                      <a:pt x="48" y="105"/>
                    </a:moveTo>
                    <a:lnTo>
                      <a:pt x="46" y="105"/>
                    </a:lnTo>
                    <a:lnTo>
                      <a:pt x="48" y="105"/>
                    </a:lnTo>
                    <a:close/>
                    <a:moveTo>
                      <a:pt x="41" y="105"/>
                    </a:moveTo>
                    <a:lnTo>
                      <a:pt x="43" y="105"/>
                    </a:lnTo>
                    <a:lnTo>
                      <a:pt x="43" y="107"/>
                    </a:lnTo>
                    <a:lnTo>
                      <a:pt x="43" y="110"/>
                    </a:lnTo>
                    <a:lnTo>
                      <a:pt x="46" y="110"/>
                    </a:lnTo>
                    <a:lnTo>
                      <a:pt x="46" y="112"/>
                    </a:lnTo>
                    <a:lnTo>
                      <a:pt x="46" y="115"/>
                    </a:lnTo>
                    <a:lnTo>
                      <a:pt x="46" y="112"/>
                    </a:lnTo>
                    <a:lnTo>
                      <a:pt x="43" y="112"/>
                    </a:lnTo>
                    <a:lnTo>
                      <a:pt x="43" y="115"/>
                    </a:lnTo>
                    <a:lnTo>
                      <a:pt x="43" y="112"/>
                    </a:lnTo>
                    <a:lnTo>
                      <a:pt x="43" y="110"/>
                    </a:lnTo>
                    <a:lnTo>
                      <a:pt x="41" y="110"/>
                    </a:lnTo>
                    <a:lnTo>
                      <a:pt x="41" y="107"/>
                    </a:lnTo>
                    <a:lnTo>
                      <a:pt x="41" y="105"/>
                    </a:lnTo>
                    <a:lnTo>
                      <a:pt x="43" y="105"/>
                    </a:lnTo>
                    <a:lnTo>
                      <a:pt x="41" y="105"/>
                    </a:lnTo>
                    <a:close/>
                    <a:moveTo>
                      <a:pt x="228" y="105"/>
                    </a:moveTo>
                    <a:lnTo>
                      <a:pt x="228" y="103"/>
                    </a:lnTo>
                    <a:lnTo>
                      <a:pt x="228" y="105"/>
                    </a:lnTo>
                    <a:close/>
                    <a:moveTo>
                      <a:pt x="223" y="103"/>
                    </a:moveTo>
                    <a:lnTo>
                      <a:pt x="226" y="103"/>
                    </a:lnTo>
                    <a:lnTo>
                      <a:pt x="228" y="103"/>
                    </a:lnTo>
                    <a:lnTo>
                      <a:pt x="228" y="105"/>
                    </a:lnTo>
                    <a:lnTo>
                      <a:pt x="226" y="105"/>
                    </a:lnTo>
                    <a:lnTo>
                      <a:pt x="226" y="103"/>
                    </a:lnTo>
                    <a:lnTo>
                      <a:pt x="226" y="105"/>
                    </a:lnTo>
                    <a:lnTo>
                      <a:pt x="226" y="103"/>
                    </a:lnTo>
                    <a:lnTo>
                      <a:pt x="226" y="105"/>
                    </a:lnTo>
                    <a:lnTo>
                      <a:pt x="226" y="103"/>
                    </a:lnTo>
                    <a:lnTo>
                      <a:pt x="223" y="103"/>
                    </a:lnTo>
                    <a:close/>
                    <a:moveTo>
                      <a:pt x="48" y="100"/>
                    </a:moveTo>
                    <a:lnTo>
                      <a:pt x="46" y="100"/>
                    </a:lnTo>
                    <a:lnTo>
                      <a:pt x="48" y="100"/>
                    </a:lnTo>
                    <a:close/>
                    <a:moveTo>
                      <a:pt x="50" y="100"/>
                    </a:moveTo>
                    <a:lnTo>
                      <a:pt x="50" y="103"/>
                    </a:lnTo>
                    <a:lnTo>
                      <a:pt x="50" y="100"/>
                    </a:lnTo>
                    <a:close/>
                    <a:moveTo>
                      <a:pt x="205" y="100"/>
                    </a:moveTo>
                    <a:lnTo>
                      <a:pt x="207" y="100"/>
                    </a:lnTo>
                    <a:lnTo>
                      <a:pt x="205" y="103"/>
                    </a:lnTo>
                    <a:lnTo>
                      <a:pt x="205" y="100"/>
                    </a:lnTo>
                    <a:lnTo>
                      <a:pt x="202" y="100"/>
                    </a:lnTo>
                    <a:lnTo>
                      <a:pt x="205" y="100"/>
                    </a:lnTo>
                    <a:close/>
                    <a:moveTo>
                      <a:pt x="53" y="98"/>
                    </a:moveTo>
                    <a:lnTo>
                      <a:pt x="50" y="98"/>
                    </a:lnTo>
                    <a:lnTo>
                      <a:pt x="50" y="100"/>
                    </a:lnTo>
                    <a:lnTo>
                      <a:pt x="48" y="100"/>
                    </a:lnTo>
                    <a:lnTo>
                      <a:pt x="50" y="100"/>
                    </a:lnTo>
                    <a:lnTo>
                      <a:pt x="48" y="100"/>
                    </a:lnTo>
                    <a:lnTo>
                      <a:pt x="50" y="100"/>
                    </a:lnTo>
                    <a:lnTo>
                      <a:pt x="50" y="98"/>
                    </a:lnTo>
                    <a:lnTo>
                      <a:pt x="53" y="98"/>
                    </a:lnTo>
                    <a:close/>
                    <a:moveTo>
                      <a:pt x="46" y="98"/>
                    </a:moveTo>
                    <a:lnTo>
                      <a:pt x="48" y="98"/>
                    </a:lnTo>
                    <a:lnTo>
                      <a:pt x="46" y="98"/>
                    </a:lnTo>
                    <a:lnTo>
                      <a:pt x="46" y="100"/>
                    </a:lnTo>
                    <a:lnTo>
                      <a:pt x="48" y="100"/>
                    </a:lnTo>
                    <a:lnTo>
                      <a:pt x="46" y="100"/>
                    </a:lnTo>
                    <a:lnTo>
                      <a:pt x="46" y="98"/>
                    </a:lnTo>
                    <a:lnTo>
                      <a:pt x="46" y="96"/>
                    </a:lnTo>
                    <a:lnTo>
                      <a:pt x="46" y="98"/>
                    </a:lnTo>
                    <a:close/>
                    <a:moveTo>
                      <a:pt x="121" y="98"/>
                    </a:moveTo>
                    <a:lnTo>
                      <a:pt x="121" y="96"/>
                    </a:lnTo>
                    <a:lnTo>
                      <a:pt x="124" y="96"/>
                    </a:lnTo>
                    <a:lnTo>
                      <a:pt x="124" y="98"/>
                    </a:lnTo>
                    <a:lnTo>
                      <a:pt x="121" y="98"/>
                    </a:lnTo>
                    <a:close/>
                    <a:moveTo>
                      <a:pt x="174" y="93"/>
                    </a:moveTo>
                    <a:lnTo>
                      <a:pt x="171" y="93"/>
                    </a:lnTo>
                    <a:lnTo>
                      <a:pt x="174" y="93"/>
                    </a:lnTo>
                    <a:close/>
                    <a:moveTo>
                      <a:pt x="167" y="88"/>
                    </a:moveTo>
                    <a:lnTo>
                      <a:pt x="167" y="91"/>
                    </a:lnTo>
                    <a:lnTo>
                      <a:pt x="167" y="88"/>
                    </a:lnTo>
                    <a:close/>
                    <a:moveTo>
                      <a:pt x="169" y="91"/>
                    </a:moveTo>
                    <a:lnTo>
                      <a:pt x="169" y="88"/>
                    </a:lnTo>
                    <a:lnTo>
                      <a:pt x="169" y="91"/>
                    </a:lnTo>
                    <a:close/>
                    <a:moveTo>
                      <a:pt x="164" y="88"/>
                    </a:moveTo>
                    <a:lnTo>
                      <a:pt x="164" y="91"/>
                    </a:lnTo>
                    <a:lnTo>
                      <a:pt x="164" y="88"/>
                    </a:lnTo>
                    <a:close/>
                    <a:moveTo>
                      <a:pt x="169" y="84"/>
                    </a:moveTo>
                    <a:lnTo>
                      <a:pt x="171" y="84"/>
                    </a:lnTo>
                    <a:lnTo>
                      <a:pt x="171" y="86"/>
                    </a:lnTo>
                    <a:lnTo>
                      <a:pt x="171" y="88"/>
                    </a:lnTo>
                    <a:lnTo>
                      <a:pt x="174" y="88"/>
                    </a:lnTo>
                    <a:lnTo>
                      <a:pt x="174" y="91"/>
                    </a:lnTo>
                    <a:lnTo>
                      <a:pt x="174" y="88"/>
                    </a:lnTo>
                    <a:lnTo>
                      <a:pt x="174" y="91"/>
                    </a:lnTo>
                    <a:lnTo>
                      <a:pt x="176" y="91"/>
                    </a:lnTo>
                    <a:lnTo>
                      <a:pt x="174" y="91"/>
                    </a:lnTo>
                    <a:lnTo>
                      <a:pt x="176" y="93"/>
                    </a:lnTo>
                    <a:lnTo>
                      <a:pt x="174" y="93"/>
                    </a:lnTo>
                    <a:lnTo>
                      <a:pt x="171" y="93"/>
                    </a:lnTo>
                    <a:lnTo>
                      <a:pt x="171" y="91"/>
                    </a:lnTo>
                    <a:lnTo>
                      <a:pt x="171" y="93"/>
                    </a:lnTo>
                    <a:lnTo>
                      <a:pt x="171" y="91"/>
                    </a:lnTo>
                    <a:lnTo>
                      <a:pt x="169" y="93"/>
                    </a:lnTo>
                    <a:lnTo>
                      <a:pt x="169" y="91"/>
                    </a:lnTo>
                    <a:lnTo>
                      <a:pt x="171" y="91"/>
                    </a:lnTo>
                    <a:lnTo>
                      <a:pt x="171" y="88"/>
                    </a:lnTo>
                    <a:lnTo>
                      <a:pt x="171" y="91"/>
                    </a:lnTo>
                    <a:lnTo>
                      <a:pt x="171" y="88"/>
                    </a:lnTo>
                    <a:lnTo>
                      <a:pt x="169" y="88"/>
                    </a:lnTo>
                    <a:lnTo>
                      <a:pt x="167" y="88"/>
                    </a:lnTo>
                    <a:lnTo>
                      <a:pt x="167" y="86"/>
                    </a:lnTo>
                    <a:lnTo>
                      <a:pt x="169" y="86"/>
                    </a:lnTo>
                    <a:lnTo>
                      <a:pt x="167" y="86"/>
                    </a:lnTo>
                    <a:lnTo>
                      <a:pt x="167" y="84"/>
                    </a:lnTo>
                    <a:lnTo>
                      <a:pt x="169" y="84"/>
                    </a:lnTo>
                    <a:close/>
                    <a:moveTo>
                      <a:pt x="131" y="81"/>
                    </a:moveTo>
                    <a:lnTo>
                      <a:pt x="131" y="79"/>
                    </a:lnTo>
                    <a:lnTo>
                      <a:pt x="131" y="81"/>
                    </a:lnTo>
                    <a:close/>
                    <a:moveTo>
                      <a:pt x="157" y="77"/>
                    </a:moveTo>
                    <a:lnTo>
                      <a:pt x="157" y="79"/>
                    </a:lnTo>
                    <a:lnTo>
                      <a:pt x="155" y="79"/>
                    </a:lnTo>
                    <a:lnTo>
                      <a:pt x="157" y="79"/>
                    </a:lnTo>
                    <a:lnTo>
                      <a:pt x="155" y="79"/>
                    </a:lnTo>
                    <a:lnTo>
                      <a:pt x="157" y="79"/>
                    </a:lnTo>
                    <a:lnTo>
                      <a:pt x="157" y="77"/>
                    </a:lnTo>
                    <a:lnTo>
                      <a:pt x="157" y="79"/>
                    </a:lnTo>
                    <a:lnTo>
                      <a:pt x="157" y="77"/>
                    </a:lnTo>
                    <a:close/>
                    <a:moveTo>
                      <a:pt x="136" y="77"/>
                    </a:moveTo>
                    <a:lnTo>
                      <a:pt x="136" y="74"/>
                    </a:lnTo>
                    <a:lnTo>
                      <a:pt x="136" y="77"/>
                    </a:lnTo>
                    <a:close/>
                    <a:moveTo>
                      <a:pt x="29" y="77"/>
                    </a:moveTo>
                    <a:lnTo>
                      <a:pt x="27" y="77"/>
                    </a:lnTo>
                    <a:lnTo>
                      <a:pt x="27" y="74"/>
                    </a:lnTo>
                    <a:lnTo>
                      <a:pt x="29" y="74"/>
                    </a:lnTo>
                    <a:lnTo>
                      <a:pt x="29" y="77"/>
                    </a:lnTo>
                    <a:close/>
                    <a:moveTo>
                      <a:pt x="121" y="74"/>
                    </a:moveTo>
                    <a:lnTo>
                      <a:pt x="121" y="77"/>
                    </a:lnTo>
                    <a:lnTo>
                      <a:pt x="121" y="74"/>
                    </a:lnTo>
                    <a:close/>
                    <a:moveTo>
                      <a:pt x="126" y="74"/>
                    </a:moveTo>
                    <a:lnTo>
                      <a:pt x="126" y="77"/>
                    </a:lnTo>
                    <a:lnTo>
                      <a:pt x="126" y="74"/>
                    </a:lnTo>
                    <a:close/>
                    <a:moveTo>
                      <a:pt x="140" y="72"/>
                    </a:moveTo>
                    <a:lnTo>
                      <a:pt x="140" y="74"/>
                    </a:lnTo>
                    <a:lnTo>
                      <a:pt x="143" y="74"/>
                    </a:lnTo>
                    <a:lnTo>
                      <a:pt x="143" y="77"/>
                    </a:lnTo>
                    <a:lnTo>
                      <a:pt x="145" y="77"/>
                    </a:lnTo>
                    <a:lnTo>
                      <a:pt x="145" y="79"/>
                    </a:lnTo>
                    <a:lnTo>
                      <a:pt x="143" y="79"/>
                    </a:lnTo>
                    <a:lnTo>
                      <a:pt x="140" y="79"/>
                    </a:lnTo>
                    <a:lnTo>
                      <a:pt x="140" y="77"/>
                    </a:lnTo>
                    <a:lnTo>
                      <a:pt x="140" y="74"/>
                    </a:lnTo>
                    <a:lnTo>
                      <a:pt x="138" y="74"/>
                    </a:lnTo>
                    <a:lnTo>
                      <a:pt x="138" y="72"/>
                    </a:lnTo>
                    <a:lnTo>
                      <a:pt x="140" y="72"/>
                    </a:lnTo>
                    <a:close/>
                    <a:moveTo>
                      <a:pt x="136" y="72"/>
                    </a:moveTo>
                    <a:lnTo>
                      <a:pt x="136" y="74"/>
                    </a:lnTo>
                    <a:lnTo>
                      <a:pt x="136" y="77"/>
                    </a:lnTo>
                    <a:lnTo>
                      <a:pt x="133" y="77"/>
                    </a:lnTo>
                    <a:lnTo>
                      <a:pt x="136" y="77"/>
                    </a:lnTo>
                    <a:lnTo>
                      <a:pt x="133" y="77"/>
                    </a:lnTo>
                    <a:lnTo>
                      <a:pt x="131" y="74"/>
                    </a:lnTo>
                    <a:lnTo>
                      <a:pt x="133" y="74"/>
                    </a:lnTo>
                    <a:lnTo>
                      <a:pt x="136" y="72"/>
                    </a:lnTo>
                    <a:close/>
                    <a:moveTo>
                      <a:pt x="214" y="72"/>
                    </a:moveTo>
                    <a:lnTo>
                      <a:pt x="214" y="74"/>
                    </a:lnTo>
                    <a:lnTo>
                      <a:pt x="214" y="72"/>
                    </a:lnTo>
                    <a:lnTo>
                      <a:pt x="212" y="72"/>
                    </a:lnTo>
                    <a:lnTo>
                      <a:pt x="214" y="72"/>
                    </a:lnTo>
                    <a:close/>
                    <a:moveTo>
                      <a:pt x="152" y="72"/>
                    </a:moveTo>
                    <a:lnTo>
                      <a:pt x="152" y="74"/>
                    </a:lnTo>
                    <a:lnTo>
                      <a:pt x="150" y="74"/>
                    </a:lnTo>
                    <a:lnTo>
                      <a:pt x="152" y="74"/>
                    </a:lnTo>
                    <a:lnTo>
                      <a:pt x="152" y="72"/>
                    </a:lnTo>
                    <a:lnTo>
                      <a:pt x="150" y="72"/>
                    </a:lnTo>
                    <a:lnTo>
                      <a:pt x="152" y="72"/>
                    </a:lnTo>
                    <a:close/>
                    <a:moveTo>
                      <a:pt x="24" y="72"/>
                    </a:moveTo>
                    <a:lnTo>
                      <a:pt x="27" y="72"/>
                    </a:lnTo>
                    <a:lnTo>
                      <a:pt x="27" y="74"/>
                    </a:lnTo>
                    <a:lnTo>
                      <a:pt x="24" y="74"/>
                    </a:lnTo>
                    <a:lnTo>
                      <a:pt x="24" y="72"/>
                    </a:lnTo>
                    <a:close/>
                    <a:moveTo>
                      <a:pt x="150" y="69"/>
                    </a:moveTo>
                    <a:lnTo>
                      <a:pt x="152" y="69"/>
                    </a:lnTo>
                    <a:lnTo>
                      <a:pt x="152" y="72"/>
                    </a:lnTo>
                    <a:lnTo>
                      <a:pt x="150" y="72"/>
                    </a:lnTo>
                    <a:lnTo>
                      <a:pt x="150" y="74"/>
                    </a:lnTo>
                    <a:lnTo>
                      <a:pt x="148" y="74"/>
                    </a:lnTo>
                    <a:lnTo>
                      <a:pt x="148" y="77"/>
                    </a:lnTo>
                    <a:lnTo>
                      <a:pt x="148" y="74"/>
                    </a:lnTo>
                    <a:lnTo>
                      <a:pt x="148" y="72"/>
                    </a:lnTo>
                    <a:lnTo>
                      <a:pt x="150" y="72"/>
                    </a:lnTo>
                    <a:lnTo>
                      <a:pt x="150" y="69"/>
                    </a:lnTo>
                    <a:close/>
                    <a:moveTo>
                      <a:pt x="233" y="69"/>
                    </a:moveTo>
                    <a:lnTo>
                      <a:pt x="233" y="67"/>
                    </a:lnTo>
                    <a:lnTo>
                      <a:pt x="233" y="69"/>
                    </a:lnTo>
                    <a:close/>
                    <a:moveTo>
                      <a:pt x="155" y="65"/>
                    </a:moveTo>
                    <a:lnTo>
                      <a:pt x="155" y="67"/>
                    </a:lnTo>
                    <a:lnTo>
                      <a:pt x="155" y="69"/>
                    </a:lnTo>
                    <a:lnTo>
                      <a:pt x="155" y="67"/>
                    </a:lnTo>
                    <a:lnTo>
                      <a:pt x="155" y="69"/>
                    </a:lnTo>
                    <a:lnTo>
                      <a:pt x="155" y="67"/>
                    </a:lnTo>
                    <a:lnTo>
                      <a:pt x="155" y="65"/>
                    </a:lnTo>
                    <a:close/>
                    <a:moveTo>
                      <a:pt x="164" y="65"/>
                    </a:moveTo>
                    <a:lnTo>
                      <a:pt x="164" y="67"/>
                    </a:lnTo>
                    <a:lnTo>
                      <a:pt x="162" y="67"/>
                    </a:lnTo>
                    <a:lnTo>
                      <a:pt x="162" y="65"/>
                    </a:lnTo>
                    <a:lnTo>
                      <a:pt x="164" y="65"/>
                    </a:lnTo>
                    <a:close/>
                    <a:moveTo>
                      <a:pt x="27" y="65"/>
                    </a:moveTo>
                    <a:lnTo>
                      <a:pt x="29" y="65"/>
                    </a:lnTo>
                    <a:lnTo>
                      <a:pt x="27" y="65"/>
                    </a:lnTo>
                    <a:close/>
                    <a:moveTo>
                      <a:pt x="159" y="62"/>
                    </a:moveTo>
                    <a:lnTo>
                      <a:pt x="159" y="65"/>
                    </a:lnTo>
                    <a:lnTo>
                      <a:pt x="157" y="65"/>
                    </a:lnTo>
                    <a:lnTo>
                      <a:pt x="157" y="67"/>
                    </a:lnTo>
                    <a:lnTo>
                      <a:pt x="157" y="65"/>
                    </a:lnTo>
                    <a:lnTo>
                      <a:pt x="157" y="62"/>
                    </a:lnTo>
                    <a:lnTo>
                      <a:pt x="159" y="62"/>
                    </a:lnTo>
                    <a:close/>
                    <a:moveTo>
                      <a:pt x="159" y="60"/>
                    </a:moveTo>
                    <a:lnTo>
                      <a:pt x="157" y="60"/>
                    </a:lnTo>
                    <a:lnTo>
                      <a:pt x="159" y="60"/>
                    </a:lnTo>
                    <a:close/>
                    <a:moveTo>
                      <a:pt x="186" y="58"/>
                    </a:moveTo>
                    <a:lnTo>
                      <a:pt x="188" y="58"/>
                    </a:lnTo>
                    <a:lnTo>
                      <a:pt x="188" y="60"/>
                    </a:lnTo>
                    <a:lnTo>
                      <a:pt x="186" y="60"/>
                    </a:lnTo>
                    <a:lnTo>
                      <a:pt x="188" y="60"/>
                    </a:lnTo>
                    <a:lnTo>
                      <a:pt x="186" y="60"/>
                    </a:lnTo>
                    <a:lnTo>
                      <a:pt x="186" y="62"/>
                    </a:lnTo>
                    <a:lnTo>
                      <a:pt x="186" y="60"/>
                    </a:lnTo>
                    <a:lnTo>
                      <a:pt x="186" y="58"/>
                    </a:lnTo>
                    <a:close/>
                    <a:moveTo>
                      <a:pt x="0" y="43"/>
                    </a:moveTo>
                    <a:lnTo>
                      <a:pt x="3" y="43"/>
                    </a:lnTo>
                    <a:lnTo>
                      <a:pt x="0" y="43"/>
                    </a:lnTo>
                    <a:lnTo>
                      <a:pt x="0" y="46"/>
                    </a:lnTo>
                    <a:lnTo>
                      <a:pt x="0" y="43"/>
                    </a:lnTo>
                    <a:lnTo>
                      <a:pt x="0" y="46"/>
                    </a:lnTo>
                    <a:lnTo>
                      <a:pt x="0" y="43"/>
                    </a:lnTo>
                    <a:lnTo>
                      <a:pt x="0" y="46"/>
                    </a:lnTo>
                    <a:lnTo>
                      <a:pt x="0" y="43"/>
                    </a:lnTo>
                    <a:close/>
                    <a:moveTo>
                      <a:pt x="8" y="43"/>
                    </a:moveTo>
                    <a:lnTo>
                      <a:pt x="5" y="43"/>
                    </a:lnTo>
                    <a:lnTo>
                      <a:pt x="5" y="41"/>
                    </a:lnTo>
                    <a:lnTo>
                      <a:pt x="8" y="41"/>
                    </a:lnTo>
                    <a:lnTo>
                      <a:pt x="8" y="43"/>
                    </a:lnTo>
                    <a:close/>
                    <a:moveTo>
                      <a:pt x="148" y="36"/>
                    </a:moveTo>
                    <a:lnTo>
                      <a:pt x="145" y="36"/>
                    </a:lnTo>
                    <a:lnTo>
                      <a:pt x="148" y="36"/>
                    </a:lnTo>
                    <a:close/>
                    <a:moveTo>
                      <a:pt x="145" y="27"/>
                    </a:moveTo>
                    <a:lnTo>
                      <a:pt x="145" y="29"/>
                    </a:lnTo>
                    <a:lnTo>
                      <a:pt x="145" y="27"/>
                    </a:lnTo>
                    <a:close/>
                    <a:moveTo>
                      <a:pt x="150" y="22"/>
                    </a:moveTo>
                    <a:lnTo>
                      <a:pt x="150" y="24"/>
                    </a:lnTo>
                    <a:lnTo>
                      <a:pt x="150" y="22"/>
                    </a:lnTo>
                    <a:lnTo>
                      <a:pt x="148" y="22"/>
                    </a:lnTo>
                    <a:lnTo>
                      <a:pt x="150" y="22"/>
                    </a:lnTo>
                    <a:close/>
                    <a:moveTo>
                      <a:pt x="205" y="15"/>
                    </a:moveTo>
                    <a:lnTo>
                      <a:pt x="207" y="15"/>
                    </a:lnTo>
                    <a:lnTo>
                      <a:pt x="209" y="17"/>
                    </a:lnTo>
                    <a:lnTo>
                      <a:pt x="207" y="17"/>
                    </a:lnTo>
                    <a:lnTo>
                      <a:pt x="207" y="19"/>
                    </a:lnTo>
                    <a:lnTo>
                      <a:pt x="205" y="19"/>
                    </a:lnTo>
                    <a:lnTo>
                      <a:pt x="202" y="19"/>
                    </a:lnTo>
                    <a:lnTo>
                      <a:pt x="202" y="17"/>
                    </a:lnTo>
                    <a:lnTo>
                      <a:pt x="200" y="17"/>
                    </a:lnTo>
                    <a:lnTo>
                      <a:pt x="200" y="15"/>
                    </a:lnTo>
                    <a:lnTo>
                      <a:pt x="202" y="15"/>
                    </a:lnTo>
                    <a:lnTo>
                      <a:pt x="205" y="15"/>
                    </a:lnTo>
                    <a:close/>
                    <a:moveTo>
                      <a:pt x="174" y="0"/>
                    </a:moveTo>
                    <a:lnTo>
                      <a:pt x="174" y="3"/>
                    </a:lnTo>
                    <a:lnTo>
                      <a:pt x="176" y="3"/>
                    </a:lnTo>
                    <a:lnTo>
                      <a:pt x="176" y="0"/>
                    </a:lnTo>
                    <a:lnTo>
                      <a:pt x="176" y="3"/>
                    </a:lnTo>
                    <a:lnTo>
                      <a:pt x="178" y="3"/>
                    </a:lnTo>
                    <a:lnTo>
                      <a:pt x="178" y="5"/>
                    </a:lnTo>
                    <a:lnTo>
                      <a:pt x="178" y="3"/>
                    </a:lnTo>
                    <a:lnTo>
                      <a:pt x="178" y="5"/>
                    </a:lnTo>
                    <a:lnTo>
                      <a:pt x="178" y="8"/>
                    </a:lnTo>
                    <a:lnTo>
                      <a:pt x="178" y="10"/>
                    </a:lnTo>
                    <a:lnTo>
                      <a:pt x="176" y="10"/>
                    </a:lnTo>
                    <a:lnTo>
                      <a:pt x="174" y="10"/>
                    </a:lnTo>
                    <a:lnTo>
                      <a:pt x="174" y="12"/>
                    </a:lnTo>
                    <a:lnTo>
                      <a:pt x="174" y="10"/>
                    </a:lnTo>
                    <a:lnTo>
                      <a:pt x="174" y="12"/>
                    </a:lnTo>
                    <a:lnTo>
                      <a:pt x="174" y="10"/>
                    </a:lnTo>
                    <a:lnTo>
                      <a:pt x="171" y="10"/>
                    </a:lnTo>
                    <a:lnTo>
                      <a:pt x="174" y="10"/>
                    </a:lnTo>
                    <a:lnTo>
                      <a:pt x="171" y="10"/>
                    </a:lnTo>
                    <a:lnTo>
                      <a:pt x="169" y="10"/>
                    </a:lnTo>
                    <a:lnTo>
                      <a:pt x="169" y="8"/>
                    </a:lnTo>
                    <a:lnTo>
                      <a:pt x="169" y="5"/>
                    </a:lnTo>
                    <a:lnTo>
                      <a:pt x="171" y="5"/>
                    </a:lnTo>
                    <a:lnTo>
                      <a:pt x="171" y="3"/>
                    </a:lnTo>
                    <a:lnTo>
                      <a:pt x="174" y="3"/>
                    </a:lnTo>
                    <a:lnTo>
                      <a:pt x="174"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69" name="Freeform 52454">
                <a:extLst>
                  <a:ext uri="{FF2B5EF4-FFF2-40B4-BE49-F238E27FC236}">
                    <a16:creationId xmlns:a16="http://schemas.microsoft.com/office/drawing/2014/main" id="{DC8CAC24-4BA4-45A6-89DE-F0E53167090D}"/>
                  </a:ext>
                </a:extLst>
              </p:cNvPr>
              <p:cNvSpPr>
                <a:spLocks noEditPoints="1"/>
              </p:cNvSpPr>
              <p:nvPr/>
            </p:nvSpPr>
            <p:spPr bwMode="auto">
              <a:xfrm>
                <a:off x="4599121" y="5386261"/>
                <a:ext cx="499792" cy="474897"/>
              </a:xfrm>
              <a:custGeom>
                <a:avLst/>
                <a:gdLst>
                  <a:gd name="T0" fmla="*/ 230 w 261"/>
                  <a:gd name="T1" fmla="*/ 243 h 248"/>
                  <a:gd name="T2" fmla="*/ 230 w 261"/>
                  <a:gd name="T3" fmla="*/ 240 h 248"/>
                  <a:gd name="T4" fmla="*/ 142 w 261"/>
                  <a:gd name="T5" fmla="*/ 238 h 248"/>
                  <a:gd name="T6" fmla="*/ 259 w 261"/>
                  <a:gd name="T7" fmla="*/ 219 h 248"/>
                  <a:gd name="T8" fmla="*/ 109 w 261"/>
                  <a:gd name="T9" fmla="*/ 217 h 248"/>
                  <a:gd name="T10" fmla="*/ 259 w 261"/>
                  <a:gd name="T11" fmla="*/ 217 h 248"/>
                  <a:gd name="T12" fmla="*/ 254 w 261"/>
                  <a:gd name="T13" fmla="*/ 207 h 248"/>
                  <a:gd name="T14" fmla="*/ 259 w 261"/>
                  <a:gd name="T15" fmla="*/ 205 h 248"/>
                  <a:gd name="T16" fmla="*/ 261 w 261"/>
                  <a:gd name="T17" fmla="*/ 205 h 248"/>
                  <a:gd name="T18" fmla="*/ 225 w 261"/>
                  <a:gd name="T19" fmla="*/ 202 h 248"/>
                  <a:gd name="T20" fmla="*/ 216 w 261"/>
                  <a:gd name="T21" fmla="*/ 193 h 248"/>
                  <a:gd name="T22" fmla="*/ 214 w 261"/>
                  <a:gd name="T23" fmla="*/ 191 h 248"/>
                  <a:gd name="T24" fmla="*/ 59 w 261"/>
                  <a:gd name="T25" fmla="*/ 181 h 248"/>
                  <a:gd name="T26" fmla="*/ 157 w 261"/>
                  <a:gd name="T27" fmla="*/ 181 h 248"/>
                  <a:gd name="T28" fmla="*/ 121 w 261"/>
                  <a:gd name="T29" fmla="*/ 181 h 248"/>
                  <a:gd name="T30" fmla="*/ 147 w 261"/>
                  <a:gd name="T31" fmla="*/ 181 h 248"/>
                  <a:gd name="T32" fmla="*/ 190 w 261"/>
                  <a:gd name="T33" fmla="*/ 179 h 248"/>
                  <a:gd name="T34" fmla="*/ 190 w 261"/>
                  <a:gd name="T35" fmla="*/ 176 h 248"/>
                  <a:gd name="T36" fmla="*/ 188 w 261"/>
                  <a:gd name="T37" fmla="*/ 176 h 248"/>
                  <a:gd name="T38" fmla="*/ 233 w 261"/>
                  <a:gd name="T39" fmla="*/ 172 h 248"/>
                  <a:gd name="T40" fmla="*/ 173 w 261"/>
                  <a:gd name="T41" fmla="*/ 172 h 248"/>
                  <a:gd name="T42" fmla="*/ 178 w 261"/>
                  <a:gd name="T43" fmla="*/ 172 h 248"/>
                  <a:gd name="T44" fmla="*/ 192 w 261"/>
                  <a:gd name="T45" fmla="*/ 169 h 248"/>
                  <a:gd name="T46" fmla="*/ 195 w 261"/>
                  <a:gd name="T47" fmla="*/ 167 h 248"/>
                  <a:gd name="T48" fmla="*/ 199 w 261"/>
                  <a:gd name="T49" fmla="*/ 160 h 248"/>
                  <a:gd name="T50" fmla="*/ 116 w 261"/>
                  <a:gd name="T51" fmla="*/ 157 h 248"/>
                  <a:gd name="T52" fmla="*/ 221 w 261"/>
                  <a:gd name="T53" fmla="*/ 160 h 248"/>
                  <a:gd name="T54" fmla="*/ 225 w 261"/>
                  <a:gd name="T55" fmla="*/ 155 h 248"/>
                  <a:gd name="T56" fmla="*/ 119 w 261"/>
                  <a:gd name="T57" fmla="*/ 153 h 248"/>
                  <a:gd name="T58" fmla="*/ 119 w 261"/>
                  <a:gd name="T59" fmla="*/ 148 h 248"/>
                  <a:gd name="T60" fmla="*/ 161 w 261"/>
                  <a:gd name="T61" fmla="*/ 145 h 248"/>
                  <a:gd name="T62" fmla="*/ 114 w 261"/>
                  <a:gd name="T63" fmla="*/ 141 h 248"/>
                  <a:gd name="T64" fmla="*/ 31 w 261"/>
                  <a:gd name="T65" fmla="*/ 141 h 248"/>
                  <a:gd name="T66" fmla="*/ 116 w 261"/>
                  <a:gd name="T67" fmla="*/ 138 h 248"/>
                  <a:gd name="T68" fmla="*/ 128 w 261"/>
                  <a:gd name="T69" fmla="*/ 134 h 248"/>
                  <a:gd name="T70" fmla="*/ 97 w 261"/>
                  <a:gd name="T71" fmla="*/ 119 h 248"/>
                  <a:gd name="T72" fmla="*/ 140 w 261"/>
                  <a:gd name="T73" fmla="*/ 115 h 248"/>
                  <a:gd name="T74" fmla="*/ 45 w 261"/>
                  <a:gd name="T75" fmla="*/ 112 h 248"/>
                  <a:gd name="T76" fmla="*/ 50 w 261"/>
                  <a:gd name="T77" fmla="*/ 112 h 248"/>
                  <a:gd name="T78" fmla="*/ 74 w 261"/>
                  <a:gd name="T79" fmla="*/ 110 h 248"/>
                  <a:gd name="T80" fmla="*/ 38 w 261"/>
                  <a:gd name="T81" fmla="*/ 107 h 248"/>
                  <a:gd name="T82" fmla="*/ 38 w 261"/>
                  <a:gd name="T83" fmla="*/ 107 h 248"/>
                  <a:gd name="T84" fmla="*/ 211 w 261"/>
                  <a:gd name="T85" fmla="*/ 105 h 248"/>
                  <a:gd name="T86" fmla="*/ 116 w 261"/>
                  <a:gd name="T87" fmla="*/ 103 h 248"/>
                  <a:gd name="T88" fmla="*/ 206 w 261"/>
                  <a:gd name="T89" fmla="*/ 103 h 248"/>
                  <a:gd name="T90" fmla="*/ 33 w 261"/>
                  <a:gd name="T91" fmla="*/ 100 h 248"/>
                  <a:gd name="T92" fmla="*/ 133 w 261"/>
                  <a:gd name="T93" fmla="*/ 98 h 248"/>
                  <a:gd name="T94" fmla="*/ 26 w 261"/>
                  <a:gd name="T95" fmla="*/ 96 h 248"/>
                  <a:gd name="T96" fmla="*/ 40 w 261"/>
                  <a:gd name="T97" fmla="*/ 79 h 248"/>
                  <a:gd name="T98" fmla="*/ 138 w 261"/>
                  <a:gd name="T99" fmla="*/ 79 h 248"/>
                  <a:gd name="T100" fmla="*/ 121 w 261"/>
                  <a:gd name="T101" fmla="*/ 77 h 248"/>
                  <a:gd name="T102" fmla="*/ 138 w 261"/>
                  <a:gd name="T103" fmla="*/ 67 h 248"/>
                  <a:gd name="T104" fmla="*/ 216 w 261"/>
                  <a:gd name="T105" fmla="*/ 67 h 248"/>
                  <a:gd name="T106" fmla="*/ 171 w 261"/>
                  <a:gd name="T107" fmla="*/ 43 h 248"/>
                  <a:gd name="T108" fmla="*/ 133 w 261"/>
                  <a:gd name="T109" fmla="*/ 24 h 248"/>
                  <a:gd name="T110" fmla="*/ 202 w 261"/>
                  <a:gd name="T111" fmla="*/ 0 h 248"/>
                  <a:gd name="T112" fmla="*/ 202 w 261"/>
                  <a:gd name="T113"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61" h="248">
                    <a:moveTo>
                      <a:pt x="195" y="248"/>
                    </a:moveTo>
                    <a:lnTo>
                      <a:pt x="192" y="248"/>
                    </a:lnTo>
                    <a:lnTo>
                      <a:pt x="195" y="248"/>
                    </a:lnTo>
                    <a:close/>
                    <a:moveTo>
                      <a:pt x="230" y="243"/>
                    </a:moveTo>
                    <a:lnTo>
                      <a:pt x="228" y="243"/>
                    </a:lnTo>
                    <a:lnTo>
                      <a:pt x="230" y="243"/>
                    </a:lnTo>
                    <a:close/>
                    <a:moveTo>
                      <a:pt x="233" y="240"/>
                    </a:moveTo>
                    <a:lnTo>
                      <a:pt x="230" y="240"/>
                    </a:lnTo>
                    <a:lnTo>
                      <a:pt x="233" y="240"/>
                    </a:lnTo>
                    <a:close/>
                    <a:moveTo>
                      <a:pt x="142" y="238"/>
                    </a:moveTo>
                    <a:lnTo>
                      <a:pt x="140" y="238"/>
                    </a:lnTo>
                    <a:lnTo>
                      <a:pt x="142" y="238"/>
                    </a:lnTo>
                    <a:close/>
                    <a:moveTo>
                      <a:pt x="237" y="233"/>
                    </a:moveTo>
                    <a:lnTo>
                      <a:pt x="235" y="233"/>
                    </a:lnTo>
                    <a:lnTo>
                      <a:pt x="237" y="233"/>
                    </a:lnTo>
                    <a:close/>
                    <a:moveTo>
                      <a:pt x="259" y="219"/>
                    </a:moveTo>
                    <a:lnTo>
                      <a:pt x="256" y="219"/>
                    </a:lnTo>
                    <a:lnTo>
                      <a:pt x="259" y="219"/>
                    </a:lnTo>
                    <a:close/>
                    <a:moveTo>
                      <a:pt x="112" y="217"/>
                    </a:moveTo>
                    <a:lnTo>
                      <a:pt x="109" y="217"/>
                    </a:lnTo>
                    <a:lnTo>
                      <a:pt x="112" y="217"/>
                    </a:lnTo>
                    <a:close/>
                    <a:moveTo>
                      <a:pt x="259" y="217"/>
                    </a:moveTo>
                    <a:lnTo>
                      <a:pt x="256" y="217"/>
                    </a:lnTo>
                    <a:lnTo>
                      <a:pt x="259" y="217"/>
                    </a:lnTo>
                    <a:close/>
                    <a:moveTo>
                      <a:pt x="259" y="210"/>
                    </a:moveTo>
                    <a:lnTo>
                      <a:pt x="256" y="210"/>
                    </a:lnTo>
                    <a:lnTo>
                      <a:pt x="259" y="210"/>
                    </a:lnTo>
                    <a:close/>
                    <a:moveTo>
                      <a:pt x="254" y="207"/>
                    </a:moveTo>
                    <a:lnTo>
                      <a:pt x="254" y="205"/>
                    </a:lnTo>
                    <a:lnTo>
                      <a:pt x="256" y="207"/>
                    </a:lnTo>
                    <a:lnTo>
                      <a:pt x="254" y="207"/>
                    </a:lnTo>
                    <a:close/>
                    <a:moveTo>
                      <a:pt x="259" y="205"/>
                    </a:moveTo>
                    <a:lnTo>
                      <a:pt x="256" y="205"/>
                    </a:lnTo>
                    <a:lnTo>
                      <a:pt x="259" y="205"/>
                    </a:lnTo>
                    <a:close/>
                    <a:moveTo>
                      <a:pt x="259" y="205"/>
                    </a:moveTo>
                    <a:lnTo>
                      <a:pt x="261" y="205"/>
                    </a:lnTo>
                    <a:lnTo>
                      <a:pt x="259" y="205"/>
                    </a:lnTo>
                    <a:close/>
                    <a:moveTo>
                      <a:pt x="225" y="202"/>
                    </a:moveTo>
                    <a:lnTo>
                      <a:pt x="225" y="200"/>
                    </a:lnTo>
                    <a:lnTo>
                      <a:pt x="225" y="202"/>
                    </a:lnTo>
                    <a:close/>
                    <a:moveTo>
                      <a:pt x="223" y="198"/>
                    </a:moveTo>
                    <a:lnTo>
                      <a:pt x="221" y="198"/>
                    </a:lnTo>
                    <a:lnTo>
                      <a:pt x="223" y="198"/>
                    </a:lnTo>
                    <a:close/>
                    <a:moveTo>
                      <a:pt x="216" y="193"/>
                    </a:moveTo>
                    <a:lnTo>
                      <a:pt x="216" y="191"/>
                    </a:lnTo>
                    <a:lnTo>
                      <a:pt x="216" y="193"/>
                    </a:lnTo>
                    <a:close/>
                    <a:moveTo>
                      <a:pt x="216" y="191"/>
                    </a:moveTo>
                    <a:lnTo>
                      <a:pt x="214" y="191"/>
                    </a:lnTo>
                    <a:lnTo>
                      <a:pt x="216" y="191"/>
                    </a:lnTo>
                    <a:close/>
                    <a:moveTo>
                      <a:pt x="59" y="181"/>
                    </a:moveTo>
                    <a:lnTo>
                      <a:pt x="59" y="183"/>
                    </a:lnTo>
                    <a:lnTo>
                      <a:pt x="59" y="181"/>
                    </a:lnTo>
                    <a:close/>
                    <a:moveTo>
                      <a:pt x="154" y="181"/>
                    </a:moveTo>
                    <a:lnTo>
                      <a:pt x="154" y="183"/>
                    </a:lnTo>
                    <a:lnTo>
                      <a:pt x="154" y="181"/>
                    </a:lnTo>
                    <a:close/>
                    <a:moveTo>
                      <a:pt x="157" y="181"/>
                    </a:moveTo>
                    <a:lnTo>
                      <a:pt x="154" y="181"/>
                    </a:lnTo>
                    <a:lnTo>
                      <a:pt x="157" y="181"/>
                    </a:lnTo>
                    <a:close/>
                    <a:moveTo>
                      <a:pt x="123" y="181"/>
                    </a:moveTo>
                    <a:lnTo>
                      <a:pt x="121" y="181"/>
                    </a:lnTo>
                    <a:lnTo>
                      <a:pt x="123" y="181"/>
                    </a:lnTo>
                    <a:close/>
                    <a:moveTo>
                      <a:pt x="147" y="181"/>
                    </a:moveTo>
                    <a:lnTo>
                      <a:pt x="150" y="181"/>
                    </a:lnTo>
                    <a:lnTo>
                      <a:pt x="147" y="181"/>
                    </a:lnTo>
                    <a:close/>
                    <a:moveTo>
                      <a:pt x="188" y="179"/>
                    </a:moveTo>
                    <a:lnTo>
                      <a:pt x="185" y="179"/>
                    </a:lnTo>
                    <a:lnTo>
                      <a:pt x="188" y="179"/>
                    </a:lnTo>
                    <a:close/>
                    <a:moveTo>
                      <a:pt x="190" y="179"/>
                    </a:moveTo>
                    <a:lnTo>
                      <a:pt x="190" y="176"/>
                    </a:lnTo>
                    <a:lnTo>
                      <a:pt x="190" y="179"/>
                    </a:lnTo>
                    <a:close/>
                    <a:moveTo>
                      <a:pt x="192" y="176"/>
                    </a:moveTo>
                    <a:lnTo>
                      <a:pt x="190" y="176"/>
                    </a:lnTo>
                    <a:lnTo>
                      <a:pt x="192" y="176"/>
                    </a:lnTo>
                    <a:close/>
                    <a:moveTo>
                      <a:pt x="188" y="176"/>
                    </a:moveTo>
                    <a:lnTo>
                      <a:pt x="188" y="174"/>
                    </a:lnTo>
                    <a:lnTo>
                      <a:pt x="188" y="176"/>
                    </a:lnTo>
                    <a:close/>
                    <a:moveTo>
                      <a:pt x="237" y="174"/>
                    </a:moveTo>
                    <a:lnTo>
                      <a:pt x="235" y="174"/>
                    </a:lnTo>
                    <a:lnTo>
                      <a:pt x="237" y="174"/>
                    </a:lnTo>
                    <a:close/>
                    <a:moveTo>
                      <a:pt x="233" y="172"/>
                    </a:moveTo>
                    <a:lnTo>
                      <a:pt x="230" y="172"/>
                    </a:lnTo>
                    <a:lnTo>
                      <a:pt x="233" y="172"/>
                    </a:lnTo>
                    <a:close/>
                    <a:moveTo>
                      <a:pt x="171" y="172"/>
                    </a:moveTo>
                    <a:lnTo>
                      <a:pt x="173" y="172"/>
                    </a:lnTo>
                    <a:lnTo>
                      <a:pt x="171" y="172"/>
                    </a:lnTo>
                    <a:close/>
                    <a:moveTo>
                      <a:pt x="178" y="172"/>
                    </a:moveTo>
                    <a:lnTo>
                      <a:pt x="176" y="172"/>
                    </a:lnTo>
                    <a:lnTo>
                      <a:pt x="178" y="172"/>
                    </a:lnTo>
                    <a:close/>
                    <a:moveTo>
                      <a:pt x="171" y="167"/>
                    </a:moveTo>
                    <a:lnTo>
                      <a:pt x="171" y="169"/>
                    </a:lnTo>
                    <a:lnTo>
                      <a:pt x="171" y="167"/>
                    </a:lnTo>
                    <a:close/>
                    <a:moveTo>
                      <a:pt x="192" y="169"/>
                    </a:moveTo>
                    <a:lnTo>
                      <a:pt x="192" y="167"/>
                    </a:lnTo>
                    <a:lnTo>
                      <a:pt x="192" y="169"/>
                    </a:lnTo>
                    <a:close/>
                    <a:moveTo>
                      <a:pt x="197" y="167"/>
                    </a:moveTo>
                    <a:lnTo>
                      <a:pt x="195" y="167"/>
                    </a:lnTo>
                    <a:lnTo>
                      <a:pt x="197" y="167"/>
                    </a:lnTo>
                    <a:close/>
                    <a:moveTo>
                      <a:pt x="199" y="160"/>
                    </a:moveTo>
                    <a:lnTo>
                      <a:pt x="199" y="162"/>
                    </a:lnTo>
                    <a:lnTo>
                      <a:pt x="199" y="160"/>
                    </a:lnTo>
                    <a:close/>
                    <a:moveTo>
                      <a:pt x="114" y="160"/>
                    </a:moveTo>
                    <a:lnTo>
                      <a:pt x="112" y="160"/>
                    </a:lnTo>
                    <a:lnTo>
                      <a:pt x="114" y="160"/>
                    </a:lnTo>
                    <a:close/>
                    <a:moveTo>
                      <a:pt x="116" y="157"/>
                    </a:moveTo>
                    <a:lnTo>
                      <a:pt x="114" y="157"/>
                    </a:lnTo>
                    <a:lnTo>
                      <a:pt x="116" y="157"/>
                    </a:lnTo>
                    <a:close/>
                    <a:moveTo>
                      <a:pt x="221" y="157"/>
                    </a:moveTo>
                    <a:lnTo>
                      <a:pt x="221" y="160"/>
                    </a:lnTo>
                    <a:lnTo>
                      <a:pt x="221" y="157"/>
                    </a:lnTo>
                    <a:close/>
                    <a:moveTo>
                      <a:pt x="225" y="155"/>
                    </a:moveTo>
                    <a:lnTo>
                      <a:pt x="228" y="155"/>
                    </a:lnTo>
                    <a:lnTo>
                      <a:pt x="225" y="155"/>
                    </a:lnTo>
                    <a:close/>
                    <a:moveTo>
                      <a:pt x="233" y="153"/>
                    </a:moveTo>
                    <a:lnTo>
                      <a:pt x="235" y="153"/>
                    </a:lnTo>
                    <a:lnTo>
                      <a:pt x="233" y="153"/>
                    </a:lnTo>
                    <a:close/>
                    <a:moveTo>
                      <a:pt x="119" y="153"/>
                    </a:moveTo>
                    <a:lnTo>
                      <a:pt x="121" y="153"/>
                    </a:lnTo>
                    <a:lnTo>
                      <a:pt x="119" y="153"/>
                    </a:lnTo>
                    <a:close/>
                    <a:moveTo>
                      <a:pt x="121" y="148"/>
                    </a:moveTo>
                    <a:lnTo>
                      <a:pt x="119" y="148"/>
                    </a:lnTo>
                    <a:lnTo>
                      <a:pt x="121" y="148"/>
                    </a:lnTo>
                    <a:close/>
                    <a:moveTo>
                      <a:pt x="161" y="145"/>
                    </a:moveTo>
                    <a:lnTo>
                      <a:pt x="159" y="145"/>
                    </a:lnTo>
                    <a:lnTo>
                      <a:pt x="161" y="145"/>
                    </a:lnTo>
                    <a:close/>
                    <a:moveTo>
                      <a:pt x="48" y="143"/>
                    </a:moveTo>
                    <a:lnTo>
                      <a:pt x="45" y="143"/>
                    </a:lnTo>
                    <a:lnTo>
                      <a:pt x="48" y="143"/>
                    </a:lnTo>
                    <a:close/>
                    <a:moveTo>
                      <a:pt x="114" y="141"/>
                    </a:moveTo>
                    <a:lnTo>
                      <a:pt x="112" y="141"/>
                    </a:lnTo>
                    <a:lnTo>
                      <a:pt x="114" y="141"/>
                    </a:lnTo>
                    <a:close/>
                    <a:moveTo>
                      <a:pt x="33" y="141"/>
                    </a:moveTo>
                    <a:lnTo>
                      <a:pt x="31" y="141"/>
                    </a:lnTo>
                    <a:lnTo>
                      <a:pt x="33" y="141"/>
                    </a:lnTo>
                    <a:close/>
                    <a:moveTo>
                      <a:pt x="116" y="138"/>
                    </a:moveTo>
                    <a:lnTo>
                      <a:pt x="114" y="138"/>
                    </a:lnTo>
                    <a:lnTo>
                      <a:pt x="116" y="138"/>
                    </a:lnTo>
                    <a:close/>
                    <a:moveTo>
                      <a:pt x="114" y="136"/>
                    </a:moveTo>
                    <a:lnTo>
                      <a:pt x="116" y="136"/>
                    </a:lnTo>
                    <a:lnTo>
                      <a:pt x="114" y="136"/>
                    </a:lnTo>
                    <a:close/>
                    <a:moveTo>
                      <a:pt x="128" y="134"/>
                    </a:moveTo>
                    <a:lnTo>
                      <a:pt x="126" y="134"/>
                    </a:lnTo>
                    <a:lnTo>
                      <a:pt x="128" y="134"/>
                    </a:lnTo>
                    <a:close/>
                    <a:moveTo>
                      <a:pt x="100" y="119"/>
                    </a:moveTo>
                    <a:lnTo>
                      <a:pt x="97" y="119"/>
                    </a:lnTo>
                    <a:lnTo>
                      <a:pt x="100" y="119"/>
                    </a:lnTo>
                    <a:close/>
                    <a:moveTo>
                      <a:pt x="140" y="115"/>
                    </a:moveTo>
                    <a:lnTo>
                      <a:pt x="138" y="115"/>
                    </a:lnTo>
                    <a:lnTo>
                      <a:pt x="140" y="115"/>
                    </a:lnTo>
                    <a:close/>
                    <a:moveTo>
                      <a:pt x="40" y="115"/>
                    </a:moveTo>
                    <a:lnTo>
                      <a:pt x="40" y="112"/>
                    </a:lnTo>
                    <a:lnTo>
                      <a:pt x="40" y="115"/>
                    </a:lnTo>
                    <a:close/>
                    <a:moveTo>
                      <a:pt x="45" y="112"/>
                    </a:moveTo>
                    <a:lnTo>
                      <a:pt x="43" y="112"/>
                    </a:lnTo>
                    <a:lnTo>
                      <a:pt x="45" y="112"/>
                    </a:lnTo>
                    <a:close/>
                    <a:moveTo>
                      <a:pt x="48" y="112"/>
                    </a:moveTo>
                    <a:lnTo>
                      <a:pt x="50" y="112"/>
                    </a:lnTo>
                    <a:lnTo>
                      <a:pt x="48" y="112"/>
                    </a:lnTo>
                    <a:close/>
                    <a:moveTo>
                      <a:pt x="74" y="110"/>
                    </a:moveTo>
                    <a:lnTo>
                      <a:pt x="74" y="112"/>
                    </a:lnTo>
                    <a:lnTo>
                      <a:pt x="74" y="110"/>
                    </a:lnTo>
                    <a:close/>
                    <a:moveTo>
                      <a:pt x="123" y="107"/>
                    </a:moveTo>
                    <a:lnTo>
                      <a:pt x="121" y="107"/>
                    </a:lnTo>
                    <a:lnTo>
                      <a:pt x="123" y="107"/>
                    </a:lnTo>
                    <a:close/>
                    <a:moveTo>
                      <a:pt x="38" y="107"/>
                    </a:moveTo>
                    <a:lnTo>
                      <a:pt x="38" y="105"/>
                    </a:lnTo>
                    <a:lnTo>
                      <a:pt x="38" y="107"/>
                    </a:lnTo>
                    <a:close/>
                    <a:moveTo>
                      <a:pt x="38" y="105"/>
                    </a:moveTo>
                    <a:lnTo>
                      <a:pt x="38" y="107"/>
                    </a:lnTo>
                    <a:lnTo>
                      <a:pt x="38" y="105"/>
                    </a:lnTo>
                    <a:close/>
                    <a:moveTo>
                      <a:pt x="211" y="105"/>
                    </a:moveTo>
                    <a:lnTo>
                      <a:pt x="209" y="105"/>
                    </a:lnTo>
                    <a:lnTo>
                      <a:pt x="211" y="105"/>
                    </a:lnTo>
                    <a:close/>
                    <a:moveTo>
                      <a:pt x="142" y="105"/>
                    </a:moveTo>
                    <a:lnTo>
                      <a:pt x="142" y="103"/>
                    </a:lnTo>
                    <a:lnTo>
                      <a:pt x="142" y="105"/>
                    </a:lnTo>
                    <a:close/>
                    <a:moveTo>
                      <a:pt x="116" y="103"/>
                    </a:moveTo>
                    <a:lnTo>
                      <a:pt x="114" y="103"/>
                    </a:lnTo>
                    <a:lnTo>
                      <a:pt x="116" y="103"/>
                    </a:lnTo>
                    <a:close/>
                    <a:moveTo>
                      <a:pt x="204" y="103"/>
                    </a:moveTo>
                    <a:lnTo>
                      <a:pt x="206" y="103"/>
                    </a:lnTo>
                    <a:lnTo>
                      <a:pt x="204" y="103"/>
                    </a:lnTo>
                    <a:close/>
                    <a:moveTo>
                      <a:pt x="33" y="100"/>
                    </a:moveTo>
                    <a:lnTo>
                      <a:pt x="36" y="100"/>
                    </a:lnTo>
                    <a:lnTo>
                      <a:pt x="33" y="100"/>
                    </a:lnTo>
                    <a:close/>
                    <a:moveTo>
                      <a:pt x="145" y="98"/>
                    </a:moveTo>
                    <a:lnTo>
                      <a:pt x="142" y="98"/>
                    </a:lnTo>
                    <a:lnTo>
                      <a:pt x="145" y="98"/>
                    </a:lnTo>
                    <a:close/>
                    <a:moveTo>
                      <a:pt x="133" y="98"/>
                    </a:moveTo>
                    <a:lnTo>
                      <a:pt x="133" y="96"/>
                    </a:lnTo>
                    <a:lnTo>
                      <a:pt x="133" y="98"/>
                    </a:lnTo>
                    <a:close/>
                    <a:moveTo>
                      <a:pt x="29" y="96"/>
                    </a:moveTo>
                    <a:lnTo>
                      <a:pt x="26" y="96"/>
                    </a:lnTo>
                    <a:lnTo>
                      <a:pt x="29" y="96"/>
                    </a:lnTo>
                    <a:close/>
                    <a:moveTo>
                      <a:pt x="40" y="79"/>
                    </a:moveTo>
                    <a:lnTo>
                      <a:pt x="38" y="81"/>
                    </a:lnTo>
                    <a:lnTo>
                      <a:pt x="40" y="79"/>
                    </a:lnTo>
                    <a:close/>
                    <a:moveTo>
                      <a:pt x="138" y="81"/>
                    </a:moveTo>
                    <a:lnTo>
                      <a:pt x="138" y="79"/>
                    </a:lnTo>
                    <a:lnTo>
                      <a:pt x="138" y="81"/>
                    </a:lnTo>
                    <a:close/>
                    <a:moveTo>
                      <a:pt x="138" y="79"/>
                    </a:moveTo>
                    <a:lnTo>
                      <a:pt x="138" y="77"/>
                    </a:lnTo>
                    <a:lnTo>
                      <a:pt x="138" y="79"/>
                    </a:lnTo>
                    <a:close/>
                    <a:moveTo>
                      <a:pt x="119" y="77"/>
                    </a:moveTo>
                    <a:lnTo>
                      <a:pt x="121" y="77"/>
                    </a:lnTo>
                    <a:lnTo>
                      <a:pt x="119" y="77"/>
                    </a:lnTo>
                    <a:close/>
                    <a:moveTo>
                      <a:pt x="138" y="69"/>
                    </a:moveTo>
                    <a:lnTo>
                      <a:pt x="135" y="69"/>
                    </a:lnTo>
                    <a:lnTo>
                      <a:pt x="138" y="67"/>
                    </a:lnTo>
                    <a:lnTo>
                      <a:pt x="138" y="69"/>
                    </a:lnTo>
                    <a:close/>
                    <a:moveTo>
                      <a:pt x="216" y="67"/>
                    </a:moveTo>
                    <a:lnTo>
                      <a:pt x="216" y="69"/>
                    </a:lnTo>
                    <a:lnTo>
                      <a:pt x="216" y="67"/>
                    </a:lnTo>
                    <a:close/>
                    <a:moveTo>
                      <a:pt x="0" y="65"/>
                    </a:moveTo>
                    <a:lnTo>
                      <a:pt x="0" y="62"/>
                    </a:lnTo>
                    <a:lnTo>
                      <a:pt x="0" y="65"/>
                    </a:lnTo>
                    <a:close/>
                    <a:moveTo>
                      <a:pt x="171" y="43"/>
                    </a:moveTo>
                    <a:lnTo>
                      <a:pt x="169" y="43"/>
                    </a:lnTo>
                    <a:lnTo>
                      <a:pt x="171" y="43"/>
                    </a:lnTo>
                    <a:close/>
                    <a:moveTo>
                      <a:pt x="135" y="24"/>
                    </a:moveTo>
                    <a:lnTo>
                      <a:pt x="133" y="24"/>
                    </a:lnTo>
                    <a:lnTo>
                      <a:pt x="135" y="22"/>
                    </a:lnTo>
                    <a:lnTo>
                      <a:pt x="135" y="24"/>
                    </a:lnTo>
                    <a:close/>
                    <a:moveTo>
                      <a:pt x="202" y="3"/>
                    </a:moveTo>
                    <a:lnTo>
                      <a:pt x="202" y="0"/>
                    </a:lnTo>
                    <a:lnTo>
                      <a:pt x="202" y="3"/>
                    </a:lnTo>
                    <a:close/>
                    <a:moveTo>
                      <a:pt x="202" y="0"/>
                    </a:moveTo>
                    <a:lnTo>
                      <a:pt x="202" y="3"/>
                    </a:lnTo>
                    <a:lnTo>
                      <a:pt x="202"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70" name="Freeform 52455">
                <a:extLst>
                  <a:ext uri="{FF2B5EF4-FFF2-40B4-BE49-F238E27FC236}">
                    <a16:creationId xmlns:a16="http://schemas.microsoft.com/office/drawing/2014/main" id="{9D54098E-4430-4135-AAF4-BF695B2EBAFD}"/>
                  </a:ext>
                </a:extLst>
              </p:cNvPr>
              <p:cNvSpPr>
                <a:spLocks noEditPoints="1"/>
              </p:cNvSpPr>
              <p:nvPr/>
            </p:nvSpPr>
            <p:spPr bwMode="auto">
              <a:xfrm>
                <a:off x="3172515" y="4585829"/>
                <a:ext cx="32554" cy="32554"/>
              </a:xfrm>
              <a:custGeom>
                <a:avLst/>
                <a:gdLst>
                  <a:gd name="T0" fmla="*/ 10 w 17"/>
                  <a:gd name="T1" fmla="*/ 15 h 17"/>
                  <a:gd name="T2" fmla="*/ 10 w 17"/>
                  <a:gd name="T3" fmla="*/ 15 h 17"/>
                  <a:gd name="T4" fmla="*/ 12 w 17"/>
                  <a:gd name="T5" fmla="*/ 15 h 17"/>
                  <a:gd name="T6" fmla="*/ 12 w 17"/>
                  <a:gd name="T7" fmla="*/ 15 h 17"/>
                  <a:gd name="T8" fmla="*/ 12 w 17"/>
                  <a:gd name="T9" fmla="*/ 17 h 17"/>
                  <a:gd name="T10" fmla="*/ 10 w 17"/>
                  <a:gd name="T11" fmla="*/ 17 h 17"/>
                  <a:gd name="T12" fmla="*/ 10 w 17"/>
                  <a:gd name="T13" fmla="*/ 15 h 17"/>
                  <a:gd name="T14" fmla="*/ 10 w 17"/>
                  <a:gd name="T15" fmla="*/ 15 h 17"/>
                  <a:gd name="T16" fmla="*/ 10 w 17"/>
                  <a:gd name="T17" fmla="*/ 15 h 17"/>
                  <a:gd name="T18" fmla="*/ 10 w 17"/>
                  <a:gd name="T19" fmla="*/ 15 h 17"/>
                  <a:gd name="T20" fmla="*/ 7 w 17"/>
                  <a:gd name="T21" fmla="*/ 12 h 17"/>
                  <a:gd name="T22" fmla="*/ 7 w 17"/>
                  <a:gd name="T23" fmla="*/ 12 h 17"/>
                  <a:gd name="T24" fmla="*/ 5 w 17"/>
                  <a:gd name="T25" fmla="*/ 12 h 17"/>
                  <a:gd name="T26" fmla="*/ 5 w 17"/>
                  <a:gd name="T27" fmla="*/ 12 h 17"/>
                  <a:gd name="T28" fmla="*/ 7 w 17"/>
                  <a:gd name="T29" fmla="*/ 12 h 17"/>
                  <a:gd name="T30" fmla="*/ 7 w 17"/>
                  <a:gd name="T31" fmla="*/ 12 h 17"/>
                  <a:gd name="T32" fmla="*/ 5 w 17"/>
                  <a:gd name="T33" fmla="*/ 12 h 17"/>
                  <a:gd name="T34" fmla="*/ 5 w 17"/>
                  <a:gd name="T35" fmla="*/ 12 h 17"/>
                  <a:gd name="T36" fmla="*/ 5 w 17"/>
                  <a:gd name="T37" fmla="*/ 15 h 17"/>
                  <a:gd name="T38" fmla="*/ 5 w 17"/>
                  <a:gd name="T39" fmla="*/ 15 h 17"/>
                  <a:gd name="T40" fmla="*/ 5 w 17"/>
                  <a:gd name="T41" fmla="*/ 15 h 17"/>
                  <a:gd name="T42" fmla="*/ 5 w 17"/>
                  <a:gd name="T43" fmla="*/ 15 h 17"/>
                  <a:gd name="T44" fmla="*/ 5 w 17"/>
                  <a:gd name="T45" fmla="*/ 17 h 17"/>
                  <a:gd name="T46" fmla="*/ 5 w 17"/>
                  <a:gd name="T47" fmla="*/ 15 h 17"/>
                  <a:gd name="T48" fmla="*/ 5 w 17"/>
                  <a:gd name="T49" fmla="*/ 15 h 17"/>
                  <a:gd name="T50" fmla="*/ 2 w 17"/>
                  <a:gd name="T51" fmla="*/ 17 h 17"/>
                  <a:gd name="T52" fmla="*/ 2 w 17"/>
                  <a:gd name="T53" fmla="*/ 17 h 17"/>
                  <a:gd name="T54" fmla="*/ 2 w 17"/>
                  <a:gd name="T55" fmla="*/ 15 h 17"/>
                  <a:gd name="T56" fmla="*/ 0 w 17"/>
                  <a:gd name="T57" fmla="*/ 15 h 17"/>
                  <a:gd name="T58" fmla="*/ 0 w 17"/>
                  <a:gd name="T59" fmla="*/ 15 h 17"/>
                  <a:gd name="T60" fmla="*/ 0 w 17"/>
                  <a:gd name="T61" fmla="*/ 15 h 17"/>
                  <a:gd name="T62" fmla="*/ 2 w 17"/>
                  <a:gd name="T63" fmla="*/ 15 h 17"/>
                  <a:gd name="T64" fmla="*/ 2 w 17"/>
                  <a:gd name="T65" fmla="*/ 15 h 17"/>
                  <a:gd name="T66" fmla="*/ 2 w 17"/>
                  <a:gd name="T67" fmla="*/ 15 h 17"/>
                  <a:gd name="T68" fmla="*/ 2 w 17"/>
                  <a:gd name="T69" fmla="*/ 15 h 17"/>
                  <a:gd name="T70" fmla="*/ 2 w 17"/>
                  <a:gd name="T71" fmla="*/ 15 h 17"/>
                  <a:gd name="T72" fmla="*/ 2 w 17"/>
                  <a:gd name="T73" fmla="*/ 12 h 17"/>
                  <a:gd name="T74" fmla="*/ 2 w 17"/>
                  <a:gd name="T75" fmla="*/ 12 h 17"/>
                  <a:gd name="T76" fmla="*/ 2 w 17"/>
                  <a:gd name="T77" fmla="*/ 12 h 17"/>
                  <a:gd name="T78" fmla="*/ 5 w 17"/>
                  <a:gd name="T79" fmla="*/ 12 h 17"/>
                  <a:gd name="T80" fmla="*/ 5 w 17"/>
                  <a:gd name="T81" fmla="*/ 12 h 17"/>
                  <a:gd name="T82" fmla="*/ 5 w 17"/>
                  <a:gd name="T83" fmla="*/ 12 h 17"/>
                  <a:gd name="T84" fmla="*/ 5 w 17"/>
                  <a:gd name="T85" fmla="*/ 12 h 17"/>
                  <a:gd name="T86" fmla="*/ 5 w 17"/>
                  <a:gd name="T87" fmla="*/ 12 h 17"/>
                  <a:gd name="T88" fmla="*/ 17 w 17"/>
                  <a:gd name="T89" fmla="*/ 0 h 17"/>
                  <a:gd name="T90" fmla="*/ 17 w 17"/>
                  <a:gd name="T91" fmla="*/ 0 h 17"/>
                  <a:gd name="T92" fmla="*/ 17 w 17"/>
                  <a:gd name="T93" fmla="*/ 3 h 17"/>
                  <a:gd name="T94" fmla="*/ 17 w 17"/>
                  <a:gd name="T95" fmla="*/ 3 h 17"/>
                  <a:gd name="T96" fmla="*/ 14 w 17"/>
                  <a:gd name="T97" fmla="*/ 3 h 17"/>
                  <a:gd name="T98" fmla="*/ 14 w 17"/>
                  <a:gd name="T99" fmla="*/ 3 h 17"/>
                  <a:gd name="T100" fmla="*/ 14 w 17"/>
                  <a:gd name="T101" fmla="*/ 3 h 17"/>
                  <a:gd name="T102" fmla="*/ 17 w 17"/>
                  <a:gd name="T103" fmla="*/ 0 h 17"/>
                  <a:gd name="T104" fmla="*/ 17 w 17"/>
                  <a:gd name="T105" fmla="*/ 0 h 17"/>
                  <a:gd name="T106" fmla="*/ 17 w 17"/>
                  <a:gd name="T107" fmla="*/ 0 h 17"/>
                  <a:gd name="T108" fmla="*/ 17 w 17"/>
                  <a:gd name="T109" fmla="*/ 0 h 17"/>
                  <a:gd name="T110" fmla="*/ 14 w 17"/>
                  <a:gd name="T111" fmla="*/ 0 h 17"/>
                  <a:gd name="T112" fmla="*/ 14 w 17"/>
                  <a:gd name="T113"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 h="17">
                    <a:moveTo>
                      <a:pt x="10" y="15"/>
                    </a:moveTo>
                    <a:lnTo>
                      <a:pt x="10" y="15"/>
                    </a:lnTo>
                    <a:lnTo>
                      <a:pt x="10" y="15"/>
                    </a:lnTo>
                    <a:lnTo>
                      <a:pt x="10" y="15"/>
                    </a:lnTo>
                    <a:lnTo>
                      <a:pt x="10" y="15"/>
                    </a:lnTo>
                    <a:lnTo>
                      <a:pt x="10" y="15"/>
                    </a:lnTo>
                    <a:lnTo>
                      <a:pt x="10" y="15"/>
                    </a:lnTo>
                    <a:lnTo>
                      <a:pt x="10" y="15"/>
                    </a:lnTo>
                    <a:lnTo>
                      <a:pt x="10" y="15"/>
                    </a:lnTo>
                    <a:lnTo>
                      <a:pt x="10" y="15"/>
                    </a:lnTo>
                    <a:lnTo>
                      <a:pt x="10" y="15"/>
                    </a:lnTo>
                    <a:close/>
                    <a:moveTo>
                      <a:pt x="10" y="15"/>
                    </a:moveTo>
                    <a:lnTo>
                      <a:pt x="12" y="15"/>
                    </a:lnTo>
                    <a:lnTo>
                      <a:pt x="12" y="15"/>
                    </a:lnTo>
                    <a:lnTo>
                      <a:pt x="12" y="15"/>
                    </a:lnTo>
                    <a:lnTo>
                      <a:pt x="12" y="15"/>
                    </a:lnTo>
                    <a:lnTo>
                      <a:pt x="12" y="15"/>
                    </a:lnTo>
                    <a:lnTo>
                      <a:pt x="12" y="15"/>
                    </a:lnTo>
                    <a:lnTo>
                      <a:pt x="12" y="15"/>
                    </a:lnTo>
                    <a:lnTo>
                      <a:pt x="12" y="15"/>
                    </a:lnTo>
                    <a:lnTo>
                      <a:pt x="12" y="15"/>
                    </a:lnTo>
                    <a:lnTo>
                      <a:pt x="12" y="15"/>
                    </a:lnTo>
                    <a:lnTo>
                      <a:pt x="12" y="15"/>
                    </a:lnTo>
                    <a:lnTo>
                      <a:pt x="12" y="15"/>
                    </a:lnTo>
                    <a:lnTo>
                      <a:pt x="12" y="15"/>
                    </a:lnTo>
                    <a:lnTo>
                      <a:pt x="12" y="15"/>
                    </a:lnTo>
                    <a:lnTo>
                      <a:pt x="12" y="15"/>
                    </a:lnTo>
                    <a:lnTo>
                      <a:pt x="12" y="15"/>
                    </a:lnTo>
                    <a:lnTo>
                      <a:pt x="12" y="15"/>
                    </a:lnTo>
                    <a:lnTo>
                      <a:pt x="12" y="17"/>
                    </a:lnTo>
                    <a:lnTo>
                      <a:pt x="12" y="17"/>
                    </a:lnTo>
                    <a:lnTo>
                      <a:pt x="10" y="17"/>
                    </a:lnTo>
                    <a:lnTo>
                      <a:pt x="10" y="17"/>
                    </a:lnTo>
                    <a:lnTo>
                      <a:pt x="10" y="17"/>
                    </a:lnTo>
                    <a:lnTo>
                      <a:pt x="10" y="17"/>
                    </a:lnTo>
                    <a:lnTo>
                      <a:pt x="10" y="17"/>
                    </a:lnTo>
                    <a:lnTo>
                      <a:pt x="10" y="17"/>
                    </a:lnTo>
                    <a:lnTo>
                      <a:pt x="10" y="17"/>
                    </a:lnTo>
                    <a:lnTo>
                      <a:pt x="10" y="17"/>
                    </a:lnTo>
                    <a:lnTo>
                      <a:pt x="10" y="17"/>
                    </a:lnTo>
                    <a:lnTo>
                      <a:pt x="10" y="17"/>
                    </a:lnTo>
                    <a:lnTo>
                      <a:pt x="10" y="15"/>
                    </a:lnTo>
                    <a:lnTo>
                      <a:pt x="10" y="15"/>
                    </a:lnTo>
                    <a:lnTo>
                      <a:pt x="10" y="15"/>
                    </a:lnTo>
                    <a:lnTo>
                      <a:pt x="10" y="15"/>
                    </a:lnTo>
                    <a:lnTo>
                      <a:pt x="10" y="15"/>
                    </a:lnTo>
                    <a:lnTo>
                      <a:pt x="10" y="15"/>
                    </a:lnTo>
                    <a:lnTo>
                      <a:pt x="10" y="15"/>
                    </a:lnTo>
                    <a:lnTo>
                      <a:pt x="10" y="15"/>
                    </a:lnTo>
                    <a:lnTo>
                      <a:pt x="10" y="15"/>
                    </a:lnTo>
                    <a:lnTo>
                      <a:pt x="10" y="15"/>
                    </a:lnTo>
                    <a:lnTo>
                      <a:pt x="10" y="15"/>
                    </a:lnTo>
                    <a:lnTo>
                      <a:pt x="10" y="15"/>
                    </a:lnTo>
                    <a:lnTo>
                      <a:pt x="10" y="15"/>
                    </a:lnTo>
                    <a:lnTo>
                      <a:pt x="12" y="15"/>
                    </a:lnTo>
                    <a:lnTo>
                      <a:pt x="12" y="15"/>
                    </a:lnTo>
                    <a:lnTo>
                      <a:pt x="10" y="15"/>
                    </a:lnTo>
                    <a:lnTo>
                      <a:pt x="12" y="15"/>
                    </a:lnTo>
                    <a:lnTo>
                      <a:pt x="10" y="15"/>
                    </a:lnTo>
                    <a:lnTo>
                      <a:pt x="10" y="15"/>
                    </a:lnTo>
                    <a:close/>
                    <a:moveTo>
                      <a:pt x="7" y="15"/>
                    </a:moveTo>
                    <a:lnTo>
                      <a:pt x="7" y="15"/>
                    </a:lnTo>
                    <a:lnTo>
                      <a:pt x="7" y="15"/>
                    </a:lnTo>
                    <a:lnTo>
                      <a:pt x="7" y="15"/>
                    </a:lnTo>
                    <a:lnTo>
                      <a:pt x="7" y="12"/>
                    </a:lnTo>
                    <a:lnTo>
                      <a:pt x="7" y="12"/>
                    </a:lnTo>
                    <a:lnTo>
                      <a:pt x="7" y="12"/>
                    </a:lnTo>
                    <a:lnTo>
                      <a:pt x="7" y="12"/>
                    </a:lnTo>
                    <a:lnTo>
                      <a:pt x="7" y="12"/>
                    </a:lnTo>
                    <a:lnTo>
                      <a:pt x="7" y="12"/>
                    </a:lnTo>
                    <a:lnTo>
                      <a:pt x="7" y="12"/>
                    </a:lnTo>
                    <a:lnTo>
                      <a:pt x="7" y="12"/>
                    </a:lnTo>
                    <a:lnTo>
                      <a:pt x="7" y="15"/>
                    </a:lnTo>
                    <a:lnTo>
                      <a:pt x="7" y="15"/>
                    </a:lnTo>
                    <a:lnTo>
                      <a:pt x="7" y="15"/>
                    </a:lnTo>
                    <a:close/>
                    <a:moveTo>
                      <a:pt x="5" y="12"/>
                    </a:moveTo>
                    <a:lnTo>
                      <a:pt x="5" y="12"/>
                    </a:lnTo>
                    <a:lnTo>
                      <a:pt x="5" y="12"/>
                    </a:lnTo>
                    <a:lnTo>
                      <a:pt x="5" y="12"/>
                    </a:lnTo>
                    <a:lnTo>
                      <a:pt x="5" y="12"/>
                    </a:lnTo>
                    <a:lnTo>
                      <a:pt x="5" y="12"/>
                    </a:lnTo>
                    <a:lnTo>
                      <a:pt x="5" y="12"/>
                    </a:lnTo>
                    <a:lnTo>
                      <a:pt x="5" y="12"/>
                    </a:lnTo>
                    <a:lnTo>
                      <a:pt x="5" y="12"/>
                    </a:lnTo>
                    <a:lnTo>
                      <a:pt x="5" y="12"/>
                    </a:lnTo>
                    <a:lnTo>
                      <a:pt x="5" y="12"/>
                    </a:lnTo>
                    <a:lnTo>
                      <a:pt x="5" y="12"/>
                    </a:lnTo>
                    <a:lnTo>
                      <a:pt x="7" y="12"/>
                    </a:lnTo>
                    <a:lnTo>
                      <a:pt x="7" y="12"/>
                    </a:lnTo>
                    <a:lnTo>
                      <a:pt x="7" y="12"/>
                    </a:lnTo>
                    <a:lnTo>
                      <a:pt x="7" y="12"/>
                    </a:lnTo>
                    <a:lnTo>
                      <a:pt x="7" y="12"/>
                    </a:lnTo>
                    <a:lnTo>
                      <a:pt x="7" y="12"/>
                    </a:lnTo>
                    <a:lnTo>
                      <a:pt x="7" y="12"/>
                    </a:lnTo>
                    <a:lnTo>
                      <a:pt x="7" y="12"/>
                    </a:lnTo>
                    <a:lnTo>
                      <a:pt x="7" y="12"/>
                    </a:lnTo>
                    <a:lnTo>
                      <a:pt x="7" y="12"/>
                    </a:lnTo>
                    <a:lnTo>
                      <a:pt x="7" y="12"/>
                    </a:lnTo>
                    <a:lnTo>
                      <a:pt x="7" y="12"/>
                    </a:lnTo>
                    <a:lnTo>
                      <a:pt x="5" y="12"/>
                    </a:lnTo>
                    <a:lnTo>
                      <a:pt x="5" y="12"/>
                    </a:lnTo>
                    <a:lnTo>
                      <a:pt x="5" y="12"/>
                    </a:lnTo>
                    <a:lnTo>
                      <a:pt x="7" y="12"/>
                    </a:lnTo>
                    <a:lnTo>
                      <a:pt x="5" y="12"/>
                    </a:lnTo>
                    <a:lnTo>
                      <a:pt x="7" y="12"/>
                    </a:lnTo>
                    <a:lnTo>
                      <a:pt x="7" y="12"/>
                    </a:lnTo>
                    <a:lnTo>
                      <a:pt x="5" y="12"/>
                    </a:lnTo>
                    <a:lnTo>
                      <a:pt x="5" y="12"/>
                    </a:lnTo>
                    <a:lnTo>
                      <a:pt x="5" y="12"/>
                    </a:lnTo>
                    <a:lnTo>
                      <a:pt x="5" y="12"/>
                    </a:lnTo>
                    <a:lnTo>
                      <a:pt x="5" y="12"/>
                    </a:lnTo>
                    <a:lnTo>
                      <a:pt x="5" y="15"/>
                    </a:lnTo>
                    <a:lnTo>
                      <a:pt x="5" y="15"/>
                    </a:lnTo>
                    <a:lnTo>
                      <a:pt x="5" y="15"/>
                    </a:lnTo>
                    <a:lnTo>
                      <a:pt x="5" y="15"/>
                    </a:lnTo>
                    <a:lnTo>
                      <a:pt x="5" y="15"/>
                    </a:lnTo>
                    <a:lnTo>
                      <a:pt x="5" y="15"/>
                    </a:lnTo>
                    <a:lnTo>
                      <a:pt x="5" y="15"/>
                    </a:lnTo>
                    <a:lnTo>
                      <a:pt x="5" y="15"/>
                    </a:lnTo>
                    <a:lnTo>
                      <a:pt x="5" y="15"/>
                    </a:lnTo>
                    <a:lnTo>
                      <a:pt x="5" y="15"/>
                    </a:lnTo>
                    <a:lnTo>
                      <a:pt x="5" y="15"/>
                    </a:lnTo>
                    <a:lnTo>
                      <a:pt x="5" y="15"/>
                    </a:lnTo>
                    <a:lnTo>
                      <a:pt x="5" y="15"/>
                    </a:lnTo>
                    <a:lnTo>
                      <a:pt x="5" y="15"/>
                    </a:lnTo>
                    <a:lnTo>
                      <a:pt x="5" y="15"/>
                    </a:lnTo>
                    <a:lnTo>
                      <a:pt x="5" y="15"/>
                    </a:lnTo>
                    <a:lnTo>
                      <a:pt x="5" y="15"/>
                    </a:lnTo>
                    <a:lnTo>
                      <a:pt x="5" y="15"/>
                    </a:lnTo>
                    <a:lnTo>
                      <a:pt x="5" y="15"/>
                    </a:lnTo>
                    <a:lnTo>
                      <a:pt x="5" y="15"/>
                    </a:lnTo>
                    <a:lnTo>
                      <a:pt x="5" y="15"/>
                    </a:lnTo>
                    <a:lnTo>
                      <a:pt x="5" y="15"/>
                    </a:lnTo>
                    <a:lnTo>
                      <a:pt x="5" y="15"/>
                    </a:lnTo>
                    <a:lnTo>
                      <a:pt x="5" y="17"/>
                    </a:lnTo>
                    <a:lnTo>
                      <a:pt x="5" y="17"/>
                    </a:lnTo>
                    <a:lnTo>
                      <a:pt x="5" y="17"/>
                    </a:lnTo>
                    <a:lnTo>
                      <a:pt x="5" y="17"/>
                    </a:lnTo>
                    <a:lnTo>
                      <a:pt x="5" y="17"/>
                    </a:lnTo>
                    <a:lnTo>
                      <a:pt x="5" y="15"/>
                    </a:lnTo>
                    <a:lnTo>
                      <a:pt x="5" y="15"/>
                    </a:lnTo>
                    <a:lnTo>
                      <a:pt x="5" y="15"/>
                    </a:lnTo>
                    <a:lnTo>
                      <a:pt x="5" y="15"/>
                    </a:lnTo>
                    <a:lnTo>
                      <a:pt x="5" y="15"/>
                    </a:lnTo>
                    <a:lnTo>
                      <a:pt x="5" y="17"/>
                    </a:lnTo>
                    <a:lnTo>
                      <a:pt x="5" y="17"/>
                    </a:lnTo>
                    <a:lnTo>
                      <a:pt x="5" y="17"/>
                    </a:lnTo>
                    <a:lnTo>
                      <a:pt x="5" y="17"/>
                    </a:lnTo>
                    <a:lnTo>
                      <a:pt x="5" y="15"/>
                    </a:lnTo>
                    <a:lnTo>
                      <a:pt x="5" y="15"/>
                    </a:lnTo>
                    <a:lnTo>
                      <a:pt x="5" y="15"/>
                    </a:lnTo>
                    <a:lnTo>
                      <a:pt x="5" y="15"/>
                    </a:lnTo>
                    <a:lnTo>
                      <a:pt x="5" y="15"/>
                    </a:lnTo>
                    <a:lnTo>
                      <a:pt x="2" y="17"/>
                    </a:lnTo>
                    <a:lnTo>
                      <a:pt x="2" y="17"/>
                    </a:lnTo>
                    <a:lnTo>
                      <a:pt x="2" y="17"/>
                    </a:lnTo>
                    <a:lnTo>
                      <a:pt x="2" y="17"/>
                    </a:lnTo>
                    <a:lnTo>
                      <a:pt x="2" y="17"/>
                    </a:lnTo>
                    <a:lnTo>
                      <a:pt x="2" y="17"/>
                    </a:lnTo>
                    <a:lnTo>
                      <a:pt x="2" y="17"/>
                    </a:lnTo>
                    <a:lnTo>
                      <a:pt x="2" y="17"/>
                    </a:lnTo>
                    <a:lnTo>
                      <a:pt x="2" y="17"/>
                    </a:lnTo>
                    <a:lnTo>
                      <a:pt x="2" y="17"/>
                    </a:lnTo>
                    <a:lnTo>
                      <a:pt x="2" y="17"/>
                    </a:lnTo>
                    <a:lnTo>
                      <a:pt x="2" y="15"/>
                    </a:lnTo>
                    <a:lnTo>
                      <a:pt x="2" y="15"/>
                    </a:lnTo>
                    <a:lnTo>
                      <a:pt x="2" y="15"/>
                    </a:lnTo>
                    <a:lnTo>
                      <a:pt x="2" y="15"/>
                    </a:lnTo>
                    <a:lnTo>
                      <a:pt x="2" y="15"/>
                    </a:lnTo>
                    <a:lnTo>
                      <a:pt x="2" y="15"/>
                    </a:lnTo>
                    <a:lnTo>
                      <a:pt x="2" y="15"/>
                    </a:lnTo>
                    <a:lnTo>
                      <a:pt x="2" y="15"/>
                    </a:lnTo>
                    <a:lnTo>
                      <a:pt x="2"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0" y="15"/>
                    </a:lnTo>
                    <a:lnTo>
                      <a:pt x="2" y="15"/>
                    </a:lnTo>
                    <a:lnTo>
                      <a:pt x="0" y="15"/>
                    </a:lnTo>
                    <a:lnTo>
                      <a:pt x="2" y="15"/>
                    </a:lnTo>
                    <a:lnTo>
                      <a:pt x="2" y="15"/>
                    </a:lnTo>
                    <a:lnTo>
                      <a:pt x="2" y="15"/>
                    </a:lnTo>
                    <a:lnTo>
                      <a:pt x="2" y="15"/>
                    </a:lnTo>
                    <a:lnTo>
                      <a:pt x="0" y="15"/>
                    </a:lnTo>
                    <a:lnTo>
                      <a:pt x="0" y="15"/>
                    </a:lnTo>
                    <a:lnTo>
                      <a:pt x="0" y="15"/>
                    </a:lnTo>
                    <a:lnTo>
                      <a:pt x="2" y="15"/>
                    </a:lnTo>
                    <a:lnTo>
                      <a:pt x="2" y="15"/>
                    </a:lnTo>
                    <a:lnTo>
                      <a:pt x="2" y="15"/>
                    </a:lnTo>
                    <a:lnTo>
                      <a:pt x="2" y="15"/>
                    </a:lnTo>
                    <a:lnTo>
                      <a:pt x="2" y="15"/>
                    </a:lnTo>
                    <a:lnTo>
                      <a:pt x="2" y="15"/>
                    </a:lnTo>
                    <a:lnTo>
                      <a:pt x="2" y="15"/>
                    </a:lnTo>
                    <a:lnTo>
                      <a:pt x="2" y="15"/>
                    </a:lnTo>
                    <a:lnTo>
                      <a:pt x="2" y="15"/>
                    </a:lnTo>
                    <a:lnTo>
                      <a:pt x="2" y="15"/>
                    </a:lnTo>
                    <a:lnTo>
                      <a:pt x="2" y="15"/>
                    </a:lnTo>
                    <a:lnTo>
                      <a:pt x="2" y="15"/>
                    </a:lnTo>
                    <a:lnTo>
                      <a:pt x="2" y="15"/>
                    </a:lnTo>
                    <a:lnTo>
                      <a:pt x="2" y="15"/>
                    </a:lnTo>
                    <a:lnTo>
                      <a:pt x="2" y="15"/>
                    </a:lnTo>
                    <a:lnTo>
                      <a:pt x="2" y="15"/>
                    </a:lnTo>
                    <a:lnTo>
                      <a:pt x="2" y="15"/>
                    </a:lnTo>
                    <a:lnTo>
                      <a:pt x="2" y="15"/>
                    </a:lnTo>
                    <a:lnTo>
                      <a:pt x="2" y="15"/>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2"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lnTo>
                      <a:pt x="5" y="12"/>
                    </a:lnTo>
                    <a:close/>
                    <a:moveTo>
                      <a:pt x="17" y="0"/>
                    </a:move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3"/>
                    </a:lnTo>
                    <a:lnTo>
                      <a:pt x="17" y="3"/>
                    </a:lnTo>
                    <a:lnTo>
                      <a:pt x="17" y="3"/>
                    </a:lnTo>
                    <a:lnTo>
                      <a:pt x="17" y="3"/>
                    </a:lnTo>
                    <a:lnTo>
                      <a:pt x="17" y="3"/>
                    </a:lnTo>
                    <a:lnTo>
                      <a:pt x="17" y="3"/>
                    </a:lnTo>
                    <a:lnTo>
                      <a:pt x="17" y="3"/>
                    </a:lnTo>
                    <a:lnTo>
                      <a:pt x="17" y="3"/>
                    </a:lnTo>
                    <a:lnTo>
                      <a:pt x="17" y="3"/>
                    </a:lnTo>
                    <a:lnTo>
                      <a:pt x="17" y="3"/>
                    </a:lnTo>
                    <a:lnTo>
                      <a:pt x="17" y="3"/>
                    </a:lnTo>
                    <a:lnTo>
                      <a:pt x="17" y="3"/>
                    </a:lnTo>
                    <a:lnTo>
                      <a:pt x="14" y="3"/>
                    </a:lnTo>
                    <a:lnTo>
                      <a:pt x="14" y="3"/>
                    </a:lnTo>
                    <a:lnTo>
                      <a:pt x="14" y="3"/>
                    </a:lnTo>
                    <a:lnTo>
                      <a:pt x="14" y="3"/>
                    </a:lnTo>
                    <a:lnTo>
                      <a:pt x="14" y="3"/>
                    </a:lnTo>
                    <a:lnTo>
                      <a:pt x="14" y="3"/>
                    </a:lnTo>
                    <a:lnTo>
                      <a:pt x="14" y="3"/>
                    </a:lnTo>
                    <a:lnTo>
                      <a:pt x="14" y="3"/>
                    </a:lnTo>
                    <a:lnTo>
                      <a:pt x="14" y="3"/>
                    </a:lnTo>
                    <a:lnTo>
                      <a:pt x="14" y="3"/>
                    </a:lnTo>
                    <a:lnTo>
                      <a:pt x="14" y="3"/>
                    </a:lnTo>
                    <a:lnTo>
                      <a:pt x="14" y="3"/>
                    </a:lnTo>
                    <a:lnTo>
                      <a:pt x="14" y="3"/>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lnTo>
                      <a:pt x="17" y="0"/>
                    </a:lnTo>
                    <a:close/>
                    <a:moveTo>
                      <a:pt x="14" y="0"/>
                    </a:moveTo>
                    <a:lnTo>
                      <a:pt x="14" y="0"/>
                    </a:lnTo>
                    <a:lnTo>
                      <a:pt x="14" y="0"/>
                    </a:lnTo>
                    <a:lnTo>
                      <a:pt x="14" y="0"/>
                    </a:lnTo>
                    <a:lnTo>
                      <a:pt x="14" y="0"/>
                    </a:lnTo>
                    <a:lnTo>
                      <a:pt x="14" y="0"/>
                    </a:lnTo>
                    <a:lnTo>
                      <a:pt x="14" y="0"/>
                    </a:lnTo>
                    <a:lnTo>
                      <a:pt x="14" y="0"/>
                    </a:lnTo>
                    <a:lnTo>
                      <a:pt x="14" y="0"/>
                    </a:lnTo>
                    <a:lnTo>
                      <a:pt x="14" y="0"/>
                    </a:lnTo>
                    <a:lnTo>
                      <a:pt x="14" y="0"/>
                    </a:lnTo>
                    <a:lnTo>
                      <a:pt x="14" y="0"/>
                    </a:lnTo>
                    <a:lnTo>
                      <a:pt x="14" y="0"/>
                    </a:lnTo>
                    <a:lnTo>
                      <a:pt x="14"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71" name="Freeform 52456">
                <a:extLst>
                  <a:ext uri="{FF2B5EF4-FFF2-40B4-BE49-F238E27FC236}">
                    <a16:creationId xmlns:a16="http://schemas.microsoft.com/office/drawing/2014/main" id="{1866D496-0482-4517-9028-1B6B197D4C71}"/>
                  </a:ext>
                </a:extLst>
              </p:cNvPr>
              <p:cNvSpPr>
                <a:spLocks noEditPoints="1"/>
              </p:cNvSpPr>
              <p:nvPr/>
            </p:nvSpPr>
            <p:spPr bwMode="auto">
              <a:xfrm>
                <a:off x="3172515" y="4585829"/>
                <a:ext cx="32554" cy="32554"/>
              </a:xfrm>
              <a:custGeom>
                <a:avLst/>
                <a:gdLst>
                  <a:gd name="T0" fmla="*/ 10 w 17"/>
                  <a:gd name="T1" fmla="*/ 17 h 17"/>
                  <a:gd name="T2" fmla="*/ 12 w 17"/>
                  <a:gd name="T3" fmla="*/ 17 h 17"/>
                  <a:gd name="T4" fmla="*/ 12 w 17"/>
                  <a:gd name="T5" fmla="*/ 15 h 17"/>
                  <a:gd name="T6" fmla="*/ 12 w 17"/>
                  <a:gd name="T7" fmla="*/ 15 h 17"/>
                  <a:gd name="T8" fmla="*/ 12 w 17"/>
                  <a:gd name="T9" fmla="*/ 15 h 17"/>
                  <a:gd name="T10" fmla="*/ 7 w 17"/>
                  <a:gd name="T11" fmla="*/ 15 h 17"/>
                  <a:gd name="T12" fmla="*/ 7 w 17"/>
                  <a:gd name="T13" fmla="*/ 15 h 17"/>
                  <a:gd name="T14" fmla="*/ 7 w 17"/>
                  <a:gd name="T15" fmla="*/ 15 h 17"/>
                  <a:gd name="T16" fmla="*/ 7 w 17"/>
                  <a:gd name="T17" fmla="*/ 15 h 17"/>
                  <a:gd name="T18" fmla="*/ 0 w 17"/>
                  <a:gd name="T19" fmla="*/ 15 h 17"/>
                  <a:gd name="T20" fmla="*/ 0 w 17"/>
                  <a:gd name="T21" fmla="*/ 15 h 17"/>
                  <a:gd name="T22" fmla="*/ 0 w 17"/>
                  <a:gd name="T23" fmla="*/ 15 h 17"/>
                  <a:gd name="T24" fmla="*/ 7 w 17"/>
                  <a:gd name="T25" fmla="*/ 15 h 17"/>
                  <a:gd name="T26" fmla="*/ 7 w 17"/>
                  <a:gd name="T27" fmla="*/ 15 h 17"/>
                  <a:gd name="T28" fmla="*/ 7 w 17"/>
                  <a:gd name="T29" fmla="*/ 15 h 17"/>
                  <a:gd name="T30" fmla="*/ 0 w 17"/>
                  <a:gd name="T31" fmla="*/ 15 h 17"/>
                  <a:gd name="T32" fmla="*/ 0 w 17"/>
                  <a:gd name="T33" fmla="*/ 15 h 17"/>
                  <a:gd name="T34" fmla="*/ 0 w 17"/>
                  <a:gd name="T35" fmla="*/ 15 h 17"/>
                  <a:gd name="T36" fmla="*/ 0 w 17"/>
                  <a:gd name="T37" fmla="*/ 15 h 17"/>
                  <a:gd name="T38" fmla="*/ 7 w 17"/>
                  <a:gd name="T39" fmla="*/ 12 h 17"/>
                  <a:gd name="T40" fmla="*/ 7 w 17"/>
                  <a:gd name="T41" fmla="*/ 12 h 17"/>
                  <a:gd name="T42" fmla="*/ 7 w 17"/>
                  <a:gd name="T43" fmla="*/ 12 h 17"/>
                  <a:gd name="T44" fmla="*/ 7 w 17"/>
                  <a:gd name="T45" fmla="*/ 12 h 17"/>
                  <a:gd name="T46" fmla="*/ 7 w 17"/>
                  <a:gd name="T47" fmla="*/ 12 h 17"/>
                  <a:gd name="T48" fmla="*/ 7 w 17"/>
                  <a:gd name="T49" fmla="*/ 12 h 17"/>
                  <a:gd name="T50" fmla="*/ 17 w 17"/>
                  <a:gd name="T51" fmla="*/ 3 h 17"/>
                  <a:gd name="T52" fmla="*/ 17 w 17"/>
                  <a:gd name="T53" fmla="*/ 3 h 17"/>
                  <a:gd name="T54" fmla="*/ 14 w 17"/>
                  <a:gd name="T55" fmla="*/ 3 h 17"/>
                  <a:gd name="T56" fmla="*/ 14 w 17"/>
                  <a:gd name="T57" fmla="*/ 3 h 17"/>
                  <a:gd name="T58" fmla="*/ 14 w 17"/>
                  <a:gd name="T59" fmla="*/ 3 h 17"/>
                  <a:gd name="T60" fmla="*/ 17 w 17"/>
                  <a:gd name="T61" fmla="*/ 0 h 17"/>
                  <a:gd name="T62" fmla="*/ 17 w 17"/>
                  <a:gd name="T63" fmla="*/ 0 h 17"/>
                  <a:gd name="T64" fmla="*/ 17 w 17"/>
                  <a:gd name="T65" fmla="*/ 0 h 17"/>
                  <a:gd name="T66" fmla="*/ 10 w 17"/>
                  <a:gd name="T67" fmla="*/ 0 h 17"/>
                  <a:gd name="T68" fmla="*/ 10 w 17"/>
                  <a:gd name="T69" fmla="*/ 0 h 17"/>
                  <a:gd name="T70" fmla="*/ 10 w 17"/>
                  <a:gd name="T71" fmla="*/ 0 h 17"/>
                  <a:gd name="T72" fmla="*/ 14 w 17"/>
                  <a:gd name="T73" fmla="*/ 0 h 17"/>
                  <a:gd name="T74" fmla="*/ 14 w 17"/>
                  <a:gd name="T75"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 h="17">
                    <a:moveTo>
                      <a:pt x="12" y="17"/>
                    </a:moveTo>
                    <a:lnTo>
                      <a:pt x="10" y="17"/>
                    </a:lnTo>
                    <a:lnTo>
                      <a:pt x="10" y="17"/>
                    </a:lnTo>
                    <a:lnTo>
                      <a:pt x="12" y="17"/>
                    </a:lnTo>
                    <a:lnTo>
                      <a:pt x="12" y="17"/>
                    </a:lnTo>
                    <a:close/>
                    <a:moveTo>
                      <a:pt x="12" y="15"/>
                    </a:moveTo>
                    <a:lnTo>
                      <a:pt x="12" y="15"/>
                    </a:lnTo>
                    <a:lnTo>
                      <a:pt x="12" y="15"/>
                    </a:lnTo>
                    <a:lnTo>
                      <a:pt x="12" y="15"/>
                    </a:lnTo>
                    <a:lnTo>
                      <a:pt x="12" y="15"/>
                    </a:lnTo>
                    <a:close/>
                    <a:moveTo>
                      <a:pt x="7" y="15"/>
                    </a:moveTo>
                    <a:lnTo>
                      <a:pt x="7" y="15"/>
                    </a:lnTo>
                    <a:lnTo>
                      <a:pt x="7" y="15"/>
                    </a:lnTo>
                    <a:lnTo>
                      <a:pt x="7" y="15"/>
                    </a:lnTo>
                    <a:lnTo>
                      <a:pt x="7" y="15"/>
                    </a:lnTo>
                    <a:lnTo>
                      <a:pt x="7" y="15"/>
                    </a:lnTo>
                    <a:lnTo>
                      <a:pt x="7" y="15"/>
                    </a:lnTo>
                    <a:lnTo>
                      <a:pt x="7" y="15"/>
                    </a:lnTo>
                    <a:lnTo>
                      <a:pt x="7" y="15"/>
                    </a:lnTo>
                    <a:close/>
                    <a:moveTo>
                      <a:pt x="0" y="15"/>
                    </a:moveTo>
                    <a:lnTo>
                      <a:pt x="0" y="15"/>
                    </a:lnTo>
                    <a:lnTo>
                      <a:pt x="0" y="15"/>
                    </a:lnTo>
                    <a:lnTo>
                      <a:pt x="0" y="15"/>
                    </a:lnTo>
                    <a:lnTo>
                      <a:pt x="0" y="15"/>
                    </a:lnTo>
                    <a:close/>
                    <a:moveTo>
                      <a:pt x="7" y="15"/>
                    </a:moveTo>
                    <a:lnTo>
                      <a:pt x="7" y="15"/>
                    </a:lnTo>
                    <a:lnTo>
                      <a:pt x="7" y="15"/>
                    </a:lnTo>
                    <a:lnTo>
                      <a:pt x="7" y="15"/>
                    </a:lnTo>
                    <a:lnTo>
                      <a:pt x="7" y="15"/>
                    </a:lnTo>
                    <a:lnTo>
                      <a:pt x="7" y="15"/>
                    </a:lnTo>
                    <a:close/>
                    <a:moveTo>
                      <a:pt x="0" y="15"/>
                    </a:moveTo>
                    <a:lnTo>
                      <a:pt x="0" y="15"/>
                    </a:lnTo>
                    <a:lnTo>
                      <a:pt x="0" y="15"/>
                    </a:lnTo>
                    <a:lnTo>
                      <a:pt x="0" y="15"/>
                    </a:lnTo>
                    <a:lnTo>
                      <a:pt x="0" y="15"/>
                    </a:lnTo>
                    <a:lnTo>
                      <a:pt x="0" y="15"/>
                    </a:lnTo>
                    <a:lnTo>
                      <a:pt x="0" y="15"/>
                    </a:lnTo>
                    <a:lnTo>
                      <a:pt x="0" y="15"/>
                    </a:lnTo>
                    <a:close/>
                    <a:moveTo>
                      <a:pt x="7" y="12"/>
                    </a:moveTo>
                    <a:lnTo>
                      <a:pt x="7" y="12"/>
                    </a:lnTo>
                    <a:lnTo>
                      <a:pt x="7" y="12"/>
                    </a:lnTo>
                    <a:lnTo>
                      <a:pt x="7" y="12"/>
                    </a:lnTo>
                    <a:lnTo>
                      <a:pt x="7" y="12"/>
                    </a:lnTo>
                    <a:lnTo>
                      <a:pt x="7" y="12"/>
                    </a:lnTo>
                    <a:close/>
                    <a:moveTo>
                      <a:pt x="7" y="12"/>
                    </a:moveTo>
                    <a:lnTo>
                      <a:pt x="7" y="12"/>
                    </a:lnTo>
                    <a:lnTo>
                      <a:pt x="7" y="12"/>
                    </a:lnTo>
                    <a:lnTo>
                      <a:pt x="7" y="12"/>
                    </a:lnTo>
                    <a:lnTo>
                      <a:pt x="7" y="12"/>
                    </a:lnTo>
                    <a:lnTo>
                      <a:pt x="7" y="12"/>
                    </a:lnTo>
                    <a:close/>
                    <a:moveTo>
                      <a:pt x="17" y="3"/>
                    </a:moveTo>
                    <a:lnTo>
                      <a:pt x="17" y="3"/>
                    </a:lnTo>
                    <a:lnTo>
                      <a:pt x="17" y="3"/>
                    </a:lnTo>
                    <a:lnTo>
                      <a:pt x="17" y="3"/>
                    </a:lnTo>
                    <a:close/>
                    <a:moveTo>
                      <a:pt x="14" y="3"/>
                    </a:moveTo>
                    <a:lnTo>
                      <a:pt x="14" y="3"/>
                    </a:lnTo>
                    <a:lnTo>
                      <a:pt x="14" y="3"/>
                    </a:lnTo>
                    <a:lnTo>
                      <a:pt x="14" y="3"/>
                    </a:lnTo>
                    <a:lnTo>
                      <a:pt x="14" y="3"/>
                    </a:lnTo>
                    <a:lnTo>
                      <a:pt x="14" y="3"/>
                    </a:lnTo>
                    <a:lnTo>
                      <a:pt x="14" y="3"/>
                    </a:lnTo>
                    <a:close/>
                    <a:moveTo>
                      <a:pt x="17" y="0"/>
                    </a:moveTo>
                    <a:lnTo>
                      <a:pt x="17" y="0"/>
                    </a:lnTo>
                    <a:lnTo>
                      <a:pt x="17" y="0"/>
                    </a:lnTo>
                    <a:lnTo>
                      <a:pt x="17" y="0"/>
                    </a:lnTo>
                    <a:lnTo>
                      <a:pt x="17" y="0"/>
                    </a:lnTo>
                    <a:close/>
                    <a:moveTo>
                      <a:pt x="10" y="0"/>
                    </a:moveTo>
                    <a:lnTo>
                      <a:pt x="10" y="0"/>
                    </a:lnTo>
                    <a:lnTo>
                      <a:pt x="10" y="0"/>
                    </a:lnTo>
                    <a:lnTo>
                      <a:pt x="10" y="0"/>
                    </a:lnTo>
                    <a:lnTo>
                      <a:pt x="10" y="0"/>
                    </a:lnTo>
                    <a:lnTo>
                      <a:pt x="10" y="0"/>
                    </a:lnTo>
                    <a:close/>
                    <a:moveTo>
                      <a:pt x="14" y="0"/>
                    </a:moveTo>
                    <a:lnTo>
                      <a:pt x="14" y="0"/>
                    </a:lnTo>
                    <a:lnTo>
                      <a:pt x="14" y="0"/>
                    </a:lnTo>
                    <a:lnTo>
                      <a:pt x="14" y="0"/>
                    </a:lnTo>
                    <a:lnTo>
                      <a:pt x="14"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72" name="Freeform 52457">
                <a:extLst>
                  <a:ext uri="{FF2B5EF4-FFF2-40B4-BE49-F238E27FC236}">
                    <a16:creationId xmlns:a16="http://schemas.microsoft.com/office/drawing/2014/main" id="{0D7FAAB8-DD5F-45D6-8564-9019DCCD9DFB}"/>
                  </a:ext>
                </a:extLst>
              </p:cNvPr>
              <p:cNvSpPr>
                <a:spLocks/>
              </p:cNvSpPr>
              <p:nvPr/>
            </p:nvSpPr>
            <p:spPr bwMode="auto">
              <a:xfrm>
                <a:off x="4126140" y="5292430"/>
                <a:ext cx="5745" cy="0"/>
              </a:xfrm>
              <a:custGeom>
                <a:avLst/>
                <a:gdLst>
                  <a:gd name="T0" fmla="*/ 3 w 3"/>
                  <a:gd name="T1" fmla="*/ 3 w 3"/>
                  <a:gd name="T2" fmla="*/ 0 w 3"/>
                  <a:gd name="T3" fmla="*/ 0 w 3"/>
                  <a:gd name="T4" fmla="*/ 3 w 3"/>
                  <a:gd name="T5" fmla="*/ 3 w 3"/>
                  <a:gd name="T6" fmla="*/ 3 w 3"/>
                  <a:gd name="T7" fmla="*/ 3 w 3"/>
                </a:gdLst>
                <a:ahLst/>
                <a:cxnLst>
                  <a:cxn ang="0">
                    <a:pos x="T0" y="0"/>
                  </a:cxn>
                  <a:cxn ang="0">
                    <a:pos x="T1" y="0"/>
                  </a:cxn>
                  <a:cxn ang="0">
                    <a:pos x="T2" y="0"/>
                  </a:cxn>
                  <a:cxn ang="0">
                    <a:pos x="T3" y="0"/>
                  </a:cxn>
                  <a:cxn ang="0">
                    <a:pos x="T4" y="0"/>
                  </a:cxn>
                  <a:cxn ang="0">
                    <a:pos x="T5" y="0"/>
                  </a:cxn>
                  <a:cxn ang="0">
                    <a:pos x="T6" y="0"/>
                  </a:cxn>
                  <a:cxn ang="0">
                    <a:pos x="T7" y="0"/>
                  </a:cxn>
                </a:cxnLst>
                <a:rect l="0" t="0" r="r" b="b"/>
                <a:pathLst>
                  <a:path w="3">
                    <a:moveTo>
                      <a:pt x="3" y="0"/>
                    </a:moveTo>
                    <a:lnTo>
                      <a:pt x="3" y="0"/>
                    </a:lnTo>
                    <a:lnTo>
                      <a:pt x="0" y="0"/>
                    </a:lnTo>
                    <a:lnTo>
                      <a:pt x="0" y="0"/>
                    </a:lnTo>
                    <a:lnTo>
                      <a:pt x="3" y="0"/>
                    </a:lnTo>
                    <a:lnTo>
                      <a:pt x="3" y="0"/>
                    </a:lnTo>
                    <a:lnTo>
                      <a:pt x="3" y="0"/>
                    </a:lnTo>
                    <a:lnTo>
                      <a:pt x="3"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73" name="Freeform 52458">
                <a:extLst>
                  <a:ext uri="{FF2B5EF4-FFF2-40B4-BE49-F238E27FC236}">
                    <a16:creationId xmlns:a16="http://schemas.microsoft.com/office/drawing/2014/main" id="{D31004C7-7A92-4ADA-A1D1-87DCDF85A67D}"/>
                  </a:ext>
                </a:extLst>
              </p:cNvPr>
              <p:cNvSpPr>
                <a:spLocks/>
              </p:cNvSpPr>
              <p:nvPr/>
            </p:nvSpPr>
            <p:spPr bwMode="auto">
              <a:xfrm>
                <a:off x="4357844" y="4691148"/>
                <a:ext cx="432770" cy="258513"/>
              </a:xfrm>
              <a:custGeom>
                <a:avLst/>
                <a:gdLst>
                  <a:gd name="T0" fmla="*/ 188 w 226"/>
                  <a:gd name="T1" fmla="*/ 12 h 135"/>
                  <a:gd name="T2" fmla="*/ 200 w 226"/>
                  <a:gd name="T3" fmla="*/ 12 h 135"/>
                  <a:gd name="T4" fmla="*/ 207 w 226"/>
                  <a:gd name="T5" fmla="*/ 17 h 135"/>
                  <a:gd name="T6" fmla="*/ 214 w 226"/>
                  <a:gd name="T7" fmla="*/ 21 h 135"/>
                  <a:gd name="T8" fmla="*/ 223 w 226"/>
                  <a:gd name="T9" fmla="*/ 24 h 135"/>
                  <a:gd name="T10" fmla="*/ 221 w 226"/>
                  <a:gd name="T11" fmla="*/ 33 h 135"/>
                  <a:gd name="T12" fmla="*/ 214 w 226"/>
                  <a:gd name="T13" fmla="*/ 40 h 135"/>
                  <a:gd name="T14" fmla="*/ 202 w 226"/>
                  <a:gd name="T15" fmla="*/ 45 h 135"/>
                  <a:gd name="T16" fmla="*/ 197 w 226"/>
                  <a:gd name="T17" fmla="*/ 52 h 135"/>
                  <a:gd name="T18" fmla="*/ 193 w 226"/>
                  <a:gd name="T19" fmla="*/ 62 h 135"/>
                  <a:gd name="T20" fmla="*/ 185 w 226"/>
                  <a:gd name="T21" fmla="*/ 74 h 135"/>
                  <a:gd name="T22" fmla="*/ 183 w 226"/>
                  <a:gd name="T23" fmla="*/ 83 h 135"/>
                  <a:gd name="T24" fmla="*/ 178 w 226"/>
                  <a:gd name="T25" fmla="*/ 90 h 135"/>
                  <a:gd name="T26" fmla="*/ 176 w 226"/>
                  <a:gd name="T27" fmla="*/ 95 h 135"/>
                  <a:gd name="T28" fmla="*/ 174 w 226"/>
                  <a:gd name="T29" fmla="*/ 102 h 135"/>
                  <a:gd name="T30" fmla="*/ 164 w 226"/>
                  <a:gd name="T31" fmla="*/ 112 h 135"/>
                  <a:gd name="T32" fmla="*/ 152 w 226"/>
                  <a:gd name="T33" fmla="*/ 116 h 135"/>
                  <a:gd name="T34" fmla="*/ 143 w 226"/>
                  <a:gd name="T35" fmla="*/ 116 h 135"/>
                  <a:gd name="T36" fmla="*/ 126 w 226"/>
                  <a:gd name="T37" fmla="*/ 116 h 135"/>
                  <a:gd name="T38" fmla="*/ 117 w 226"/>
                  <a:gd name="T39" fmla="*/ 116 h 135"/>
                  <a:gd name="T40" fmla="*/ 105 w 226"/>
                  <a:gd name="T41" fmla="*/ 124 h 135"/>
                  <a:gd name="T42" fmla="*/ 98 w 226"/>
                  <a:gd name="T43" fmla="*/ 126 h 135"/>
                  <a:gd name="T44" fmla="*/ 90 w 226"/>
                  <a:gd name="T45" fmla="*/ 131 h 135"/>
                  <a:gd name="T46" fmla="*/ 81 w 226"/>
                  <a:gd name="T47" fmla="*/ 133 h 135"/>
                  <a:gd name="T48" fmla="*/ 69 w 226"/>
                  <a:gd name="T49" fmla="*/ 133 h 135"/>
                  <a:gd name="T50" fmla="*/ 62 w 226"/>
                  <a:gd name="T51" fmla="*/ 133 h 135"/>
                  <a:gd name="T52" fmla="*/ 53 w 226"/>
                  <a:gd name="T53" fmla="*/ 131 h 135"/>
                  <a:gd name="T54" fmla="*/ 43 w 226"/>
                  <a:gd name="T55" fmla="*/ 126 h 135"/>
                  <a:gd name="T56" fmla="*/ 36 w 226"/>
                  <a:gd name="T57" fmla="*/ 116 h 135"/>
                  <a:gd name="T58" fmla="*/ 26 w 226"/>
                  <a:gd name="T59" fmla="*/ 109 h 135"/>
                  <a:gd name="T60" fmla="*/ 24 w 226"/>
                  <a:gd name="T61" fmla="*/ 105 h 135"/>
                  <a:gd name="T62" fmla="*/ 17 w 226"/>
                  <a:gd name="T63" fmla="*/ 100 h 135"/>
                  <a:gd name="T64" fmla="*/ 12 w 226"/>
                  <a:gd name="T65" fmla="*/ 93 h 135"/>
                  <a:gd name="T66" fmla="*/ 7 w 226"/>
                  <a:gd name="T67" fmla="*/ 83 h 135"/>
                  <a:gd name="T68" fmla="*/ 5 w 226"/>
                  <a:gd name="T69" fmla="*/ 78 h 135"/>
                  <a:gd name="T70" fmla="*/ 7 w 226"/>
                  <a:gd name="T71" fmla="*/ 78 h 135"/>
                  <a:gd name="T72" fmla="*/ 15 w 226"/>
                  <a:gd name="T73" fmla="*/ 74 h 135"/>
                  <a:gd name="T74" fmla="*/ 12 w 226"/>
                  <a:gd name="T75" fmla="*/ 69 h 135"/>
                  <a:gd name="T76" fmla="*/ 15 w 226"/>
                  <a:gd name="T77" fmla="*/ 57 h 135"/>
                  <a:gd name="T78" fmla="*/ 19 w 226"/>
                  <a:gd name="T79" fmla="*/ 50 h 135"/>
                  <a:gd name="T80" fmla="*/ 12 w 226"/>
                  <a:gd name="T81" fmla="*/ 43 h 135"/>
                  <a:gd name="T82" fmla="*/ 22 w 226"/>
                  <a:gd name="T83" fmla="*/ 45 h 135"/>
                  <a:gd name="T84" fmla="*/ 34 w 226"/>
                  <a:gd name="T85" fmla="*/ 43 h 135"/>
                  <a:gd name="T86" fmla="*/ 34 w 226"/>
                  <a:gd name="T87" fmla="*/ 33 h 135"/>
                  <a:gd name="T88" fmla="*/ 43 w 226"/>
                  <a:gd name="T89" fmla="*/ 33 h 135"/>
                  <a:gd name="T90" fmla="*/ 53 w 226"/>
                  <a:gd name="T91" fmla="*/ 40 h 135"/>
                  <a:gd name="T92" fmla="*/ 69 w 226"/>
                  <a:gd name="T93" fmla="*/ 40 h 135"/>
                  <a:gd name="T94" fmla="*/ 86 w 226"/>
                  <a:gd name="T95" fmla="*/ 40 h 135"/>
                  <a:gd name="T96" fmla="*/ 88 w 226"/>
                  <a:gd name="T97" fmla="*/ 36 h 135"/>
                  <a:gd name="T98" fmla="*/ 93 w 226"/>
                  <a:gd name="T99" fmla="*/ 26 h 135"/>
                  <a:gd name="T100" fmla="*/ 109 w 226"/>
                  <a:gd name="T101" fmla="*/ 24 h 135"/>
                  <a:gd name="T102" fmla="*/ 114 w 226"/>
                  <a:gd name="T103" fmla="*/ 21 h 135"/>
                  <a:gd name="T104" fmla="*/ 124 w 226"/>
                  <a:gd name="T105" fmla="*/ 19 h 135"/>
                  <a:gd name="T106" fmla="*/ 131 w 226"/>
                  <a:gd name="T107" fmla="*/ 21 h 135"/>
                  <a:gd name="T108" fmla="*/ 140 w 226"/>
                  <a:gd name="T109" fmla="*/ 14 h 135"/>
                  <a:gd name="T110" fmla="*/ 147 w 226"/>
                  <a:gd name="T111" fmla="*/ 2 h 135"/>
                  <a:gd name="T112" fmla="*/ 157 w 226"/>
                  <a:gd name="T113" fmla="*/ 0 h 135"/>
                  <a:gd name="T114" fmla="*/ 169 w 226"/>
                  <a:gd name="T115" fmla="*/ 5 h 135"/>
                  <a:gd name="T116" fmla="*/ 176 w 226"/>
                  <a:gd name="T11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6" h="135">
                    <a:moveTo>
                      <a:pt x="178" y="2"/>
                    </a:moveTo>
                    <a:lnTo>
                      <a:pt x="181" y="5"/>
                    </a:lnTo>
                    <a:lnTo>
                      <a:pt x="183" y="5"/>
                    </a:lnTo>
                    <a:lnTo>
                      <a:pt x="183" y="7"/>
                    </a:lnTo>
                    <a:lnTo>
                      <a:pt x="185" y="10"/>
                    </a:lnTo>
                    <a:lnTo>
                      <a:pt x="185" y="12"/>
                    </a:lnTo>
                    <a:lnTo>
                      <a:pt x="188" y="12"/>
                    </a:lnTo>
                    <a:lnTo>
                      <a:pt x="190" y="12"/>
                    </a:lnTo>
                    <a:lnTo>
                      <a:pt x="193" y="12"/>
                    </a:lnTo>
                    <a:lnTo>
                      <a:pt x="195" y="12"/>
                    </a:lnTo>
                    <a:lnTo>
                      <a:pt x="195" y="10"/>
                    </a:lnTo>
                    <a:lnTo>
                      <a:pt x="197" y="10"/>
                    </a:lnTo>
                    <a:lnTo>
                      <a:pt x="197" y="12"/>
                    </a:lnTo>
                    <a:lnTo>
                      <a:pt x="200" y="12"/>
                    </a:lnTo>
                    <a:lnTo>
                      <a:pt x="200" y="10"/>
                    </a:lnTo>
                    <a:lnTo>
                      <a:pt x="202" y="10"/>
                    </a:lnTo>
                    <a:lnTo>
                      <a:pt x="204" y="10"/>
                    </a:lnTo>
                    <a:lnTo>
                      <a:pt x="204" y="12"/>
                    </a:lnTo>
                    <a:lnTo>
                      <a:pt x="207" y="12"/>
                    </a:lnTo>
                    <a:lnTo>
                      <a:pt x="207" y="14"/>
                    </a:lnTo>
                    <a:lnTo>
                      <a:pt x="207" y="17"/>
                    </a:lnTo>
                    <a:lnTo>
                      <a:pt x="209" y="17"/>
                    </a:lnTo>
                    <a:lnTo>
                      <a:pt x="211" y="17"/>
                    </a:lnTo>
                    <a:lnTo>
                      <a:pt x="211" y="19"/>
                    </a:lnTo>
                    <a:lnTo>
                      <a:pt x="214" y="19"/>
                    </a:lnTo>
                    <a:lnTo>
                      <a:pt x="214" y="21"/>
                    </a:lnTo>
                    <a:lnTo>
                      <a:pt x="216" y="21"/>
                    </a:lnTo>
                    <a:lnTo>
                      <a:pt x="214" y="21"/>
                    </a:lnTo>
                    <a:lnTo>
                      <a:pt x="214" y="24"/>
                    </a:lnTo>
                    <a:lnTo>
                      <a:pt x="216" y="24"/>
                    </a:lnTo>
                    <a:lnTo>
                      <a:pt x="214" y="24"/>
                    </a:lnTo>
                    <a:lnTo>
                      <a:pt x="216" y="24"/>
                    </a:lnTo>
                    <a:lnTo>
                      <a:pt x="219" y="24"/>
                    </a:lnTo>
                    <a:lnTo>
                      <a:pt x="221" y="24"/>
                    </a:lnTo>
                    <a:lnTo>
                      <a:pt x="223" y="24"/>
                    </a:lnTo>
                    <a:lnTo>
                      <a:pt x="223" y="26"/>
                    </a:lnTo>
                    <a:lnTo>
                      <a:pt x="223" y="29"/>
                    </a:lnTo>
                    <a:lnTo>
                      <a:pt x="223" y="31"/>
                    </a:lnTo>
                    <a:lnTo>
                      <a:pt x="226" y="31"/>
                    </a:lnTo>
                    <a:lnTo>
                      <a:pt x="223" y="31"/>
                    </a:lnTo>
                    <a:lnTo>
                      <a:pt x="223" y="33"/>
                    </a:lnTo>
                    <a:lnTo>
                      <a:pt x="221" y="33"/>
                    </a:lnTo>
                    <a:lnTo>
                      <a:pt x="221" y="36"/>
                    </a:lnTo>
                    <a:lnTo>
                      <a:pt x="221" y="38"/>
                    </a:lnTo>
                    <a:lnTo>
                      <a:pt x="219" y="36"/>
                    </a:lnTo>
                    <a:lnTo>
                      <a:pt x="219" y="38"/>
                    </a:lnTo>
                    <a:lnTo>
                      <a:pt x="219" y="40"/>
                    </a:lnTo>
                    <a:lnTo>
                      <a:pt x="216" y="40"/>
                    </a:lnTo>
                    <a:lnTo>
                      <a:pt x="214" y="40"/>
                    </a:lnTo>
                    <a:lnTo>
                      <a:pt x="211" y="38"/>
                    </a:lnTo>
                    <a:lnTo>
                      <a:pt x="209" y="38"/>
                    </a:lnTo>
                    <a:lnTo>
                      <a:pt x="209" y="40"/>
                    </a:lnTo>
                    <a:lnTo>
                      <a:pt x="207" y="40"/>
                    </a:lnTo>
                    <a:lnTo>
                      <a:pt x="204" y="43"/>
                    </a:lnTo>
                    <a:lnTo>
                      <a:pt x="202" y="43"/>
                    </a:lnTo>
                    <a:lnTo>
                      <a:pt x="202" y="45"/>
                    </a:lnTo>
                    <a:lnTo>
                      <a:pt x="202" y="48"/>
                    </a:lnTo>
                    <a:lnTo>
                      <a:pt x="200" y="48"/>
                    </a:lnTo>
                    <a:lnTo>
                      <a:pt x="200" y="50"/>
                    </a:lnTo>
                    <a:lnTo>
                      <a:pt x="197" y="50"/>
                    </a:lnTo>
                    <a:lnTo>
                      <a:pt x="197" y="52"/>
                    </a:lnTo>
                    <a:lnTo>
                      <a:pt x="197" y="50"/>
                    </a:lnTo>
                    <a:lnTo>
                      <a:pt x="197" y="52"/>
                    </a:lnTo>
                    <a:lnTo>
                      <a:pt x="195" y="52"/>
                    </a:lnTo>
                    <a:lnTo>
                      <a:pt x="195" y="55"/>
                    </a:lnTo>
                    <a:lnTo>
                      <a:pt x="197" y="55"/>
                    </a:lnTo>
                    <a:lnTo>
                      <a:pt x="197" y="57"/>
                    </a:lnTo>
                    <a:lnTo>
                      <a:pt x="195" y="59"/>
                    </a:lnTo>
                    <a:lnTo>
                      <a:pt x="193" y="59"/>
                    </a:lnTo>
                    <a:lnTo>
                      <a:pt x="193" y="62"/>
                    </a:lnTo>
                    <a:lnTo>
                      <a:pt x="193" y="64"/>
                    </a:lnTo>
                    <a:lnTo>
                      <a:pt x="190" y="64"/>
                    </a:lnTo>
                    <a:lnTo>
                      <a:pt x="190" y="67"/>
                    </a:lnTo>
                    <a:lnTo>
                      <a:pt x="190" y="69"/>
                    </a:lnTo>
                    <a:lnTo>
                      <a:pt x="188" y="71"/>
                    </a:lnTo>
                    <a:lnTo>
                      <a:pt x="185" y="71"/>
                    </a:lnTo>
                    <a:lnTo>
                      <a:pt x="185" y="74"/>
                    </a:lnTo>
                    <a:lnTo>
                      <a:pt x="183" y="74"/>
                    </a:lnTo>
                    <a:lnTo>
                      <a:pt x="183" y="76"/>
                    </a:lnTo>
                    <a:lnTo>
                      <a:pt x="185" y="76"/>
                    </a:lnTo>
                    <a:lnTo>
                      <a:pt x="185" y="78"/>
                    </a:lnTo>
                    <a:lnTo>
                      <a:pt x="183" y="78"/>
                    </a:lnTo>
                    <a:lnTo>
                      <a:pt x="183" y="81"/>
                    </a:lnTo>
                    <a:lnTo>
                      <a:pt x="183" y="83"/>
                    </a:lnTo>
                    <a:lnTo>
                      <a:pt x="181" y="83"/>
                    </a:lnTo>
                    <a:lnTo>
                      <a:pt x="181" y="86"/>
                    </a:lnTo>
                    <a:lnTo>
                      <a:pt x="178" y="86"/>
                    </a:lnTo>
                    <a:lnTo>
                      <a:pt x="178" y="88"/>
                    </a:lnTo>
                    <a:lnTo>
                      <a:pt x="181" y="88"/>
                    </a:lnTo>
                    <a:lnTo>
                      <a:pt x="181" y="90"/>
                    </a:lnTo>
                    <a:lnTo>
                      <a:pt x="178" y="90"/>
                    </a:lnTo>
                    <a:lnTo>
                      <a:pt x="178" y="93"/>
                    </a:lnTo>
                    <a:lnTo>
                      <a:pt x="178" y="90"/>
                    </a:lnTo>
                    <a:lnTo>
                      <a:pt x="176" y="90"/>
                    </a:lnTo>
                    <a:lnTo>
                      <a:pt x="176" y="93"/>
                    </a:lnTo>
                    <a:lnTo>
                      <a:pt x="178" y="93"/>
                    </a:lnTo>
                    <a:lnTo>
                      <a:pt x="176" y="93"/>
                    </a:lnTo>
                    <a:lnTo>
                      <a:pt x="176" y="95"/>
                    </a:lnTo>
                    <a:lnTo>
                      <a:pt x="174" y="93"/>
                    </a:lnTo>
                    <a:lnTo>
                      <a:pt x="174" y="95"/>
                    </a:lnTo>
                    <a:lnTo>
                      <a:pt x="174" y="97"/>
                    </a:lnTo>
                    <a:lnTo>
                      <a:pt x="171" y="97"/>
                    </a:lnTo>
                    <a:lnTo>
                      <a:pt x="171" y="100"/>
                    </a:lnTo>
                    <a:lnTo>
                      <a:pt x="171" y="102"/>
                    </a:lnTo>
                    <a:lnTo>
                      <a:pt x="174" y="102"/>
                    </a:lnTo>
                    <a:lnTo>
                      <a:pt x="171" y="105"/>
                    </a:lnTo>
                    <a:lnTo>
                      <a:pt x="169" y="105"/>
                    </a:lnTo>
                    <a:lnTo>
                      <a:pt x="169" y="107"/>
                    </a:lnTo>
                    <a:lnTo>
                      <a:pt x="169" y="109"/>
                    </a:lnTo>
                    <a:lnTo>
                      <a:pt x="166" y="109"/>
                    </a:lnTo>
                    <a:lnTo>
                      <a:pt x="166" y="112"/>
                    </a:lnTo>
                    <a:lnTo>
                      <a:pt x="164" y="112"/>
                    </a:lnTo>
                    <a:lnTo>
                      <a:pt x="162" y="112"/>
                    </a:lnTo>
                    <a:lnTo>
                      <a:pt x="159" y="112"/>
                    </a:lnTo>
                    <a:lnTo>
                      <a:pt x="159" y="109"/>
                    </a:lnTo>
                    <a:lnTo>
                      <a:pt x="155" y="112"/>
                    </a:lnTo>
                    <a:lnTo>
                      <a:pt x="155" y="114"/>
                    </a:lnTo>
                    <a:lnTo>
                      <a:pt x="152" y="114"/>
                    </a:lnTo>
                    <a:lnTo>
                      <a:pt x="152" y="116"/>
                    </a:lnTo>
                    <a:lnTo>
                      <a:pt x="150" y="116"/>
                    </a:lnTo>
                    <a:lnTo>
                      <a:pt x="150" y="119"/>
                    </a:lnTo>
                    <a:lnTo>
                      <a:pt x="150" y="116"/>
                    </a:lnTo>
                    <a:lnTo>
                      <a:pt x="147" y="116"/>
                    </a:lnTo>
                    <a:lnTo>
                      <a:pt x="145" y="114"/>
                    </a:lnTo>
                    <a:lnTo>
                      <a:pt x="145" y="116"/>
                    </a:lnTo>
                    <a:lnTo>
                      <a:pt x="143" y="116"/>
                    </a:lnTo>
                    <a:lnTo>
                      <a:pt x="140" y="116"/>
                    </a:lnTo>
                    <a:lnTo>
                      <a:pt x="138" y="119"/>
                    </a:lnTo>
                    <a:lnTo>
                      <a:pt x="136" y="116"/>
                    </a:lnTo>
                    <a:lnTo>
                      <a:pt x="133" y="116"/>
                    </a:lnTo>
                    <a:lnTo>
                      <a:pt x="131" y="116"/>
                    </a:lnTo>
                    <a:lnTo>
                      <a:pt x="128" y="116"/>
                    </a:lnTo>
                    <a:lnTo>
                      <a:pt x="126" y="116"/>
                    </a:lnTo>
                    <a:lnTo>
                      <a:pt x="124" y="116"/>
                    </a:lnTo>
                    <a:lnTo>
                      <a:pt x="124" y="119"/>
                    </a:lnTo>
                    <a:lnTo>
                      <a:pt x="124" y="116"/>
                    </a:lnTo>
                    <a:lnTo>
                      <a:pt x="121" y="116"/>
                    </a:lnTo>
                    <a:lnTo>
                      <a:pt x="119" y="116"/>
                    </a:lnTo>
                    <a:lnTo>
                      <a:pt x="119" y="114"/>
                    </a:lnTo>
                    <a:lnTo>
                      <a:pt x="117" y="116"/>
                    </a:lnTo>
                    <a:lnTo>
                      <a:pt x="114" y="116"/>
                    </a:lnTo>
                    <a:lnTo>
                      <a:pt x="112" y="116"/>
                    </a:lnTo>
                    <a:lnTo>
                      <a:pt x="114" y="119"/>
                    </a:lnTo>
                    <a:lnTo>
                      <a:pt x="112" y="119"/>
                    </a:lnTo>
                    <a:lnTo>
                      <a:pt x="112" y="121"/>
                    </a:lnTo>
                    <a:lnTo>
                      <a:pt x="109" y="121"/>
                    </a:lnTo>
                    <a:lnTo>
                      <a:pt x="105" y="124"/>
                    </a:lnTo>
                    <a:lnTo>
                      <a:pt x="107" y="124"/>
                    </a:lnTo>
                    <a:lnTo>
                      <a:pt x="105" y="124"/>
                    </a:lnTo>
                    <a:lnTo>
                      <a:pt x="102" y="124"/>
                    </a:lnTo>
                    <a:lnTo>
                      <a:pt x="100" y="121"/>
                    </a:lnTo>
                    <a:lnTo>
                      <a:pt x="98" y="124"/>
                    </a:lnTo>
                    <a:lnTo>
                      <a:pt x="100" y="126"/>
                    </a:lnTo>
                    <a:lnTo>
                      <a:pt x="98" y="126"/>
                    </a:lnTo>
                    <a:lnTo>
                      <a:pt x="98" y="128"/>
                    </a:lnTo>
                    <a:lnTo>
                      <a:pt x="95" y="126"/>
                    </a:lnTo>
                    <a:lnTo>
                      <a:pt x="95" y="128"/>
                    </a:lnTo>
                    <a:lnTo>
                      <a:pt x="93" y="126"/>
                    </a:lnTo>
                    <a:lnTo>
                      <a:pt x="93" y="128"/>
                    </a:lnTo>
                    <a:lnTo>
                      <a:pt x="90" y="128"/>
                    </a:lnTo>
                    <a:lnTo>
                      <a:pt x="90" y="131"/>
                    </a:lnTo>
                    <a:lnTo>
                      <a:pt x="90" y="128"/>
                    </a:lnTo>
                    <a:lnTo>
                      <a:pt x="88" y="128"/>
                    </a:lnTo>
                    <a:lnTo>
                      <a:pt x="86" y="128"/>
                    </a:lnTo>
                    <a:lnTo>
                      <a:pt x="86" y="131"/>
                    </a:lnTo>
                    <a:lnTo>
                      <a:pt x="83" y="131"/>
                    </a:lnTo>
                    <a:lnTo>
                      <a:pt x="83" y="133"/>
                    </a:lnTo>
                    <a:lnTo>
                      <a:pt x="81" y="133"/>
                    </a:lnTo>
                    <a:lnTo>
                      <a:pt x="79" y="133"/>
                    </a:lnTo>
                    <a:lnTo>
                      <a:pt x="79" y="135"/>
                    </a:lnTo>
                    <a:lnTo>
                      <a:pt x="76" y="135"/>
                    </a:lnTo>
                    <a:lnTo>
                      <a:pt x="74" y="135"/>
                    </a:lnTo>
                    <a:lnTo>
                      <a:pt x="71" y="135"/>
                    </a:lnTo>
                    <a:lnTo>
                      <a:pt x="71" y="133"/>
                    </a:lnTo>
                    <a:lnTo>
                      <a:pt x="69" y="133"/>
                    </a:lnTo>
                    <a:lnTo>
                      <a:pt x="69" y="135"/>
                    </a:lnTo>
                    <a:lnTo>
                      <a:pt x="69" y="133"/>
                    </a:lnTo>
                    <a:lnTo>
                      <a:pt x="67" y="133"/>
                    </a:lnTo>
                    <a:lnTo>
                      <a:pt x="67" y="135"/>
                    </a:lnTo>
                    <a:lnTo>
                      <a:pt x="64" y="135"/>
                    </a:lnTo>
                    <a:lnTo>
                      <a:pt x="64" y="133"/>
                    </a:lnTo>
                    <a:lnTo>
                      <a:pt x="62" y="133"/>
                    </a:lnTo>
                    <a:lnTo>
                      <a:pt x="60" y="133"/>
                    </a:lnTo>
                    <a:lnTo>
                      <a:pt x="60" y="135"/>
                    </a:lnTo>
                    <a:lnTo>
                      <a:pt x="60" y="133"/>
                    </a:lnTo>
                    <a:lnTo>
                      <a:pt x="57" y="133"/>
                    </a:lnTo>
                    <a:lnTo>
                      <a:pt x="55" y="133"/>
                    </a:lnTo>
                    <a:lnTo>
                      <a:pt x="55" y="131"/>
                    </a:lnTo>
                    <a:lnTo>
                      <a:pt x="53" y="131"/>
                    </a:lnTo>
                    <a:lnTo>
                      <a:pt x="50" y="128"/>
                    </a:lnTo>
                    <a:lnTo>
                      <a:pt x="50" y="126"/>
                    </a:lnTo>
                    <a:lnTo>
                      <a:pt x="48" y="126"/>
                    </a:lnTo>
                    <a:lnTo>
                      <a:pt x="45" y="126"/>
                    </a:lnTo>
                    <a:lnTo>
                      <a:pt x="43" y="126"/>
                    </a:lnTo>
                    <a:lnTo>
                      <a:pt x="41" y="126"/>
                    </a:lnTo>
                    <a:lnTo>
                      <a:pt x="43" y="126"/>
                    </a:lnTo>
                    <a:lnTo>
                      <a:pt x="41" y="126"/>
                    </a:lnTo>
                    <a:lnTo>
                      <a:pt x="41" y="124"/>
                    </a:lnTo>
                    <a:lnTo>
                      <a:pt x="38" y="124"/>
                    </a:lnTo>
                    <a:lnTo>
                      <a:pt x="38" y="121"/>
                    </a:lnTo>
                    <a:lnTo>
                      <a:pt x="38" y="119"/>
                    </a:lnTo>
                    <a:lnTo>
                      <a:pt x="36" y="119"/>
                    </a:lnTo>
                    <a:lnTo>
                      <a:pt x="36" y="116"/>
                    </a:lnTo>
                    <a:lnTo>
                      <a:pt x="34" y="116"/>
                    </a:lnTo>
                    <a:lnTo>
                      <a:pt x="34" y="114"/>
                    </a:lnTo>
                    <a:lnTo>
                      <a:pt x="31" y="114"/>
                    </a:lnTo>
                    <a:lnTo>
                      <a:pt x="29" y="114"/>
                    </a:lnTo>
                    <a:lnTo>
                      <a:pt x="29" y="112"/>
                    </a:lnTo>
                    <a:lnTo>
                      <a:pt x="26" y="112"/>
                    </a:lnTo>
                    <a:lnTo>
                      <a:pt x="26" y="109"/>
                    </a:lnTo>
                    <a:lnTo>
                      <a:pt x="26" y="107"/>
                    </a:lnTo>
                    <a:lnTo>
                      <a:pt x="26" y="109"/>
                    </a:lnTo>
                    <a:lnTo>
                      <a:pt x="26" y="107"/>
                    </a:lnTo>
                    <a:lnTo>
                      <a:pt x="24" y="107"/>
                    </a:lnTo>
                    <a:lnTo>
                      <a:pt x="24" y="105"/>
                    </a:lnTo>
                    <a:lnTo>
                      <a:pt x="24" y="107"/>
                    </a:lnTo>
                    <a:lnTo>
                      <a:pt x="24" y="105"/>
                    </a:lnTo>
                    <a:lnTo>
                      <a:pt x="22" y="105"/>
                    </a:lnTo>
                    <a:lnTo>
                      <a:pt x="22" y="107"/>
                    </a:lnTo>
                    <a:lnTo>
                      <a:pt x="22" y="105"/>
                    </a:lnTo>
                    <a:lnTo>
                      <a:pt x="19" y="105"/>
                    </a:lnTo>
                    <a:lnTo>
                      <a:pt x="19" y="102"/>
                    </a:lnTo>
                    <a:lnTo>
                      <a:pt x="17" y="102"/>
                    </a:lnTo>
                    <a:lnTo>
                      <a:pt x="17" y="100"/>
                    </a:lnTo>
                    <a:lnTo>
                      <a:pt x="15" y="100"/>
                    </a:lnTo>
                    <a:lnTo>
                      <a:pt x="15" y="97"/>
                    </a:lnTo>
                    <a:lnTo>
                      <a:pt x="12" y="97"/>
                    </a:lnTo>
                    <a:lnTo>
                      <a:pt x="12" y="95"/>
                    </a:lnTo>
                    <a:lnTo>
                      <a:pt x="10" y="95"/>
                    </a:lnTo>
                    <a:lnTo>
                      <a:pt x="10" y="93"/>
                    </a:lnTo>
                    <a:lnTo>
                      <a:pt x="12" y="93"/>
                    </a:lnTo>
                    <a:lnTo>
                      <a:pt x="12" y="90"/>
                    </a:lnTo>
                    <a:lnTo>
                      <a:pt x="10" y="90"/>
                    </a:lnTo>
                    <a:lnTo>
                      <a:pt x="7" y="88"/>
                    </a:lnTo>
                    <a:lnTo>
                      <a:pt x="7" y="86"/>
                    </a:lnTo>
                    <a:lnTo>
                      <a:pt x="10" y="86"/>
                    </a:lnTo>
                    <a:lnTo>
                      <a:pt x="10" y="83"/>
                    </a:lnTo>
                    <a:lnTo>
                      <a:pt x="7" y="83"/>
                    </a:lnTo>
                    <a:lnTo>
                      <a:pt x="5" y="83"/>
                    </a:lnTo>
                    <a:lnTo>
                      <a:pt x="3" y="83"/>
                    </a:lnTo>
                    <a:lnTo>
                      <a:pt x="0" y="83"/>
                    </a:lnTo>
                    <a:lnTo>
                      <a:pt x="3" y="83"/>
                    </a:lnTo>
                    <a:lnTo>
                      <a:pt x="3" y="81"/>
                    </a:lnTo>
                    <a:lnTo>
                      <a:pt x="5" y="81"/>
                    </a:lnTo>
                    <a:lnTo>
                      <a:pt x="5" y="78"/>
                    </a:lnTo>
                    <a:lnTo>
                      <a:pt x="5" y="81"/>
                    </a:lnTo>
                    <a:lnTo>
                      <a:pt x="5" y="78"/>
                    </a:lnTo>
                    <a:lnTo>
                      <a:pt x="5" y="81"/>
                    </a:lnTo>
                    <a:lnTo>
                      <a:pt x="5" y="78"/>
                    </a:lnTo>
                    <a:lnTo>
                      <a:pt x="5" y="81"/>
                    </a:lnTo>
                    <a:lnTo>
                      <a:pt x="5" y="78"/>
                    </a:lnTo>
                    <a:lnTo>
                      <a:pt x="7" y="78"/>
                    </a:lnTo>
                    <a:lnTo>
                      <a:pt x="7" y="76"/>
                    </a:lnTo>
                    <a:lnTo>
                      <a:pt x="10" y="76"/>
                    </a:lnTo>
                    <a:lnTo>
                      <a:pt x="12" y="76"/>
                    </a:lnTo>
                    <a:lnTo>
                      <a:pt x="15" y="76"/>
                    </a:lnTo>
                    <a:lnTo>
                      <a:pt x="12" y="76"/>
                    </a:lnTo>
                    <a:lnTo>
                      <a:pt x="12" y="74"/>
                    </a:lnTo>
                    <a:lnTo>
                      <a:pt x="15" y="74"/>
                    </a:lnTo>
                    <a:lnTo>
                      <a:pt x="12" y="74"/>
                    </a:lnTo>
                    <a:lnTo>
                      <a:pt x="12" y="71"/>
                    </a:lnTo>
                    <a:lnTo>
                      <a:pt x="15" y="71"/>
                    </a:lnTo>
                    <a:lnTo>
                      <a:pt x="15" y="69"/>
                    </a:lnTo>
                    <a:lnTo>
                      <a:pt x="12" y="69"/>
                    </a:lnTo>
                    <a:lnTo>
                      <a:pt x="12" y="67"/>
                    </a:lnTo>
                    <a:lnTo>
                      <a:pt x="12" y="69"/>
                    </a:lnTo>
                    <a:lnTo>
                      <a:pt x="12" y="67"/>
                    </a:lnTo>
                    <a:lnTo>
                      <a:pt x="12" y="64"/>
                    </a:lnTo>
                    <a:lnTo>
                      <a:pt x="15" y="64"/>
                    </a:lnTo>
                    <a:lnTo>
                      <a:pt x="12" y="62"/>
                    </a:lnTo>
                    <a:lnTo>
                      <a:pt x="12" y="59"/>
                    </a:lnTo>
                    <a:lnTo>
                      <a:pt x="12" y="57"/>
                    </a:lnTo>
                    <a:lnTo>
                      <a:pt x="15" y="57"/>
                    </a:lnTo>
                    <a:lnTo>
                      <a:pt x="17" y="57"/>
                    </a:lnTo>
                    <a:lnTo>
                      <a:pt x="19" y="57"/>
                    </a:lnTo>
                    <a:lnTo>
                      <a:pt x="19" y="55"/>
                    </a:lnTo>
                    <a:lnTo>
                      <a:pt x="19" y="52"/>
                    </a:lnTo>
                    <a:lnTo>
                      <a:pt x="22" y="52"/>
                    </a:lnTo>
                    <a:lnTo>
                      <a:pt x="22" y="50"/>
                    </a:lnTo>
                    <a:lnTo>
                      <a:pt x="19" y="50"/>
                    </a:lnTo>
                    <a:lnTo>
                      <a:pt x="19" y="48"/>
                    </a:lnTo>
                    <a:lnTo>
                      <a:pt x="17" y="48"/>
                    </a:lnTo>
                    <a:lnTo>
                      <a:pt x="15" y="45"/>
                    </a:lnTo>
                    <a:lnTo>
                      <a:pt x="12" y="45"/>
                    </a:lnTo>
                    <a:lnTo>
                      <a:pt x="12" y="43"/>
                    </a:lnTo>
                    <a:lnTo>
                      <a:pt x="12" y="45"/>
                    </a:lnTo>
                    <a:lnTo>
                      <a:pt x="12" y="43"/>
                    </a:lnTo>
                    <a:lnTo>
                      <a:pt x="15" y="43"/>
                    </a:lnTo>
                    <a:lnTo>
                      <a:pt x="15" y="40"/>
                    </a:lnTo>
                    <a:lnTo>
                      <a:pt x="17" y="40"/>
                    </a:lnTo>
                    <a:lnTo>
                      <a:pt x="19" y="40"/>
                    </a:lnTo>
                    <a:lnTo>
                      <a:pt x="22" y="40"/>
                    </a:lnTo>
                    <a:lnTo>
                      <a:pt x="22" y="43"/>
                    </a:lnTo>
                    <a:lnTo>
                      <a:pt x="22" y="45"/>
                    </a:lnTo>
                    <a:lnTo>
                      <a:pt x="24" y="45"/>
                    </a:lnTo>
                    <a:lnTo>
                      <a:pt x="24" y="43"/>
                    </a:lnTo>
                    <a:lnTo>
                      <a:pt x="26" y="43"/>
                    </a:lnTo>
                    <a:lnTo>
                      <a:pt x="29" y="45"/>
                    </a:lnTo>
                    <a:lnTo>
                      <a:pt x="29" y="43"/>
                    </a:lnTo>
                    <a:lnTo>
                      <a:pt x="31" y="43"/>
                    </a:lnTo>
                    <a:lnTo>
                      <a:pt x="34" y="43"/>
                    </a:lnTo>
                    <a:lnTo>
                      <a:pt x="34" y="40"/>
                    </a:lnTo>
                    <a:lnTo>
                      <a:pt x="31" y="38"/>
                    </a:lnTo>
                    <a:lnTo>
                      <a:pt x="34" y="38"/>
                    </a:lnTo>
                    <a:lnTo>
                      <a:pt x="31" y="38"/>
                    </a:lnTo>
                    <a:lnTo>
                      <a:pt x="31" y="36"/>
                    </a:lnTo>
                    <a:lnTo>
                      <a:pt x="34" y="36"/>
                    </a:lnTo>
                    <a:lnTo>
                      <a:pt x="34" y="33"/>
                    </a:lnTo>
                    <a:lnTo>
                      <a:pt x="34" y="31"/>
                    </a:lnTo>
                    <a:lnTo>
                      <a:pt x="36" y="29"/>
                    </a:lnTo>
                    <a:lnTo>
                      <a:pt x="38" y="29"/>
                    </a:lnTo>
                    <a:lnTo>
                      <a:pt x="41" y="29"/>
                    </a:lnTo>
                    <a:lnTo>
                      <a:pt x="41" y="31"/>
                    </a:lnTo>
                    <a:lnTo>
                      <a:pt x="43" y="31"/>
                    </a:lnTo>
                    <a:lnTo>
                      <a:pt x="43" y="33"/>
                    </a:lnTo>
                    <a:lnTo>
                      <a:pt x="45" y="33"/>
                    </a:lnTo>
                    <a:lnTo>
                      <a:pt x="45" y="36"/>
                    </a:lnTo>
                    <a:lnTo>
                      <a:pt x="48" y="36"/>
                    </a:lnTo>
                    <a:lnTo>
                      <a:pt x="48" y="38"/>
                    </a:lnTo>
                    <a:lnTo>
                      <a:pt x="50" y="38"/>
                    </a:lnTo>
                    <a:lnTo>
                      <a:pt x="53" y="38"/>
                    </a:lnTo>
                    <a:lnTo>
                      <a:pt x="53" y="40"/>
                    </a:lnTo>
                    <a:lnTo>
                      <a:pt x="55" y="40"/>
                    </a:lnTo>
                    <a:lnTo>
                      <a:pt x="57" y="40"/>
                    </a:lnTo>
                    <a:lnTo>
                      <a:pt x="60" y="40"/>
                    </a:lnTo>
                    <a:lnTo>
                      <a:pt x="62" y="40"/>
                    </a:lnTo>
                    <a:lnTo>
                      <a:pt x="64" y="40"/>
                    </a:lnTo>
                    <a:lnTo>
                      <a:pt x="67" y="40"/>
                    </a:lnTo>
                    <a:lnTo>
                      <a:pt x="69" y="40"/>
                    </a:lnTo>
                    <a:lnTo>
                      <a:pt x="71" y="40"/>
                    </a:lnTo>
                    <a:lnTo>
                      <a:pt x="74" y="43"/>
                    </a:lnTo>
                    <a:lnTo>
                      <a:pt x="76" y="40"/>
                    </a:lnTo>
                    <a:lnTo>
                      <a:pt x="79" y="40"/>
                    </a:lnTo>
                    <a:lnTo>
                      <a:pt x="81" y="40"/>
                    </a:lnTo>
                    <a:lnTo>
                      <a:pt x="83" y="40"/>
                    </a:lnTo>
                    <a:lnTo>
                      <a:pt x="86" y="40"/>
                    </a:lnTo>
                    <a:lnTo>
                      <a:pt x="88" y="40"/>
                    </a:lnTo>
                    <a:lnTo>
                      <a:pt x="88" y="38"/>
                    </a:lnTo>
                    <a:lnTo>
                      <a:pt x="90" y="38"/>
                    </a:lnTo>
                    <a:lnTo>
                      <a:pt x="93" y="38"/>
                    </a:lnTo>
                    <a:lnTo>
                      <a:pt x="90" y="38"/>
                    </a:lnTo>
                    <a:lnTo>
                      <a:pt x="90" y="36"/>
                    </a:lnTo>
                    <a:lnTo>
                      <a:pt x="88" y="36"/>
                    </a:lnTo>
                    <a:lnTo>
                      <a:pt x="88" y="33"/>
                    </a:lnTo>
                    <a:lnTo>
                      <a:pt x="88" y="31"/>
                    </a:lnTo>
                    <a:lnTo>
                      <a:pt x="90" y="29"/>
                    </a:lnTo>
                    <a:lnTo>
                      <a:pt x="90" y="31"/>
                    </a:lnTo>
                    <a:lnTo>
                      <a:pt x="90" y="29"/>
                    </a:lnTo>
                    <a:lnTo>
                      <a:pt x="90" y="26"/>
                    </a:lnTo>
                    <a:lnTo>
                      <a:pt x="93" y="26"/>
                    </a:lnTo>
                    <a:lnTo>
                      <a:pt x="95" y="26"/>
                    </a:lnTo>
                    <a:lnTo>
                      <a:pt x="98" y="26"/>
                    </a:lnTo>
                    <a:lnTo>
                      <a:pt x="100" y="26"/>
                    </a:lnTo>
                    <a:lnTo>
                      <a:pt x="102" y="26"/>
                    </a:lnTo>
                    <a:lnTo>
                      <a:pt x="105" y="26"/>
                    </a:lnTo>
                    <a:lnTo>
                      <a:pt x="107" y="24"/>
                    </a:lnTo>
                    <a:lnTo>
                      <a:pt x="109" y="24"/>
                    </a:lnTo>
                    <a:lnTo>
                      <a:pt x="109" y="26"/>
                    </a:lnTo>
                    <a:lnTo>
                      <a:pt x="109" y="24"/>
                    </a:lnTo>
                    <a:lnTo>
                      <a:pt x="112" y="24"/>
                    </a:lnTo>
                    <a:lnTo>
                      <a:pt x="112" y="26"/>
                    </a:lnTo>
                    <a:lnTo>
                      <a:pt x="112" y="24"/>
                    </a:lnTo>
                    <a:lnTo>
                      <a:pt x="112" y="21"/>
                    </a:lnTo>
                    <a:lnTo>
                      <a:pt x="114" y="21"/>
                    </a:lnTo>
                    <a:lnTo>
                      <a:pt x="114" y="19"/>
                    </a:lnTo>
                    <a:lnTo>
                      <a:pt x="117" y="19"/>
                    </a:lnTo>
                    <a:lnTo>
                      <a:pt x="117" y="17"/>
                    </a:lnTo>
                    <a:lnTo>
                      <a:pt x="119" y="17"/>
                    </a:lnTo>
                    <a:lnTo>
                      <a:pt x="119" y="19"/>
                    </a:lnTo>
                    <a:lnTo>
                      <a:pt x="121" y="19"/>
                    </a:lnTo>
                    <a:lnTo>
                      <a:pt x="124" y="19"/>
                    </a:lnTo>
                    <a:lnTo>
                      <a:pt x="124" y="21"/>
                    </a:lnTo>
                    <a:lnTo>
                      <a:pt x="121" y="21"/>
                    </a:lnTo>
                    <a:lnTo>
                      <a:pt x="124" y="21"/>
                    </a:lnTo>
                    <a:lnTo>
                      <a:pt x="126" y="21"/>
                    </a:lnTo>
                    <a:lnTo>
                      <a:pt x="126" y="24"/>
                    </a:lnTo>
                    <a:lnTo>
                      <a:pt x="128" y="21"/>
                    </a:lnTo>
                    <a:lnTo>
                      <a:pt x="131" y="21"/>
                    </a:lnTo>
                    <a:lnTo>
                      <a:pt x="131" y="19"/>
                    </a:lnTo>
                    <a:lnTo>
                      <a:pt x="133" y="19"/>
                    </a:lnTo>
                    <a:lnTo>
                      <a:pt x="133" y="17"/>
                    </a:lnTo>
                    <a:lnTo>
                      <a:pt x="136" y="17"/>
                    </a:lnTo>
                    <a:lnTo>
                      <a:pt x="138" y="17"/>
                    </a:lnTo>
                    <a:lnTo>
                      <a:pt x="140" y="17"/>
                    </a:lnTo>
                    <a:lnTo>
                      <a:pt x="140" y="14"/>
                    </a:lnTo>
                    <a:lnTo>
                      <a:pt x="143" y="14"/>
                    </a:lnTo>
                    <a:lnTo>
                      <a:pt x="143" y="12"/>
                    </a:lnTo>
                    <a:lnTo>
                      <a:pt x="143" y="10"/>
                    </a:lnTo>
                    <a:lnTo>
                      <a:pt x="145" y="7"/>
                    </a:lnTo>
                    <a:lnTo>
                      <a:pt x="145" y="5"/>
                    </a:lnTo>
                    <a:lnTo>
                      <a:pt x="145" y="2"/>
                    </a:lnTo>
                    <a:lnTo>
                      <a:pt x="147" y="2"/>
                    </a:lnTo>
                    <a:lnTo>
                      <a:pt x="147" y="5"/>
                    </a:lnTo>
                    <a:lnTo>
                      <a:pt x="147" y="2"/>
                    </a:lnTo>
                    <a:lnTo>
                      <a:pt x="150" y="2"/>
                    </a:lnTo>
                    <a:lnTo>
                      <a:pt x="152" y="2"/>
                    </a:lnTo>
                    <a:lnTo>
                      <a:pt x="155" y="2"/>
                    </a:lnTo>
                    <a:lnTo>
                      <a:pt x="157" y="2"/>
                    </a:lnTo>
                    <a:lnTo>
                      <a:pt x="157" y="0"/>
                    </a:lnTo>
                    <a:lnTo>
                      <a:pt x="157" y="2"/>
                    </a:lnTo>
                    <a:lnTo>
                      <a:pt x="159" y="2"/>
                    </a:lnTo>
                    <a:lnTo>
                      <a:pt x="162" y="2"/>
                    </a:lnTo>
                    <a:lnTo>
                      <a:pt x="162" y="5"/>
                    </a:lnTo>
                    <a:lnTo>
                      <a:pt x="164" y="5"/>
                    </a:lnTo>
                    <a:lnTo>
                      <a:pt x="166" y="5"/>
                    </a:lnTo>
                    <a:lnTo>
                      <a:pt x="169" y="5"/>
                    </a:lnTo>
                    <a:lnTo>
                      <a:pt x="169" y="2"/>
                    </a:lnTo>
                    <a:lnTo>
                      <a:pt x="171" y="2"/>
                    </a:lnTo>
                    <a:lnTo>
                      <a:pt x="171" y="5"/>
                    </a:lnTo>
                    <a:lnTo>
                      <a:pt x="174" y="5"/>
                    </a:lnTo>
                    <a:lnTo>
                      <a:pt x="174" y="2"/>
                    </a:lnTo>
                    <a:lnTo>
                      <a:pt x="176" y="2"/>
                    </a:lnTo>
                    <a:lnTo>
                      <a:pt x="176" y="0"/>
                    </a:lnTo>
                    <a:lnTo>
                      <a:pt x="178" y="0"/>
                    </a:lnTo>
                    <a:lnTo>
                      <a:pt x="178" y="2"/>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74" name="Freeform 52464">
                <a:extLst>
                  <a:ext uri="{FF2B5EF4-FFF2-40B4-BE49-F238E27FC236}">
                    <a16:creationId xmlns:a16="http://schemas.microsoft.com/office/drawing/2014/main" id="{7F709604-B630-4E93-ABED-7843AEEE4481}"/>
                  </a:ext>
                </a:extLst>
              </p:cNvPr>
              <p:cNvSpPr>
                <a:spLocks/>
              </p:cNvSpPr>
              <p:nvPr/>
            </p:nvSpPr>
            <p:spPr bwMode="auto">
              <a:xfrm>
                <a:off x="2682298" y="4049655"/>
                <a:ext cx="281492" cy="377238"/>
              </a:xfrm>
              <a:custGeom>
                <a:avLst/>
                <a:gdLst>
                  <a:gd name="T0" fmla="*/ 69 w 147"/>
                  <a:gd name="T1" fmla="*/ 176 h 197"/>
                  <a:gd name="T2" fmla="*/ 66 w 147"/>
                  <a:gd name="T3" fmla="*/ 183 h 197"/>
                  <a:gd name="T4" fmla="*/ 59 w 147"/>
                  <a:gd name="T5" fmla="*/ 188 h 197"/>
                  <a:gd name="T6" fmla="*/ 42 w 147"/>
                  <a:gd name="T7" fmla="*/ 190 h 197"/>
                  <a:gd name="T8" fmla="*/ 35 w 147"/>
                  <a:gd name="T9" fmla="*/ 192 h 197"/>
                  <a:gd name="T10" fmla="*/ 24 w 147"/>
                  <a:gd name="T11" fmla="*/ 195 h 197"/>
                  <a:gd name="T12" fmla="*/ 21 w 147"/>
                  <a:gd name="T13" fmla="*/ 190 h 197"/>
                  <a:gd name="T14" fmla="*/ 9 w 147"/>
                  <a:gd name="T15" fmla="*/ 190 h 197"/>
                  <a:gd name="T16" fmla="*/ 21 w 147"/>
                  <a:gd name="T17" fmla="*/ 183 h 197"/>
                  <a:gd name="T18" fmla="*/ 16 w 147"/>
                  <a:gd name="T19" fmla="*/ 181 h 197"/>
                  <a:gd name="T20" fmla="*/ 5 w 147"/>
                  <a:gd name="T21" fmla="*/ 178 h 197"/>
                  <a:gd name="T22" fmla="*/ 24 w 147"/>
                  <a:gd name="T23" fmla="*/ 164 h 197"/>
                  <a:gd name="T24" fmla="*/ 0 w 147"/>
                  <a:gd name="T25" fmla="*/ 159 h 197"/>
                  <a:gd name="T26" fmla="*/ 14 w 147"/>
                  <a:gd name="T27" fmla="*/ 157 h 197"/>
                  <a:gd name="T28" fmla="*/ 19 w 147"/>
                  <a:gd name="T29" fmla="*/ 150 h 197"/>
                  <a:gd name="T30" fmla="*/ 33 w 147"/>
                  <a:gd name="T31" fmla="*/ 143 h 197"/>
                  <a:gd name="T32" fmla="*/ 54 w 147"/>
                  <a:gd name="T33" fmla="*/ 135 h 197"/>
                  <a:gd name="T34" fmla="*/ 38 w 147"/>
                  <a:gd name="T35" fmla="*/ 140 h 197"/>
                  <a:gd name="T36" fmla="*/ 19 w 147"/>
                  <a:gd name="T37" fmla="*/ 140 h 197"/>
                  <a:gd name="T38" fmla="*/ 35 w 147"/>
                  <a:gd name="T39" fmla="*/ 124 h 197"/>
                  <a:gd name="T40" fmla="*/ 50 w 147"/>
                  <a:gd name="T41" fmla="*/ 114 h 197"/>
                  <a:gd name="T42" fmla="*/ 45 w 147"/>
                  <a:gd name="T43" fmla="*/ 107 h 197"/>
                  <a:gd name="T44" fmla="*/ 28 w 147"/>
                  <a:gd name="T45" fmla="*/ 105 h 197"/>
                  <a:gd name="T46" fmla="*/ 21 w 147"/>
                  <a:gd name="T47" fmla="*/ 107 h 197"/>
                  <a:gd name="T48" fmla="*/ 12 w 147"/>
                  <a:gd name="T49" fmla="*/ 100 h 197"/>
                  <a:gd name="T50" fmla="*/ 14 w 147"/>
                  <a:gd name="T51" fmla="*/ 93 h 197"/>
                  <a:gd name="T52" fmla="*/ 16 w 147"/>
                  <a:gd name="T53" fmla="*/ 86 h 197"/>
                  <a:gd name="T54" fmla="*/ 31 w 147"/>
                  <a:gd name="T55" fmla="*/ 76 h 197"/>
                  <a:gd name="T56" fmla="*/ 7 w 147"/>
                  <a:gd name="T57" fmla="*/ 71 h 197"/>
                  <a:gd name="T58" fmla="*/ 21 w 147"/>
                  <a:gd name="T59" fmla="*/ 74 h 197"/>
                  <a:gd name="T60" fmla="*/ 19 w 147"/>
                  <a:gd name="T61" fmla="*/ 67 h 197"/>
                  <a:gd name="T62" fmla="*/ 12 w 147"/>
                  <a:gd name="T63" fmla="*/ 62 h 197"/>
                  <a:gd name="T64" fmla="*/ 19 w 147"/>
                  <a:gd name="T65" fmla="*/ 59 h 197"/>
                  <a:gd name="T66" fmla="*/ 28 w 147"/>
                  <a:gd name="T67" fmla="*/ 55 h 197"/>
                  <a:gd name="T68" fmla="*/ 45 w 147"/>
                  <a:gd name="T69" fmla="*/ 62 h 197"/>
                  <a:gd name="T70" fmla="*/ 64 w 147"/>
                  <a:gd name="T71" fmla="*/ 59 h 197"/>
                  <a:gd name="T72" fmla="*/ 61 w 147"/>
                  <a:gd name="T73" fmla="*/ 50 h 197"/>
                  <a:gd name="T74" fmla="*/ 78 w 147"/>
                  <a:gd name="T75" fmla="*/ 40 h 197"/>
                  <a:gd name="T76" fmla="*/ 69 w 147"/>
                  <a:gd name="T77" fmla="*/ 40 h 197"/>
                  <a:gd name="T78" fmla="*/ 61 w 147"/>
                  <a:gd name="T79" fmla="*/ 38 h 197"/>
                  <a:gd name="T80" fmla="*/ 64 w 147"/>
                  <a:gd name="T81" fmla="*/ 29 h 197"/>
                  <a:gd name="T82" fmla="*/ 66 w 147"/>
                  <a:gd name="T83" fmla="*/ 26 h 197"/>
                  <a:gd name="T84" fmla="*/ 71 w 147"/>
                  <a:gd name="T85" fmla="*/ 17 h 197"/>
                  <a:gd name="T86" fmla="*/ 85 w 147"/>
                  <a:gd name="T87" fmla="*/ 12 h 197"/>
                  <a:gd name="T88" fmla="*/ 90 w 147"/>
                  <a:gd name="T89" fmla="*/ 12 h 197"/>
                  <a:gd name="T90" fmla="*/ 90 w 147"/>
                  <a:gd name="T91" fmla="*/ 7 h 197"/>
                  <a:gd name="T92" fmla="*/ 97 w 147"/>
                  <a:gd name="T93" fmla="*/ 19 h 197"/>
                  <a:gd name="T94" fmla="*/ 104 w 147"/>
                  <a:gd name="T95" fmla="*/ 5 h 197"/>
                  <a:gd name="T96" fmla="*/ 116 w 147"/>
                  <a:gd name="T97" fmla="*/ 7 h 197"/>
                  <a:gd name="T98" fmla="*/ 97 w 147"/>
                  <a:gd name="T99" fmla="*/ 33 h 197"/>
                  <a:gd name="T100" fmla="*/ 78 w 147"/>
                  <a:gd name="T101" fmla="*/ 45 h 197"/>
                  <a:gd name="T102" fmla="*/ 102 w 147"/>
                  <a:gd name="T103" fmla="*/ 62 h 197"/>
                  <a:gd name="T104" fmla="*/ 123 w 147"/>
                  <a:gd name="T105" fmla="*/ 62 h 197"/>
                  <a:gd name="T106" fmla="*/ 145 w 147"/>
                  <a:gd name="T107" fmla="*/ 71 h 197"/>
                  <a:gd name="T108" fmla="*/ 140 w 147"/>
                  <a:gd name="T109" fmla="*/ 86 h 197"/>
                  <a:gd name="T110" fmla="*/ 145 w 147"/>
                  <a:gd name="T111" fmla="*/ 107 h 197"/>
                  <a:gd name="T112" fmla="*/ 140 w 147"/>
                  <a:gd name="T113" fmla="*/ 135 h 197"/>
                  <a:gd name="T114" fmla="*/ 133 w 147"/>
                  <a:gd name="T115" fmla="*/ 154 h 197"/>
                  <a:gd name="T116" fmla="*/ 118 w 147"/>
                  <a:gd name="T117" fmla="*/ 159 h 197"/>
                  <a:gd name="T118" fmla="*/ 114 w 147"/>
                  <a:gd name="T119" fmla="*/ 157 h 197"/>
                  <a:gd name="T120" fmla="*/ 111 w 147"/>
                  <a:gd name="T121" fmla="*/ 164 h 197"/>
                  <a:gd name="T122" fmla="*/ 95 w 147"/>
                  <a:gd name="T123" fmla="*/ 166 h 197"/>
                  <a:gd name="T124" fmla="*/ 83 w 147"/>
                  <a:gd name="T125" fmla="*/ 173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 h="197">
                    <a:moveTo>
                      <a:pt x="76" y="178"/>
                    </a:moveTo>
                    <a:lnTo>
                      <a:pt x="73" y="178"/>
                    </a:lnTo>
                    <a:lnTo>
                      <a:pt x="76" y="178"/>
                    </a:lnTo>
                    <a:lnTo>
                      <a:pt x="76" y="176"/>
                    </a:lnTo>
                    <a:lnTo>
                      <a:pt x="73" y="176"/>
                    </a:lnTo>
                    <a:lnTo>
                      <a:pt x="76" y="176"/>
                    </a:lnTo>
                    <a:lnTo>
                      <a:pt x="73" y="176"/>
                    </a:lnTo>
                    <a:lnTo>
                      <a:pt x="71" y="176"/>
                    </a:lnTo>
                    <a:lnTo>
                      <a:pt x="73" y="176"/>
                    </a:lnTo>
                    <a:lnTo>
                      <a:pt x="71" y="176"/>
                    </a:lnTo>
                    <a:lnTo>
                      <a:pt x="73" y="176"/>
                    </a:lnTo>
                    <a:lnTo>
                      <a:pt x="71" y="178"/>
                    </a:lnTo>
                    <a:lnTo>
                      <a:pt x="71" y="176"/>
                    </a:lnTo>
                    <a:lnTo>
                      <a:pt x="71" y="173"/>
                    </a:lnTo>
                    <a:lnTo>
                      <a:pt x="71" y="176"/>
                    </a:lnTo>
                    <a:lnTo>
                      <a:pt x="71" y="173"/>
                    </a:lnTo>
                    <a:lnTo>
                      <a:pt x="71" y="176"/>
                    </a:lnTo>
                    <a:lnTo>
                      <a:pt x="71" y="173"/>
                    </a:lnTo>
                    <a:lnTo>
                      <a:pt x="71" y="176"/>
                    </a:lnTo>
                    <a:lnTo>
                      <a:pt x="69" y="176"/>
                    </a:lnTo>
                    <a:lnTo>
                      <a:pt x="69" y="173"/>
                    </a:lnTo>
                    <a:lnTo>
                      <a:pt x="69" y="176"/>
                    </a:lnTo>
                    <a:lnTo>
                      <a:pt x="66" y="176"/>
                    </a:lnTo>
                    <a:lnTo>
                      <a:pt x="69" y="176"/>
                    </a:lnTo>
                    <a:lnTo>
                      <a:pt x="66" y="176"/>
                    </a:lnTo>
                    <a:lnTo>
                      <a:pt x="69" y="176"/>
                    </a:lnTo>
                    <a:lnTo>
                      <a:pt x="71" y="176"/>
                    </a:lnTo>
                    <a:lnTo>
                      <a:pt x="71" y="178"/>
                    </a:lnTo>
                    <a:lnTo>
                      <a:pt x="69" y="178"/>
                    </a:lnTo>
                    <a:lnTo>
                      <a:pt x="71" y="178"/>
                    </a:lnTo>
                    <a:lnTo>
                      <a:pt x="71" y="181"/>
                    </a:lnTo>
                    <a:lnTo>
                      <a:pt x="71" y="178"/>
                    </a:lnTo>
                    <a:lnTo>
                      <a:pt x="71" y="181"/>
                    </a:lnTo>
                    <a:lnTo>
                      <a:pt x="71" y="178"/>
                    </a:lnTo>
                    <a:lnTo>
                      <a:pt x="71" y="181"/>
                    </a:lnTo>
                    <a:lnTo>
                      <a:pt x="69" y="178"/>
                    </a:lnTo>
                    <a:lnTo>
                      <a:pt x="71" y="181"/>
                    </a:lnTo>
                    <a:lnTo>
                      <a:pt x="71" y="178"/>
                    </a:lnTo>
                    <a:lnTo>
                      <a:pt x="71" y="181"/>
                    </a:lnTo>
                    <a:lnTo>
                      <a:pt x="71" y="183"/>
                    </a:lnTo>
                    <a:lnTo>
                      <a:pt x="69" y="183"/>
                    </a:lnTo>
                    <a:lnTo>
                      <a:pt x="69" y="185"/>
                    </a:lnTo>
                    <a:lnTo>
                      <a:pt x="66" y="185"/>
                    </a:lnTo>
                    <a:lnTo>
                      <a:pt x="66" y="183"/>
                    </a:lnTo>
                    <a:lnTo>
                      <a:pt x="64" y="183"/>
                    </a:lnTo>
                    <a:lnTo>
                      <a:pt x="66" y="185"/>
                    </a:lnTo>
                    <a:lnTo>
                      <a:pt x="66" y="183"/>
                    </a:lnTo>
                    <a:lnTo>
                      <a:pt x="66" y="185"/>
                    </a:lnTo>
                    <a:lnTo>
                      <a:pt x="64" y="185"/>
                    </a:lnTo>
                    <a:lnTo>
                      <a:pt x="61" y="185"/>
                    </a:lnTo>
                    <a:lnTo>
                      <a:pt x="64" y="185"/>
                    </a:lnTo>
                    <a:lnTo>
                      <a:pt x="61" y="185"/>
                    </a:lnTo>
                    <a:lnTo>
                      <a:pt x="61" y="183"/>
                    </a:lnTo>
                    <a:lnTo>
                      <a:pt x="59" y="183"/>
                    </a:lnTo>
                    <a:lnTo>
                      <a:pt x="61" y="183"/>
                    </a:lnTo>
                    <a:lnTo>
                      <a:pt x="61" y="185"/>
                    </a:lnTo>
                    <a:lnTo>
                      <a:pt x="64" y="185"/>
                    </a:lnTo>
                    <a:lnTo>
                      <a:pt x="64" y="188"/>
                    </a:lnTo>
                    <a:lnTo>
                      <a:pt x="64" y="190"/>
                    </a:lnTo>
                    <a:lnTo>
                      <a:pt x="64" y="188"/>
                    </a:lnTo>
                    <a:lnTo>
                      <a:pt x="61" y="188"/>
                    </a:lnTo>
                    <a:lnTo>
                      <a:pt x="59" y="188"/>
                    </a:lnTo>
                    <a:lnTo>
                      <a:pt x="57" y="188"/>
                    </a:lnTo>
                    <a:lnTo>
                      <a:pt x="59" y="188"/>
                    </a:lnTo>
                    <a:lnTo>
                      <a:pt x="57" y="188"/>
                    </a:lnTo>
                    <a:lnTo>
                      <a:pt x="59" y="188"/>
                    </a:lnTo>
                    <a:lnTo>
                      <a:pt x="59" y="190"/>
                    </a:lnTo>
                    <a:lnTo>
                      <a:pt x="57" y="190"/>
                    </a:lnTo>
                    <a:lnTo>
                      <a:pt x="59" y="190"/>
                    </a:lnTo>
                    <a:lnTo>
                      <a:pt x="57" y="190"/>
                    </a:lnTo>
                    <a:lnTo>
                      <a:pt x="59" y="190"/>
                    </a:lnTo>
                    <a:lnTo>
                      <a:pt x="57" y="190"/>
                    </a:lnTo>
                    <a:lnTo>
                      <a:pt x="59" y="190"/>
                    </a:lnTo>
                    <a:lnTo>
                      <a:pt x="57" y="190"/>
                    </a:lnTo>
                    <a:lnTo>
                      <a:pt x="54" y="190"/>
                    </a:lnTo>
                    <a:lnTo>
                      <a:pt x="52" y="190"/>
                    </a:lnTo>
                    <a:lnTo>
                      <a:pt x="52" y="188"/>
                    </a:lnTo>
                    <a:lnTo>
                      <a:pt x="52" y="190"/>
                    </a:lnTo>
                    <a:lnTo>
                      <a:pt x="52" y="192"/>
                    </a:lnTo>
                    <a:lnTo>
                      <a:pt x="50" y="192"/>
                    </a:lnTo>
                    <a:lnTo>
                      <a:pt x="47" y="192"/>
                    </a:lnTo>
                    <a:lnTo>
                      <a:pt x="47" y="190"/>
                    </a:lnTo>
                    <a:lnTo>
                      <a:pt x="47" y="192"/>
                    </a:lnTo>
                    <a:lnTo>
                      <a:pt x="47" y="190"/>
                    </a:lnTo>
                    <a:lnTo>
                      <a:pt x="47" y="192"/>
                    </a:lnTo>
                    <a:lnTo>
                      <a:pt x="45" y="192"/>
                    </a:lnTo>
                    <a:lnTo>
                      <a:pt x="42" y="192"/>
                    </a:lnTo>
                    <a:lnTo>
                      <a:pt x="42" y="190"/>
                    </a:lnTo>
                    <a:lnTo>
                      <a:pt x="42" y="192"/>
                    </a:lnTo>
                    <a:lnTo>
                      <a:pt x="45" y="192"/>
                    </a:lnTo>
                    <a:lnTo>
                      <a:pt x="42" y="192"/>
                    </a:lnTo>
                    <a:lnTo>
                      <a:pt x="45" y="192"/>
                    </a:lnTo>
                    <a:lnTo>
                      <a:pt x="42" y="192"/>
                    </a:lnTo>
                    <a:lnTo>
                      <a:pt x="42" y="195"/>
                    </a:lnTo>
                    <a:lnTo>
                      <a:pt x="42" y="192"/>
                    </a:lnTo>
                    <a:lnTo>
                      <a:pt x="42" y="195"/>
                    </a:lnTo>
                    <a:lnTo>
                      <a:pt x="40" y="195"/>
                    </a:lnTo>
                    <a:lnTo>
                      <a:pt x="38" y="195"/>
                    </a:lnTo>
                    <a:lnTo>
                      <a:pt x="38" y="197"/>
                    </a:lnTo>
                    <a:lnTo>
                      <a:pt x="35" y="195"/>
                    </a:lnTo>
                    <a:lnTo>
                      <a:pt x="35" y="197"/>
                    </a:lnTo>
                    <a:lnTo>
                      <a:pt x="35" y="195"/>
                    </a:lnTo>
                    <a:lnTo>
                      <a:pt x="35" y="192"/>
                    </a:lnTo>
                    <a:lnTo>
                      <a:pt x="38" y="192"/>
                    </a:lnTo>
                    <a:lnTo>
                      <a:pt x="35" y="192"/>
                    </a:lnTo>
                    <a:lnTo>
                      <a:pt x="35" y="195"/>
                    </a:lnTo>
                    <a:lnTo>
                      <a:pt x="33" y="195"/>
                    </a:lnTo>
                    <a:lnTo>
                      <a:pt x="35" y="195"/>
                    </a:lnTo>
                    <a:lnTo>
                      <a:pt x="33" y="195"/>
                    </a:lnTo>
                    <a:lnTo>
                      <a:pt x="35" y="192"/>
                    </a:lnTo>
                    <a:lnTo>
                      <a:pt x="33" y="192"/>
                    </a:lnTo>
                    <a:lnTo>
                      <a:pt x="35" y="192"/>
                    </a:lnTo>
                    <a:lnTo>
                      <a:pt x="33" y="192"/>
                    </a:lnTo>
                    <a:lnTo>
                      <a:pt x="35" y="192"/>
                    </a:lnTo>
                    <a:lnTo>
                      <a:pt x="33" y="192"/>
                    </a:lnTo>
                    <a:lnTo>
                      <a:pt x="31" y="192"/>
                    </a:lnTo>
                    <a:lnTo>
                      <a:pt x="31" y="195"/>
                    </a:lnTo>
                    <a:lnTo>
                      <a:pt x="31" y="192"/>
                    </a:lnTo>
                    <a:lnTo>
                      <a:pt x="31" y="195"/>
                    </a:lnTo>
                    <a:lnTo>
                      <a:pt x="28" y="195"/>
                    </a:lnTo>
                    <a:lnTo>
                      <a:pt x="26" y="195"/>
                    </a:lnTo>
                    <a:lnTo>
                      <a:pt x="26" y="192"/>
                    </a:lnTo>
                    <a:lnTo>
                      <a:pt x="26" y="195"/>
                    </a:lnTo>
                    <a:lnTo>
                      <a:pt x="24" y="195"/>
                    </a:lnTo>
                    <a:lnTo>
                      <a:pt x="26" y="195"/>
                    </a:lnTo>
                    <a:lnTo>
                      <a:pt x="24" y="195"/>
                    </a:lnTo>
                    <a:lnTo>
                      <a:pt x="24" y="197"/>
                    </a:lnTo>
                    <a:lnTo>
                      <a:pt x="24" y="195"/>
                    </a:lnTo>
                    <a:lnTo>
                      <a:pt x="26" y="195"/>
                    </a:lnTo>
                    <a:lnTo>
                      <a:pt x="24" y="195"/>
                    </a:lnTo>
                    <a:lnTo>
                      <a:pt x="24" y="197"/>
                    </a:lnTo>
                    <a:lnTo>
                      <a:pt x="24" y="195"/>
                    </a:lnTo>
                    <a:lnTo>
                      <a:pt x="21" y="197"/>
                    </a:lnTo>
                    <a:lnTo>
                      <a:pt x="21" y="195"/>
                    </a:lnTo>
                    <a:lnTo>
                      <a:pt x="24" y="195"/>
                    </a:lnTo>
                    <a:lnTo>
                      <a:pt x="24" y="192"/>
                    </a:lnTo>
                    <a:lnTo>
                      <a:pt x="26" y="192"/>
                    </a:lnTo>
                    <a:lnTo>
                      <a:pt x="26" y="190"/>
                    </a:lnTo>
                    <a:lnTo>
                      <a:pt x="28" y="190"/>
                    </a:lnTo>
                    <a:lnTo>
                      <a:pt x="31" y="190"/>
                    </a:lnTo>
                    <a:lnTo>
                      <a:pt x="31" y="188"/>
                    </a:lnTo>
                    <a:lnTo>
                      <a:pt x="31" y="190"/>
                    </a:lnTo>
                    <a:lnTo>
                      <a:pt x="28" y="190"/>
                    </a:lnTo>
                    <a:lnTo>
                      <a:pt x="31" y="190"/>
                    </a:lnTo>
                    <a:lnTo>
                      <a:pt x="28" y="190"/>
                    </a:lnTo>
                    <a:lnTo>
                      <a:pt x="26" y="190"/>
                    </a:lnTo>
                    <a:lnTo>
                      <a:pt x="28" y="190"/>
                    </a:lnTo>
                    <a:lnTo>
                      <a:pt x="26" y="190"/>
                    </a:lnTo>
                    <a:lnTo>
                      <a:pt x="24" y="190"/>
                    </a:lnTo>
                    <a:lnTo>
                      <a:pt x="24" y="192"/>
                    </a:lnTo>
                    <a:lnTo>
                      <a:pt x="21" y="192"/>
                    </a:lnTo>
                    <a:lnTo>
                      <a:pt x="19" y="192"/>
                    </a:lnTo>
                    <a:lnTo>
                      <a:pt x="21" y="192"/>
                    </a:lnTo>
                    <a:lnTo>
                      <a:pt x="21" y="190"/>
                    </a:lnTo>
                    <a:lnTo>
                      <a:pt x="24" y="190"/>
                    </a:lnTo>
                    <a:lnTo>
                      <a:pt x="26" y="190"/>
                    </a:lnTo>
                    <a:lnTo>
                      <a:pt x="26" y="188"/>
                    </a:lnTo>
                    <a:lnTo>
                      <a:pt x="28" y="188"/>
                    </a:lnTo>
                    <a:lnTo>
                      <a:pt x="31" y="188"/>
                    </a:lnTo>
                    <a:lnTo>
                      <a:pt x="31" y="185"/>
                    </a:lnTo>
                    <a:lnTo>
                      <a:pt x="33" y="185"/>
                    </a:lnTo>
                    <a:lnTo>
                      <a:pt x="33" y="183"/>
                    </a:lnTo>
                    <a:lnTo>
                      <a:pt x="31" y="183"/>
                    </a:lnTo>
                    <a:lnTo>
                      <a:pt x="28" y="185"/>
                    </a:lnTo>
                    <a:lnTo>
                      <a:pt x="26" y="185"/>
                    </a:lnTo>
                    <a:lnTo>
                      <a:pt x="24" y="185"/>
                    </a:lnTo>
                    <a:lnTo>
                      <a:pt x="24" y="188"/>
                    </a:lnTo>
                    <a:lnTo>
                      <a:pt x="21" y="188"/>
                    </a:lnTo>
                    <a:lnTo>
                      <a:pt x="19" y="188"/>
                    </a:lnTo>
                    <a:lnTo>
                      <a:pt x="16" y="188"/>
                    </a:lnTo>
                    <a:lnTo>
                      <a:pt x="16" y="190"/>
                    </a:lnTo>
                    <a:lnTo>
                      <a:pt x="16" y="188"/>
                    </a:lnTo>
                    <a:lnTo>
                      <a:pt x="16" y="190"/>
                    </a:lnTo>
                    <a:lnTo>
                      <a:pt x="14" y="190"/>
                    </a:lnTo>
                    <a:lnTo>
                      <a:pt x="12" y="190"/>
                    </a:lnTo>
                    <a:lnTo>
                      <a:pt x="9" y="190"/>
                    </a:lnTo>
                    <a:lnTo>
                      <a:pt x="9" y="188"/>
                    </a:lnTo>
                    <a:lnTo>
                      <a:pt x="12" y="188"/>
                    </a:lnTo>
                    <a:lnTo>
                      <a:pt x="12" y="190"/>
                    </a:lnTo>
                    <a:lnTo>
                      <a:pt x="12" y="188"/>
                    </a:lnTo>
                    <a:lnTo>
                      <a:pt x="14" y="188"/>
                    </a:lnTo>
                    <a:lnTo>
                      <a:pt x="12" y="188"/>
                    </a:lnTo>
                    <a:lnTo>
                      <a:pt x="14" y="188"/>
                    </a:lnTo>
                    <a:lnTo>
                      <a:pt x="12" y="188"/>
                    </a:lnTo>
                    <a:lnTo>
                      <a:pt x="12" y="185"/>
                    </a:lnTo>
                    <a:lnTo>
                      <a:pt x="14" y="185"/>
                    </a:lnTo>
                    <a:lnTo>
                      <a:pt x="16" y="185"/>
                    </a:lnTo>
                    <a:lnTo>
                      <a:pt x="16" y="183"/>
                    </a:lnTo>
                    <a:lnTo>
                      <a:pt x="16" y="185"/>
                    </a:lnTo>
                    <a:lnTo>
                      <a:pt x="16" y="183"/>
                    </a:lnTo>
                    <a:lnTo>
                      <a:pt x="14" y="183"/>
                    </a:lnTo>
                    <a:lnTo>
                      <a:pt x="16" y="183"/>
                    </a:lnTo>
                    <a:lnTo>
                      <a:pt x="19" y="183"/>
                    </a:lnTo>
                    <a:lnTo>
                      <a:pt x="16" y="183"/>
                    </a:lnTo>
                    <a:lnTo>
                      <a:pt x="19" y="183"/>
                    </a:lnTo>
                    <a:lnTo>
                      <a:pt x="19" y="181"/>
                    </a:lnTo>
                    <a:lnTo>
                      <a:pt x="19" y="183"/>
                    </a:lnTo>
                    <a:lnTo>
                      <a:pt x="21" y="183"/>
                    </a:lnTo>
                    <a:lnTo>
                      <a:pt x="19" y="181"/>
                    </a:lnTo>
                    <a:lnTo>
                      <a:pt x="21" y="181"/>
                    </a:lnTo>
                    <a:lnTo>
                      <a:pt x="24" y="181"/>
                    </a:lnTo>
                    <a:lnTo>
                      <a:pt x="21" y="181"/>
                    </a:lnTo>
                    <a:lnTo>
                      <a:pt x="24" y="181"/>
                    </a:lnTo>
                    <a:lnTo>
                      <a:pt x="21" y="178"/>
                    </a:lnTo>
                    <a:lnTo>
                      <a:pt x="24" y="178"/>
                    </a:lnTo>
                    <a:lnTo>
                      <a:pt x="26" y="178"/>
                    </a:lnTo>
                    <a:lnTo>
                      <a:pt x="28" y="178"/>
                    </a:lnTo>
                    <a:lnTo>
                      <a:pt x="28" y="176"/>
                    </a:lnTo>
                    <a:lnTo>
                      <a:pt x="31" y="176"/>
                    </a:lnTo>
                    <a:lnTo>
                      <a:pt x="28" y="176"/>
                    </a:lnTo>
                    <a:lnTo>
                      <a:pt x="26" y="176"/>
                    </a:lnTo>
                    <a:lnTo>
                      <a:pt x="24" y="176"/>
                    </a:lnTo>
                    <a:lnTo>
                      <a:pt x="24" y="178"/>
                    </a:lnTo>
                    <a:lnTo>
                      <a:pt x="21" y="178"/>
                    </a:lnTo>
                    <a:lnTo>
                      <a:pt x="19" y="181"/>
                    </a:lnTo>
                    <a:lnTo>
                      <a:pt x="19" y="178"/>
                    </a:lnTo>
                    <a:lnTo>
                      <a:pt x="19" y="181"/>
                    </a:lnTo>
                    <a:lnTo>
                      <a:pt x="19" y="178"/>
                    </a:lnTo>
                    <a:lnTo>
                      <a:pt x="19" y="181"/>
                    </a:lnTo>
                    <a:lnTo>
                      <a:pt x="16" y="181"/>
                    </a:lnTo>
                    <a:lnTo>
                      <a:pt x="14" y="181"/>
                    </a:lnTo>
                    <a:lnTo>
                      <a:pt x="12" y="183"/>
                    </a:lnTo>
                    <a:lnTo>
                      <a:pt x="12" y="181"/>
                    </a:lnTo>
                    <a:lnTo>
                      <a:pt x="12" y="183"/>
                    </a:lnTo>
                    <a:lnTo>
                      <a:pt x="9" y="183"/>
                    </a:lnTo>
                    <a:lnTo>
                      <a:pt x="12" y="181"/>
                    </a:lnTo>
                    <a:lnTo>
                      <a:pt x="9" y="181"/>
                    </a:lnTo>
                    <a:lnTo>
                      <a:pt x="9" y="183"/>
                    </a:lnTo>
                    <a:lnTo>
                      <a:pt x="9" y="181"/>
                    </a:lnTo>
                    <a:lnTo>
                      <a:pt x="9" y="183"/>
                    </a:lnTo>
                    <a:lnTo>
                      <a:pt x="9" y="181"/>
                    </a:lnTo>
                    <a:lnTo>
                      <a:pt x="7" y="181"/>
                    </a:lnTo>
                    <a:lnTo>
                      <a:pt x="9" y="181"/>
                    </a:lnTo>
                    <a:lnTo>
                      <a:pt x="9" y="178"/>
                    </a:lnTo>
                    <a:lnTo>
                      <a:pt x="9" y="176"/>
                    </a:lnTo>
                    <a:lnTo>
                      <a:pt x="9" y="178"/>
                    </a:lnTo>
                    <a:lnTo>
                      <a:pt x="7" y="178"/>
                    </a:lnTo>
                    <a:lnTo>
                      <a:pt x="7" y="181"/>
                    </a:lnTo>
                    <a:lnTo>
                      <a:pt x="5" y="181"/>
                    </a:lnTo>
                    <a:lnTo>
                      <a:pt x="2" y="181"/>
                    </a:lnTo>
                    <a:lnTo>
                      <a:pt x="5" y="181"/>
                    </a:lnTo>
                    <a:lnTo>
                      <a:pt x="5" y="178"/>
                    </a:lnTo>
                    <a:lnTo>
                      <a:pt x="2" y="178"/>
                    </a:lnTo>
                    <a:lnTo>
                      <a:pt x="2" y="176"/>
                    </a:lnTo>
                    <a:lnTo>
                      <a:pt x="5" y="176"/>
                    </a:lnTo>
                    <a:lnTo>
                      <a:pt x="7" y="173"/>
                    </a:lnTo>
                    <a:lnTo>
                      <a:pt x="7" y="171"/>
                    </a:lnTo>
                    <a:lnTo>
                      <a:pt x="9" y="171"/>
                    </a:lnTo>
                    <a:lnTo>
                      <a:pt x="7" y="171"/>
                    </a:lnTo>
                    <a:lnTo>
                      <a:pt x="7" y="173"/>
                    </a:lnTo>
                    <a:lnTo>
                      <a:pt x="5" y="173"/>
                    </a:lnTo>
                    <a:lnTo>
                      <a:pt x="7" y="173"/>
                    </a:lnTo>
                    <a:lnTo>
                      <a:pt x="5" y="173"/>
                    </a:lnTo>
                    <a:lnTo>
                      <a:pt x="5" y="171"/>
                    </a:lnTo>
                    <a:lnTo>
                      <a:pt x="7" y="171"/>
                    </a:lnTo>
                    <a:lnTo>
                      <a:pt x="9" y="169"/>
                    </a:lnTo>
                    <a:lnTo>
                      <a:pt x="12" y="169"/>
                    </a:lnTo>
                    <a:lnTo>
                      <a:pt x="14" y="169"/>
                    </a:lnTo>
                    <a:lnTo>
                      <a:pt x="16" y="166"/>
                    </a:lnTo>
                    <a:lnTo>
                      <a:pt x="19" y="166"/>
                    </a:lnTo>
                    <a:lnTo>
                      <a:pt x="16" y="166"/>
                    </a:lnTo>
                    <a:lnTo>
                      <a:pt x="19" y="164"/>
                    </a:lnTo>
                    <a:lnTo>
                      <a:pt x="21" y="164"/>
                    </a:lnTo>
                    <a:lnTo>
                      <a:pt x="24" y="164"/>
                    </a:lnTo>
                    <a:lnTo>
                      <a:pt x="21" y="164"/>
                    </a:lnTo>
                    <a:lnTo>
                      <a:pt x="21" y="162"/>
                    </a:lnTo>
                    <a:lnTo>
                      <a:pt x="24" y="162"/>
                    </a:lnTo>
                    <a:lnTo>
                      <a:pt x="21" y="162"/>
                    </a:lnTo>
                    <a:lnTo>
                      <a:pt x="19" y="162"/>
                    </a:lnTo>
                    <a:lnTo>
                      <a:pt x="16" y="162"/>
                    </a:lnTo>
                    <a:lnTo>
                      <a:pt x="16" y="164"/>
                    </a:lnTo>
                    <a:lnTo>
                      <a:pt x="14" y="164"/>
                    </a:lnTo>
                    <a:lnTo>
                      <a:pt x="12" y="164"/>
                    </a:lnTo>
                    <a:lnTo>
                      <a:pt x="9" y="164"/>
                    </a:lnTo>
                    <a:lnTo>
                      <a:pt x="7" y="164"/>
                    </a:lnTo>
                    <a:lnTo>
                      <a:pt x="9" y="164"/>
                    </a:lnTo>
                    <a:lnTo>
                      <a:pt x="7" y="164"/>
                    </a:lnTo>
                    <a:lnTo>
                      <a:pt x="5" y="164"/>
                    </a:lnTo>
                    <a:lnTo>
                      <a:pt x="7" y="164"/>
                    </a:lnTo>
                    <a:lnTo>
                      <a:pt x="5" y="164"/>
                    </a:lnTo>
                    <a:lnTo>
                      <a:pt x="2" y="164"/>
                    </a:lnTo>
                    <a:lnTo>
                      <a:pt x="5" y="164"/>
                    </a:lnTo>
                    <a:lnTo>
                      <a:pt x="2" y="164"/>
                    </a:lnTo>
                    <a:lnTo>
                      <a:pt x="0" y="164"/>
                    </a:lnTo>
                    <a:lnTo>
                      <a:pt x="0" y="162"/>
                    </a:lnTo>
                    <a:lnTo>
                      <a:pt x="0" y="159"/>
                    </a:lnTo>
                    <a:lnTo>
                      <a:pt x="2" y="159"/>
                    </a:lnTo>
                    <a:lnTo>
                      <a:pt x="2" y="162"/>
                    </a:lnTo>
                    <a:lnTo>
                      <a:pt x="2" y="159"/>
                    </a:lnTo>
                    <a:lnTo>
                      <a:pt x="5" y="159"/>
                    </a:lnTo>
                    <a:lnTo>
                      <a:pt x="5" y="157"/>
                    </a:lnTo>
                    <a:lnTo>
                      <a:pt x="5" y="159"/>
                    </a:lnTo>
                    <a:lnTo>
                      <a:pt x="5" y="157"/>
                    </a:lnTo>
                    <a:lnTo>
                      <a:pt x="7" y="157"/>
                    </a:lnTo>
                    <a:lnTo>
                      <a:pt x="9" y="157"/>
                    </a:lnTo>
                    <a:lnTo>
                      <a:pt x="9" y="154"/>
                    </a:lnTo>
                    <a:lnTo>
                      <a:pt x="9" y="157"/>
                    </a:lnTo>
                    <a:lnTo>
                      <a:pt x="9" y="159"/>
                    </a:lnTo>
                    <a:lnTo>
                      <a:pt x="9" y="157"/>
                    </a:lnTo>
                    <a:lnTo>
                      <a:pt x="9" y="159"/>
                    </a:lnTo>
                    <a:lnTo>
                      <a:pt x="12" y="157"/>
                    </a:lnTo>
                    <a:lnTo>
                      <a:pt x="9" y="157"/>
                    </a:lnTo>
                    <a:lnTo>
                      <a:pt x="12" y="157"/>
                    </a:lnTo>
                    <a:lnTo>
                      <a:pt x="9" y="157"/>
                    </a:lnTo>
                    <a:lnTo>
                      <a:pt x="12" y="157"/>
                    </a:lnTo>
                    <a:lnTo>
                      <a:pt x="14" y="157"/>
                    </a:lnTo>
                    <a:lnTo>
                      <a:pt x="14" y="154"/>
                    </a:lnTo>
                    <a:lnTo>
                      <a:pt x="14" y="157"/>
                    </a:lnTo>
                    <a:lnTo>
                      <a:pt x="16" y="157"/>
                    </a:lnTo>
                    <a:lnTo>
                      <a:pt x="16" y="159"/>
                    </a:lnTo>
                    <a:lnTo>
                      <a:pt x="19" y="159"/>
                    </a:lnTo>
                    <a:lnTo>
                      <a:pt x="21" y="157"/>
                    </a:lnTo>
                    <a:lnTo>
                      <a:pt x="24" y="157"/>
                    </a:lnTo>
                    <a:lnTo>
                      <a:pt x="21" y="157"/>
                    </a:lnTo>
                    <a:lnTo>
                      <a:pt x="19" y="157"/>
                    </a:lnTo>
                    <a:lnTo>
                      <a:pt x="19" y="154"/>
                    </a:lnTo>
                    <a:lnTo>
                      <a:pt x="19" y="157"/>
                    </a:lnTo>
                    <a:lnTo>
                      <a:pt x="19" y="154"/>
                    </a:lnTo>
                    <a:lnTo>
                      <a:pt x="21" y="154"/>
                    </a:lnTo>
                    <a:lnTo>
                      <a:pt x="19" y="154"/>
                    </a:lnTo>
                    <a:lnTo>
                      <a:pt x="21" y="154"/>
                    </a:lnTo>
                    <a:lnTo>
                      <a:pt x="21" y="152"/>
                    </a:lnTo>
                    <a:lnTo>
                      <a:pt x="21" y="150"/>
                    </a:lnTo>
                    <a:lnTo>
                      <a:pt x="19" y="150"/>
                    </a:lnTo>
                    <a:lnTo>
                      <a:pt x="16" y="150"/>
                    </a:lnTo>
                    <a:lnTo>
                      <a:pt x="19" y="150"/>
                    </a:lnTo>
                    <a:lnTo>
                      <a:pt x="19" y="147"/>
                    </a:lnTo>
                    <a:lnTo>
                      <a:pt x="19" y="150"/>
                    </a:lnTo>
                    <a:lnTo>
                      <a:pt x="19" y="147"/>
                    </a:lnTo>
                    <a:lnTo>
                      <a:pt x="19" y="150"/>
                    </a:lnTo>
                    <a:lnTo>
                      <a:pt x="21" y="150"/>
                    </a:lnTo>
                    <a:lnTo>
                      <a:pt x="21" y="147"/>
                    </a:lnTo>
                    <a:lnTo>
                      <a:pt x="24" y="147"/>
                    </a:lnTo>
                    <a:lnTo>
                      <a:pt x="24" y="145"/>
                    </a:lnTo>
                    <a:lnTo>
                      <a:pt x="26" y="147"/>
                    </a:lnTo>
                    <a:lnTo>
                      <a:pt x="26" y="145"/>
                    </a:lnTo>
                    <a:lnTo>
                      <a:pt x="26" y="147"/>
                    </a:lnTo>
                    <a:lnTo>
                      <a:pt x="28" y="147"/>
                    </a:lnTo>
                    <a:lnTo>
                      <a:pt x="26" y="147"/>
                    </a:lnTo>
                    <a:lnTo>
                      <a:pt x="26" y="145"/>
                    </a:lnTo>
                    <a:lnTo>
                      <a:pt x="26" y="147"/>
                    </a:lnTo>
                    <a:lnTo>
                      <a:pt x="26" y="145"/>
                    </a:lnTo>
                    <a:lnTo>
                      <a:pt x="26" y="143"/>
                    </a:lnTo>
                    <a:lnTo>
                      <a:pt x="28" y="140"/>
                    </a:lnTo>
                    <a:lnTo>
                      <a:pt x="28" y="143"/>
                    </a:lnTo>
                    <a:lnTo>
                      <a:pt x="31" y="143"/>
                    </a:lnTo>
                    <a:lnTo>
                      <a:pt x="31" y="140"/>
                    </a:lnTo>
                    <a:lnTo>
                      <a:pt x="33" y="143"/>
                    </a:lnTo>
                    <a:lnTo>
                      <a:pt x="31" y="143"/>
                    </a:lnTo>
                    <a:lnTo>
                      <a:pt x="33" y="143"/>
                    </a:lnTo>
                    <a:lnTo>
                      <a:pt x="31" y="143"/>
                    </a:lnTo>
                    <a:lnTo>
                      <a:pt x="33" y="143"/>
                    </a:lnTo>
                    <a:lnTo>
                      <a:pt x="33" y="140"/>
                    </a:lnTo>
                    <a:lnTo>
                      <a:pt x="35" y="140"/>
                    </a:lnTo>
                    <a:lnTo>
                      <a:pt x="35" y="143"/>
                    </a:lnTo>
                    <a:lnTo>
                      <a:pt x="38" y="143"/>
                    </a:lnTo>
                    <a:lnTo>
                      <a:pt x="38" y="140"/>
                    </a:lnTo>
                    <a:lnTo>
                      <a:pt x="40" y="140"/>
                    </a:lnTo>
                    <a:lnTo>
                      <a:pt x="42" y="140"/>
                    </a:lnTo>
                    <a:lnTo>
                      <a:pt x="40" y="140"/>
                    </a:lnTo>
                    <a:lnTo>
                      <a:pt x="42" y="140"/>
                    </a:lnTo>
                    <a:lnTo>
                      <a:pt x="45" y="140"/>
                    </a:lnTo>
                    <a:lnTo>
                      <a:pt x="45" y="138"/>
                    </a:lnTo>
                    <a:lnTo>
                      <a:pt x="47" y="138"/>
                    </a:lnTo>
                    <a:lnTo>
                      <a:pt x="47" y="140"/>
                    </a:lnTo>
                    <a:lnTo>
                      <a:pt x="47" y="138"/>
                    </a:lnTo>
                    <a:lnTo>
                      <a:pt x="47" y="140"/>
                    </a:lnTo>
                    <a:lnTo>
                      <a:pt x="47" y="138"/>
                    </a:lnTo>
                    <a:lnTo>
                      <a:pt x="47" y="140"/>
                    </a:lnTo>
                    <a:lnTo>
                      <a:pt x="47" y="138"/>
                    </a:lnTo>
                    <a:lnTo>
                      <a:pt x="50" y="138"/>
                    </a:lnTo>
                    <a:lnTo>
                      <a:pt x="52" y="138"/>
                    </a:lnTo>
                    <a:lnTo>
                      <a:pt x="54" y="138"/>
                    </a:lnTo>
                    <a:lnTo>
                      <a:pt x="54" y="135"/>
                    </a:lnTo>
                    <a:lnTo>
                      <a:pt x="54" y="138"/>
                    </a:lnTo>
                    <a:lnTo>
                      <a:pt x="57" y="135"/>
                    </a:lnTo>
                    <a:lnTo>
                      <a:pt x="57" y="138"/>
                    </a:lnTo>
                    <a:lnTo>
                      <a:pt x="59" y="138"/>
                    </a:lnTo>
                    <a:lnTo>
                      <a:pt x="57" y="138"/>
                    </a:lnTo>
                    <a:lnTo>
                      <a:pt x="57" y="135"/>
                    </a:lnTo>
                    <a:lnTo>
                      <a:pt x="54" y="135"/>
                    </a:lnTo>
                    <a:lnTo>
                      <a:pt x="52" y="135"/>
                    </a:lnTo>
                    <a:lnTo>
                      <a:pt x="50" y="135"/>
                    </a:lnTo>
                    <a:lnTo>
                      <a:pt x="50" y="133"/>
                    </a:lnTo>
                    <a:lnTo>
                      <a:pt x="50" y="131"/>
                    </a:lnTo>
                    <a:lnTo>
                      <a:pt x="50" y="133"/>
                    </a:lnTo>
                    <a:lnTo>
                      <a:pt x="47" y="133"/>
                    </a:lnTo>
                    <a:lnTo>
                      <a:pt x="47" y="135"/>
                    </a:lnTo>
                    <a:lnTo>
                      <a:pt x="45" y="135"/>
                    </a:lnTo>
                    <a:lnTo>
                      <a:pt x="45" y="138"/>
                    </a:lnTo>
                    <a:lnTo>
                      <a:pt x="45" y="135"/>
                    </a:lnTo>
                    <a:lnTo>
                      <a:pt x="45" y="138"/>
                    </a:lnTo>
                    <a:lnTo>
                      <a:pt x="42" y="138"/>
                    </a:lnTo>
                    <a:lnTo>
                      <a:pt x="42" y="140"/>
                    </a:lnTo>
                    <a:lnTo>
                      <a:pt x="40" y="140"/>
                    </a:lnTo>
                    <a:lnTo>
                      <a:pt x="38" y="140"/>
                    </a:lnTo>
                    <a:lnTo>
                      <a:pt x="38" y="138"/>
                    </a:lnTo>
                    <a:lnTo>
                      <a:pt x="40" y="138"/>
                    </a:lnTo>
                    <a:lnTo>
                      <a:pt x="38" y="138"/>
                    </a:lnTo>
                    <a:lnTo>
                      <a:pt x="38" y="140"/>
                    </a:lnTo>
                    <a:lnTo>
                      <a:pt x="35" y="140"/>
                    </a:lnTo>
                    <a:lnTo>
                      <a:pt x="33" y="140"/>
                    </a:lnTo>
                    <a:lnTo>
                      <a:pt x="31" y="140"/>
                    </a:lnTo>
                    <a:lnTo>
                      <a:pt x="31" y="138"/>
                    </a:lnTo>
                    <a:lnTo>
                      <a:pt x="28" y="138"/>
                    </a:lnTo>
                    <a:lnTo>
                      <a:pt x="31" y="138"/>
                    </a:lnTo>
                    <a:lnTo>
                      <a:pt x="28" y="138"/>
                    </a:lnTo>
                    <a:lnTo>
                      <a:pt x="28" y="140"/>
                    </a:lnTo>
                    <a:lnTo>
                      <a:pt x="26" y="140"/>
                    </a:lnTo>
                    <a:lnTo>
                      <a:pt x="24" y="140"/>
                    </a:lnTo>
                    <a:lnTo>
                      <a:pt x="26" y="140"/>
                    </a:lnTo>
                    <a:lnTo>
                      <a:pt x="24" y="140"/>
                    </a:lnTo>
                    <a:lnTo>
                      <a:pt x="24" y="143"/>
                    </a:lnTo>
                    <a:lnTo>
                      <a:pt x="21" y="143"/>
                    </a:lnTo>
                    <a:lnTo>
                      <a:pt x="19" y="143"/>
                    </a:lnTo>
                    <a:lnTo>
                      <a:pt x="16" y="143"/>
                    </a:lnTo>
                    <a:lnTo>
                      <a:pt x="19" y="143"/>
                    </a:lnTo>
                    <a:lnTo>
                      <a:pt x="19" y="140"/>
                    </a:lnTo>
                    <a:lnTo>
                      <a:pt x="21" y="140"/>
                    </a:lnTo>
                    <a:lnTo>
                      <a:pt x="21" y="138"/>
                    </a:lnTo>
                    <a:lnTo>
                      <a:pt x="24" y="138"/>
                    </a:lnTo>
                    <a:lnTo>
                      <a:pt x="26" y="138"/>
                    </a:lnTo>
                    <a:lnTo>
                      <a:pt x="26" y="135"/>
                    </a:lnTo>
                    <a:lnTo>
                      <a:pt x="28" y="135"/>
                    </a:lnTo>
                    <a:lnTo>
                      <a:pt x="28" y="133"/>
                    </a:lnTo>
                    <a:lnTo>
                      <a:pt x="26" y="133"/>
                    </a:lnTo>
                    <a:lnTo>
                      <a:pt x="28" y="133"/>
                    </a:lnTo>
                    <a:lnTo>
                      <a:pt x="31" y="133"/>
                    </a:lnTo>
                    <a:lnTo>
                      <a:pt x="31" y="131"/>
                    </a:lnTo>
                    <a:lnTo>
                      <a:pt x="33" y="131"/>
                    </a:lnTo>
                    <a:lnTo>
                      <a:pt x="31" y="131"/>
                    </a:lnTo>
                    <a:lnTo>
                      <a:pt x="33" y="131"/>
                    </a:lnTo>
                    <a:lnTo>
                      <a:pt x="31" y="131"/>
                    </a:lnTo>
                    <a:lnTo>
                      <a:pt x="33" y="131"/>
                    </a:lnTo>
                    <a:lnTo>
                      <a:pt x="31" y="131"/>
                    </a:lnTo>
                    <a:lnTo>
                      <a:pt x="33" y="131"/>
                    </a:lnTo>
                    <a:lnTo>
                      <a:pt x="33" y="128"/>
                    </a:lnTo>
                    <a:lnTo>
                      <a:pt x="33" y="126"/>
                    </a:lnTo>
                    <a:lnTo>
                      <a:pt x="35" y="126"/>
                    </a:lnTo>
                    <a:lnTo>
                      <a:pt x="35" y="124"/>
                    </a:lnTo>
                    <a:lnTo>
                      <a:pt x="33" y="124"/>
                    </a:lnTo>
                    <a:lnTo>
                      <a:pt x="33" y="121"/>
                    </a:lnTo>
                    <a:lnTo>
                      <a:pt x="35" y="121"/>
                    </a:lnTo>
                    <a:lnTo>
                      <a:pt x="35" y="119"/>
                    </a:lnTo>
                    <a:lnTo>
                      <a:pt x="35" y="116"/>
                    </a:lnTo>
                    <a:lnTo>
                      <a:pt x="38" y="116"/>
                    </a:lnTo>
                    <a:lnTo>
                      <a:pt x="38" y="114"/>
                    </a:lnTo>
                    <a:lnTo>
                      <a:pt x="40" y="114"/>
                    </a:lnTo>
                    <a:lnTo>
                      <a:pt x="40" y="112"/>
                    </a:lnTo>
                    <a:lnTo>
                      <a:pt x="40" y="114"/>
                    </a:lnTo>
                    <a:lnTo>
                      <a:pt x="42" y="114"/>
                    </a:lnTo>
                    <a:lnTo>
                      <a:pt x="45" y="114"/>
                    </a:lnTo>
                    <a:lnTo>
                      <a:pt x="42" y="114"/>
                    </a:lnTo>
                    <a:lnTo>
                      <a:pt x="42" y="112"/>
                    </a:lnTo>
                    <a:lnTo>
                      <a:pt x="45" y="112"/>
                    </a:lnTo>
                    <a:lnTo>
                      <a:pt x="47" y="112"/>
                    </a:lnTo>
                    <a:lnTo>
                      <a:pt x="47" y="114"/>
                    </a:lnTo>
                    <a:lnTo>
                      <a:pt x="47" y="112"/>
                    </a:lnTo>
                    <a:lnTo>
                      <a:pt x="45" y="112"/>
                    </a:lnTo>
                    <a:lnTo>
                      <a:pt x="47" y="112"/>
                    </a:lnTo>
                    <a:lnTo>
                      <a:pt x="50" y="112"/>
                    </a:lnTo>
                    <a:lnTo>
                      <a:pt x="50" y="114"/>
                    </a:lnTo>
                    <a:lnTo>
                      <a:pt x="50" y="112"/>
                    </a:lnTo>
                    <a:lnTo>
                      <a:pt x="50" y="109"/>
                    </a:lnTo>
                    <a:lnTo>
                      <a:pt x="52" y="109"/>
                    </a:lnTo>
                    <a:lnTo>
                      <a:pt x="50" y="109"/>
                    </a:lnTo>
                    <a:lnTo>
                      <a:pt x="52" y="109"/>
                    </a:lnTo>
                    <a:lnTo>
                      <a:pt x="50" y="109"/>
                    </a:lnTo>
                    <a:lnTo>
                      <a:pt x="47" y="109"/>
                    </a:lnTo>
                    <a:lnTo>
                      <a:pt x="50" y="109"/>
                    </a:lnTo>
                    <a:lnTo>
                      <a:pt x="47" y="109"/>
                    </a:lnTo>
                    <a:lnTo>
                      <a:pt x="50" y="109"/>
                    </a:lnTo>
                    <a:lnTo>
                      <a:pt x="47" y="109"/>
                    </a:lnTo>
                    <a:lnTo>
                      <a:pt x="50" y="109"/>
                    </a:lnTo>
                    <a:lnTo>
                      <a:pt x="50" y="107"/>
                    </a:lnTo>
                    <a:lnTo>
                      <a:pt x="50" y="109"/>
                    </a:lnTo>
                    <a:lnTo>
                      <a:pt x="50" y="107"/>
                    </a:lnTo>
                    <a:lnTo>
                      <a:pt x="50" y="109"/>
                    </a:lnTo>
                    <a:lnTo>
                      <a:pt x="47" y="107"/>
                    </a:lnTo>
                    <a:lnTo>
                      <a:pt x="50" y="107"/>
                    </a:lnTo>
                    <a:lnTo>
                      <a:pt x="47" y="107"/>
                    </a:lnTo>
                    <a:lnTo>
                      <a:pt x="45" y="107"/>
                    </a:lnTo>
                    <a:lnTo>
                      <a:pt x="45" y="109"/>
                    </a:lnTo>
                    <a:lnTo>
                      <a:pt x="45" y="107"/>
                    </a:lnTo>
                    <a:lnTo>
                      <a:pt x="42" y="107"/>
                    </a:lnTo>
                    <a:lnTo>
                      <a:pt x="42" y="109"/>
                    </a:lnTo>
                    <a:lnTo>
                      <a:pt x="42" y="107"/>
                    </a:lnTo>
                    <a:lnTo>
                      <a:pt x="40" y="107"/>
                    </a:lnTo>
                    <a:lnTo>
                      <a:pt x="40" y="109"/>
                    </a:lnTo>
                    <a:lnTo>
                      <a:pt x="40" y="107"/>
                    </a:lnTo>
                    <a:lnTo>
                      <a:pt x="40" y="109"/>
                    </a:lnTo>
                    <a:lnTo>
                      <a:pt x="38" y="109"/>
                    </a:lnTo>
                    <a:lnTo>
                      <a:pt x="35" y="109"/>
                    </a:lnTo>
                    <a:lnTo>
                      <a:pt x="33" y="109"/>
                    </a:lnTo>
                    <a:lnTo>
                      <a:pt x="31" y="109"/>
                    </a:lnTo>
                    <a:lnTo>
                      <a:pt x="31" y="107"/>
                    </a:lnTo>
                    <a:lnTo>
                      <a:pt x="28" y="107"/>
                    </a:lnTo>
                    <a:lnTo>
                      <a:pt x="31" y="107"/>
                    </a:lnTo>
                    <a:lnTo>
                      <a:pt x="28" y="107"/>
                    </a:lnTo>
                    <a:lnTo>
                      <a:pt x="31" y="107"/>
                    </a:lnTo>
                    <a:lnTo>
                      <a:pt x="28" y="107"/>
                    </a:lnTo>
                    <a:lnTo>
                      <a:pt x="28" y="109"/>
                    </a:lnTo>
                    <a:lnTo>
                      <a:pt x="28" y="107"/>
                    </a:lnTo>
                    <a:lnTo>
                      <a:pt x="28" y="105"/>
                    </a:lnTo>
                    <a:lnTo>
                      <a:pt x="28" y="107"/>
                    </a:lnTo>
                    <a:lnTo>
                      <a:pt x="28" y="105"/>
                    </a:lnTo>
                    <a:lnTo>
                      <a:pt x="28" y="102"/>
                    </a:lnTo>
                    <a:lnTo>
                      <a:pt x="31" y="105"/>
                    </a:lnTo>
                    <a:lnTo>
                      <a:pt x="31" y="102"/>
                    </a:lnTo>
                    <a:lnTo>
                      <a:pt x="28" y="102"/>
                    </a:lnTo>
                    <a:lnTo>
                      <a:pt x="31" y="102"/>
                    </a:lnTo>
                    <a:lnTo>
                      <a:pt x="28" y="102"/>
                    </a:lnTo>
                    <a:lnTo>
                      <a:pt x="28" y="105"/>
                    </a:lnTo>
                    <a:lnTo>
                      <a:pt x="26" y="105"/>
                    </a:lnTo>
                    <a:lnTo>
                      <a:pt x="26" y="102"/>
                    </a:lnTo>
                    <a:lnTo>
                      <a:pt x="28" y="102"/>
                    </a:lnTo>
                    <a:lnTo>
                      <a:pt x="26" y="102"/>
                    </a:lnTo>
                    <a:lnTo>
                      <a:pt x="28" y="102"/>
                    </a:lnTo>
                    <a:lnTo>
                      <a:pt x="26" y="102"/>
                    </a:lnTo>
                    <a:lnTo>
                      <a:pt x="28" y="102"/>
                    </a:lnTo>
                    <a:lnTo>
                      <a:pt x="26" y="102"/>
                    </a:lnTo>
                    <a:lnTo>
                      <a:pt x="24" y="102"/>
                    </a:lnTo>
                    <a:lnTo>
                      <a:pt x="24" y="105"/>
                    </a:lnTo>
                    <a:lnTo>
                      <a:pt x="24" y="102"/>
                    </a:lnTo>
                    <a:lnTo>
                      <a:pt x="24" y="105"/>
                    </a:lnTo>
                    <a:lnTo>
                      <a:pt x="24" y="107"/>
                    </a:lnTo>
                    <a:lnTo>
                      <a:pt x="21" y="105"/>
                    </a:lnTo>
                    <a:lnTo>
                      <a:pt x="21" y="107"/>
                    </a:lnTo>
                    <a:lnTo>
                      <a:pt x="19" y="107"/>
                    </a:lnTo>
                    <a:lnTo>
                      <a:pt x="19" y="105"/>
                    </a:lnTo>
                    <a:lnTo>
                      <a:pt x="21" y="105"/>
                    </a:lnTo>
                    <a:lnTo>
                      <a:pt x="19" y="105"/>
                    </a:lnTo>
                    <a:lnTo>
                      <a:pt x="19" y="102"/>
                    </a:lnTo>
                    <a:lnTo>
                      <a:pt x="19" y="105"/>
                    </a:lnTo>
                    <a:lnTo>
                      <a:pt x="19" y="102"/>
                    </a:lnTo>
                    <a:lnTo>
                      <a:pt x="21" y="102"/>
                    </a:lnTo>
                    <a:lnTo>
                      <a:pt x="21" y="100"/>
                    </a:lnTo>
                    <a:lnTo>
                      <a:pt x="19" y="100"/>
                    </a:lnTo>
                    <a:lnTo>
                      <a:pt x="19" y="102"/>
                    </a:lnTo>
                    <a:lnTo>
                      <a:pt x="19" y="100"/>
                    </a:lnTo>
                    <a:lnTo>
                      <a:pt x="21" y="100"/>
                    </a:lnTo>
                    <a:lnTo>
                      <a:pt x="19" y="100"/>
                    </a:lnTo>
                    <a:lnTo>
                      <a:pt x="19" y="102"/>
                    </a:lnTo>
                    <a:lnTo>
                      <a:pt x="19" y="100"/>
                    </a:lnTo>
                    <a:lnTo>
                      <a:pt x="16" y="102"/>
                    </a:lnTo>
                    <a:lnTo>
                      <a:pt x="14" y="102"/>
                    </a:lnTo>
                    <a:lnTo>
                      <a:pt x="14" y="100"/>
                    </a:lnTo>
                    <a:lnTo>
                      <a:pt x="12" y="100"/>
                    </a:lnTo>
                    <a:lnTo>
                      <a:pt x="9" y="100"/>
                    </a:lnTo>
                    <a:lnTo>
                      <a:pt x="12" y="100"/>
                    </a:lnTo>
                    <a:lnTo>
                      <a:pt x="9" y="100"/>
                    </a:lnTo>
                    <a:lnTo>
                      <a:pt x="9" y="97"/>
                    </a:lnTo>
                    <a:lnTo>
                      <a:pt x="9" y="100"/>
                    </a:lnTo>
                    <a:lnTo>
                      <a:pt x="9" y="97"/>
                    </a:lnTo>
                    <a:lnTo>
                      <a:pt x="9" y="100"/>
                    </a:lnTo>
                    <a:lnTo>
                      <a:pt x="9" y="97"/>
                    </a:lnTo>
                    <a:lnTo>
                      <a:pt x="12" y="97"/>
                    </a:lnTo>
                    <a:lnTo>
                      <a:pt x="14" y="97"/>
                    </a:lnTo>
                    <a:lnTo>
                      <a:pt x="12" y="97"/>
                    </a:lnTo>
                    <a:lnTo>
                      <a:pt x="12" y="95"/>
                    </a:lnTo>
                    <a:lnTo>
                      <a:pt x="12" y="97"/>
                    </a:lnTo>
                    <a:lnTo>
                      <a:pt x="12" y="95"/>
                    </a:lnTo>
                    <a:lnTo>
                      <a:pt x="14" y="97"/>
                    </a:lnTo>
                    <a:lnTo>
                      <a:pt x="14" y="95"/>
                    </a:lnTo>
                    <a:lnTo>
                      <a:pt x="12" y="95"/>
                    </a:lnTo>
                    <a:lnTo>
                      <a:pt x="9" y="95"/>
                    </a:lnTo>
                    <a:lnTo>
                      <a:pt x="12" y="95"/>
                    </a:lnTo>
                    <a:lnTo>
                      <a:pt x="9" y="95"/>
                    </a:lnTo>
                    <a:lnTo>
                      <a:pt x="12" y="95"/>
                    </a:lnTo>
                    <a:lnTo>
                      <a:pt x="9" y="93"/>
                    </a:lnTo>
                    <a:lnTo>
                      <a:pt x="12" y="93"/>
                    </a:lnTo>
                    <a:lnTo>
                      <a:pt x="14" y="93"/>
                    </a:lnTo>
                    <a:lnTo>
                      <a:pt x="16" y="93"/>
                    </a:lnTo>
                    <a:lnTo>
                      <a:pt x="14" y="93"/>
                    </a:lnTo>
                    <a:lnTo>
                      <a:pt x="16" y="93"/>
                    </a:lnTo>
                    <a:lnTo>
                      <a:pt x="14" y="93"/>
                    </a:lnTo>
                    <a:lnTo>
                      <a:pt x="16" y="93"/>
                    </a:lnTo>
                    <a:lnTo>
                      <a:pt x="14" y="93"/>
                    </a:lnTo>
                    <a:lnTo>
                      <a:pt x="14" y="90"/>
                    </a:lnTo>
                    <a:lnTo>
                      <a:pt x="16" y="90"/>
                    </a:lnTo>
                    <a:lnTo>
                      <a:pt x="19" y="90"/>
                    </a:lnTo>
                    <a:lnTo>
                      <a:pt x="21" y="90"/>
                    </a:lnTo>
                    <a:lnTo>
                      <a:pt x="19" y="90"/>
                    </a:lnTo>
                    <a:lnTo>
                      <a:pt x="19" y="88"/>
                    </a:lnTo>
                    <a:lnTo>
                      <a:pt x="19" y="90"/>
                    </a:lnTo>
                    <a:lnTo>
                      <a:pt x="21" y="90"/>
                    </a:lnTo>
                    <a:lnTo>
                      <a:pt x="24" y="90"/>
                    </a:lnTo>
                    <a:lnTo>
                      <a:pt x="26" y="90"/>
                    </a:lnTo>
                    <a:lnTo>
                      <a:pt x="24" y="90"/>
                    </a:lnTo>
                    <a:lnTo>
                      <a:pt x="21" y="90"/>
                    </a:lnTo>
                    <a:lnTo>
                      <a:pt x="19" y="90"/>
                    </a:lnTo>
                    <a:lnTo>
                      <a:pt x="19" y="88"/>
                    </a:lnTo>
                    <a:lnTo>
                      <a:pt x="19" y="86"/>
                    </a:lnTo>
                    <a:lnTo>
                      <a:pt x="16" y="86"/>
                    </a:lnTo>
                    <a:lnTo>
                      <a:pt x="19" y="86"/>
                    </a:lnTo>
                    <a:lnTo>
                      <a:pt x="19" y="83"/>
                    </a:lnTo>
                    <a:lnTo>
                      <a:pt x="19" y="81"/>
                    </a:lnTo>
                    <a:lnTo>
                      <a:pt x="21" y="81"/>
                    </a:lnTo>
                    <a:lnTo>
                      <a:pt x="24" y="81"/>
                    </a:lnTo>
                    <a:lnTo>
                      <a:pt x="26" y="81"/>
                    </a:lnTo>
                    <a:lnTo>
                      <a:pt x="28" y="81"/>
                    </a:lnTo>
                    <a:lnTo>
                      <a:pt x="31" y="81"/>
                    </a:lnTo>
                    <a:lnTo>
                      <a:pt x="28" y="81"/>
                    </a:lnTo>
                    <a:lnTo>
                      <a:pt x="31" y="81"/>
                    </a:lnTo>
                    <a:lnTo>
                      <a:pt x="28" y="81"/>
                    </a:lnTo>
                    <a:lnTo>
                      <a:pt x="28" y="78"/>
                    </a:lnTo>
                    <a:lnTo>
                      <a:pt x="28" y="81"/>
                    </a:lnTo>
                    <a:lnTo>
                      <a:pt x="28" y="78"/>
                    </a:lnTo>
                    <a:lnTo>
                      <a:pt x="31" y="78"/>
                    </a:lnTo>
                    <a:lnTo>
                      <a:pt x="28" y="78"/>
                    </a:lnTo>
                    <a:lnTo>
                      <a:pt x="28" y="76"/>
                    </a:lnTo>
                    <a:lnTo>
                      <a:pt x="31" y="76"/>
                    </a:lnTo>
                    <a:lnTo>
                      <a:pt x="28" y="76"/>
                    </a:lnTo>
                    <a:lnTo>
                      <a:pt x="31" y="76"/>
                    </a:lnTo>
                    <a:lnTo>
                      <a:pt x="28" y="76"/>
                    </a:lnTo>
                    <a:lnTo>
                      <a:pt x="31" y="76"/>
                    </a:lnTo>
                    <a:lnTo>
                      <a:pt x="28" y="76"/>
                    </a:lnTo>
                    <a:lnTo>
                      <a:pt x="26" y="76"/>
                    </a:lnTo>
                    <a:lnTo>
                      <a:pt x="28" y="76"/>
                    </a:lnTo>
                    <a:lnTo>
                      <a:pt x="26" y="76"/>
                    </a:lnTo>
                    <a:lnTo>
                      <a:pt x="24" y="76"/>
                    </a:lnTo>
                    <a:lnTo>
                      <a:pt x="21" y="76"/>
                    </a:lnTo>
                    <a:lnTo>
                      <a:pt x="19" y="76"/>
                    </a:lnTo>
                    <a:lnTo>
                      <a:pt x="19" y="78"/>
                    </a:lnTo>
                    <a:lnTo>
                      <a:pt x="19" y="76"/>
                    </a:lnTo>
                    <a:lnTo>
                      <a:pt x="16" y="76"/>
                    </a:lnTo>
                    <a:lnTo>
                      <a:pt x="16" y="74"/>
                    </a:lnTo>
                    <a:lnTo>
                      <a:pt x="19" y="74"/>
                    </a:lnTo>
                    <a:lnTo>
                      <a:pt x="16" y="74"/>
                    </a:lnTo>
                    <a:lnTo>
                      <a:pt x="16" y="76"/>
                    </a:lnTo>
                    <a:lnTo>
                      <a:pt x="16" y="74"/>
                    </a:lnTo>
                    <a:lnTo>
                      <a:pt x="16" y="76"/>
                    </a:lnTo>
                    <a:lnTo>
                      <a:pt x="14" y="76"/>
                    </a:lnTo>
                    <a:lnTo>
                      <a:pt x="14" y="74"/>
                    </a:lnTo>
                    <a:lnTo>
                      <a:pt x="14" y="71"/>
                    </a:lnTo>
                    <a:lnTo>
                      <a:pt x="12" y="71"/>
                    </a:lnTo>
                    <a:lnTo>
                      <a:pt x="9" y="71"/>
                    </a:lnTo>
                    <a:lnTo>
                      <a:pt x="7" y="71"/>
                    </a:lnTo>
                    <a:lnTo>
                      <a:pt x="9" y="71"/>
                    </a:lnTo>
                    <a:lnTo>
                      <a:pt x="9" y="69"/>
                    </a:lnTo>
                    <a:lnTo>
                      <a:pt x="9" y="71"/>
                    </a:lnTo>
                    <a:lnTo>
                      <a:pt x="12" y="71"/>
                    </a:lnTo>
                    <a:lnTo>
                      <a:pt x="12" y="69"/>
                    </a:lnTo>
                    <a:lnTo>
                      <a:pt x="14" y="69"/>
                    </a:lnTo>
                    <a:lnTo>
                      <a:pt x="16" y="69"/>
                    </a:lnTo>
                    <a:lnTo>
                      <a:pt x="16" y="71"/>
                    </a:lnTo>
                    <a:lnTo>
                      <a:pt x="16" y="74"/>
                    </a:lnTo>
                    <a:lnTo>
                      <a:pt x="16" y="71"/>
                    </a:lnTo>
                    <a:lnTo>
                      <a:pt x="19" y="71"/>
                    </a:lnTo>
                    <a:lnTo>
                      <a:pt x="16" y="74"/>
                    </a:lnTo>
                    <a:lnTo>
                      <a:pt x="19" y="74"/>
                    </a:lnTo>
                    <a:lnTo>
                      <a:pt x="16" y="74"/>
                    </a:lnTo>
                    <a:lnTo>
                      <a:pt x="19" y="74"/>
                    </a:lnTo>
                    <a:lnTo>
                      <a:pt x="19" y="71"/>
                    </a:lnTo>
                    <a:lnTo>
                      <a:pt x="19" y="74"/>
                    </a:lnTo>
                    <a:lnTo>
                      <a:pt x="19" y="71"/>
                    </a:lnTo>
                    <a:lnTo>
                      <a:pt x="19" y="74"/>
                    </a:lnTo>
                    <a:lnTo>
                      <a:pt x="19" y="71"/>
                    </a:lnTo>
                    <a:lnTo>
                      <a:pt x="21" y="71"/>
                    </a:lnTo>
                    <a:lnTo>
                      <a:pt x="21" y="74"/>
                    </a:lnTo>
                    <a:lnTo>
                      <a:pt x="21" y="71"/>
                    </a:lnTo>
                    <a:lnTo>
                      <a:pt x="21" y="74"/>
                    </a:lnTo>
                    <a:lnTo>
                      <a:pt x="21" y="71"/>
                    </a:lnTo>
                    <a:lnTo>
                      <a:pt x="21" y="74"/>
                    </a:lnTo>
                    <a:lnTo>
                      <a:pt x="21" y="71"/>
                    </a:lnTo>
                    <a:lnTo>
                      <a:pt x="19" y="71"/>
                    </a:lnTo>
                    <a:lnTo>
                      <a:pt x="21" y="71"/>
                    </a:lnTo>
                    <a:lnTo>
                      <a:pt x="19" y="71"/>
                    </a:lnTo>
                    <a:lnTo>
                      <a:pt x="21" y="71"/>
                    </a:lnTo>
                    <a:lnTo>
                      <a:pt x="19" y="71"/>
                    </a:lnTo>
                    <a:lnTo>
                      <a:pt x="21" y="71"/>
                    </a:lnTo>
                    <a:lnTo>
                      <a:pt x="19" y="71"/>
                    </a:lnTo>
                    <a:lnTo>
                      <a:pt x="21" y="71"/>
                    </a:lnTo>
                    <a:lnTo>
                      <a:pt x="19" y="71"/>
                    </a:lnTo>
                    <a:lnTo>
                      <a:pt x="19" y="69"/>
                    </a:lnTo>
                    <a:lnTo>
                      <a:pt x="19" y="71"/>
                    </a:lnTo>
                    <a:lnTo>
                      <a:pt x="16" y="71"/>
                    </a:lnTo>
                    <a:lnTo>
                      <a:pt x="19" y="71"/>
                    </a:lnTo>
                    <a:lnTo>
                      <a:pt x="19" y="69"/>
                    </a:lnTo>
                    <a:lnTo>
                      <a:pt x="19" y="67"/>
                    </a:lnTo>
                    <a:lnTo>
                      <a:pt x="21" y="67"/>
                    </a:lnTo>
                    <a:lnTo>
                      <a:pt x="19" y="67"/>
                    </a:lnTo>
                    <a:lnTo>
                      <a:pt x="21" y="67"/>
                    </a:lnTo>
                    <a:lnTo>
                      <a:pt x="19" y="67"/>
                    </a:lnTo>
                    <a:lnTo>
                      <a:pt x="21" y="67"/>
                    </a:lnTo>
                    <a:lnTo>
                      <a:pt x="19" y="64"/>
                    </a:lnTo>
                    <a:lnTo>
                      <a:pt x="21" y="64"/>
                    </a:lnTo>
                    <a:lnTo>
                      <a:pt x="19" y="64"/>
                    </a:lnTo>
                    <a:lnTo>
                      <a:pt x="19" y="67"/>
                    </a:lnTo>
                    <a:lnTo>
                      <a:pt x="16" y="67"/>
                    </a:lnTo>
                    <a:lnTo>
                      <a:pt x="16" y="64"/>
                    </a:lnTo>
                    <a:lnTo>
                      <a:pt x="14" y="64"/>
                    </a:lnTo>
                    <a:lnTo>
                      <a:pt x="16" y="64"/>
                    </a:lnTo>
                    <a:lnTo>
                      <a:pt x="19" y="64"/>
                    </a:lnTo>
                    <a:lnTo>
                      <a:pt x="16" y="64"/>
                    </a:lnTo>
                    <a:lnTo>
                      <a:pt x="16" y="62"/>
                    </a:lnTo>
                    <a:lnTo>
                      <a:pt x="16" y="59"/>
                    </a:lnTo>
                    <a:lnTo>
                      <a:pt x="16" y="62"/>
                    </a:lnTo>
                    <a:lnTo>
                      <a:pt x="16" y="59"/>
                    </a:lnTo>
                    <a:lnTo>
                      <a:pt x="14" y="59"/>
                    </a:lnTo>
                    <a:lnTo>
                      <a:pt x="14" y="62"/>
                    </a:lnTo>
                    <a:lnTo>
                      <a:pt x="14" y="59"/>
                    </a:lnTo>
                    <a:lnTo>
                      <a:pt x="14" y="62"/>
                    </a:lnTo>
                    <a:lnTo>
                      <a:pt x="12" y="62"/>
                    </a:lnTo>
                    <a:lnTo>
                      <a:pt x="14" y="62"/>
                    </a:lnTo>
                    <a:lnTo>
                      <a:pt x="14" y="64"/>
                    </a:lnTo>
                    <a:lnTo>
                      <a:pt x="12" y="64"/>
                    </a:lnTo>
                    <a:lnTo>
                      <a:pt x="14" y="64"/>
                    </a:lnTo>
                    <a:lnTo>
                      <a:pt x="12" y="64"/>
                    </a:lnTo>
                    <a:lnTo>
                      <a:pt x="14" y="64"/>
                    </a:lnTo>
                    <a:lnTo>
                      <a:pt x="14" y="67"/>
                    </a:lnTo>
                    <a:lnTo>
                      <a:pt x="12" y="67"/>
                    </a:lnTo>
                    <a:lnTo>
                      <a:pt x="12" y="64"/>
                    </a:lnTo>
                    <a:lnTo>
                      <a:pt x="12" y="62"/>
                    </a:lnTo>
                    <a:lnTo>
                      <a:pt x="12" y="59"/>
                    </a:lnTo>
                    <a:lnTo>
                      <a:pt x="14" y="59"/>
                    </a:lnTo>
                    <a:lnTo>
                      <a:pt x="12" y="59"/>
                    </a:lnTo>
                    <a:lnTo>
                      <a:pt x="12" y="57"/>
                    </a:lnTo>
                    <a:lnTo>
                      <a:pt x="12" y="59"/>
                    </a:lnTo>
                    <a:lnTo>
                      <a:pt x="12" y="57"/>
                    </a:lnTo>
                    <a:lnTo>
                      <a:pt x="14" y="57"/>
                    </a:lnTo>
                    <a:lnTo>
                      <a:pt x="14" y="55"/>
                    </a:lnTo>
                    <a:lnTo>
                      <a:pt x="16" y="55"/>
                    </a:lnTo>
                    <a:lnTo>
                      <a:pt x="16" y="57"/>
                    </a:lnTo>
                    <a:lnTo>
                      <a:pt x="19" y="57"/>
                    </a:lnTo>
                    <a:lnTo>
                      <a:pt x="19" y="59"/>
                    </a:lnTo>
                    <a:lnTo>
                      <a:pt x="16" y="59"/>
                    </a:lnTo>
                    <a:lnTo>
                      <a:pt x="19" y="59"/>
                    </a:lnTo>
                    <a:lnTo>
                      <a:pt x="21" y="59"/>
                    </a:lnTo>
                    <a:lnTo>
                      <a:pt x="19" y="59"/>
                    </a:lnTo>
                    <a:lnTo>
                      <a:pt x="19" y="57"/>
                    </a:lnTo>
                    <a:lnTo>
                      <a:pt x="21" y="57"/>
                    </a:lnTo>
                    <a:lnTo>
                      <a:pt x="24" y="57"/>
                    </a:lnTo>
                    <a:lnTo>
                      <a:pt x="21" y="57"/>
                    </a:lnTo>
                    <a:lnTo>
                      <a:pt x="21" y="55"/>
                    </a:lnTo>
                    <a:lnTo>
                      <a:pt x="21" y="57"/>
                    </a:lnTo>
                    <a:lnTo>
                      <a:pt x="24" y="57"/>
                    </a:lnTo>
                    <a:lnTo>
                      <a:pt x="21" y="55"/>
                    </a:lnTo>
                    <a:lnTo>
                      <a:pt x="19" y="55"/>
                    </a:lnTo>
                    <a:lnTo>
                      <a:pt x="21" y="55"/>
                    </a:lnTo>
                    <a:lnTo>
                      <a:pt x="21" y="52"/>
                    </a:lnTo>
                    <a:lnTo>
                      <a:pt x="24" y="52"/>
                    </a:lnTo>
                    <a:lnTo>
                      <a:pt x="21" y="52"/>
                    </a:lnTo>
                    <a:lnTo>
                      <a:pt x="21" y="55"/>
                    </a:lnTo>
                    <a:lnTo>
                      <a:pt x="24" y="52"/>
                    </a:lnTo>
                    <a:lnTo>
                      <a:pt x="24" y="55"/>
                    </a:lnTo>
                    <a:lnTo>
                      <a:pt x="26" y="55"/>
                    </a:lnTo>
                    <a:lnTo>
                      <a:pt x="28" y="55"/>
                    </a:lnTo>
                    <a:lnTo>
                      <a:pt x="31" y="55"/>
                    </a:lnTo>
                    <a:lnTo>
                      <a:pt x="28" y="55"/>
                    </a:lnTo>
                    <a:lnTo>
                      <a:pt x="31" y="55"/>
                    </a:lnTo>
                    <a:lnTo>
                      <a:pt x="33" y="55"/>
                    </a:lnTo>
                    <a:lnTo>
                      <a:pt x="35" y="55"/>
                    </a:lnTo>
                    <a:lnTo>
                      <a:pt x="38" y="55"/>
                    </a:lnTo>
                    <a:lnTo>
                      <a:pt x="35" y="55"/>
                    </a:lnTo>
                    <a:lnTo>
                      <a:pt x="38" y="55"/>
                    </a:lnTo>
                    <a:lnTo>
                      <a:pt x="40" y="55"/>
                    </a:lnTo>
                    <a:lnTo>
                      <a:pt x="40" y="57"/>
                    </a:lnTo>
                    <a:lnTo>
                      <a:pt x="40" y="55"/>
                    </a:lnTo>
                    <a:lnTo>
                      <a:pt x="40" y="57"/>
                    </a:lnTo>
                    <a:lnTo>
                      <a:pt x="40" y="59"/>
                    </a:lnTo>
                    <a:lnTo>
                      <a:pt x="40" y="57"/>
                    </a:lnTo>
                    <a:lnTo>
                      <a:pt x="42" y="57"/>
                    </a:lnTo>
                    <a:lnTo>
                      <a:pt x="42" y="59"/>
                    </a:lnTo>
                    <a:lnTo>
                      <a:pt x="40" y="59"/>
                    </a:lnTo>
                    <a:lnTo>
                      <a:pt x="42" y="59"/>
                    </a:lnTo>
                    <a:lnTo>
                      <a:pt x="42" y="62"/>
                    </a:lnTo>
                    <a:lnTo>
                      <a:pt x="42" y="64"/>
                    </a:lnTo>
                    <a:lnTo>
                      <a:pt x="42" y="62"/>
                    </a:lnTo>
                    <a:lnTo>
                      <a:pt x="45" y="62"/>
                    </a:lnTo>
                    <a:lnTo>
                      <a:pt x="45" y="59"/>
                    </a:lnTo>
                    <a:lnTo>
                      <a:pt x="42" y="59"/>
                    </a:lnTo>
                    <a:lnTo>
                      <a:pt x="45" y="59"/>
                    </a:lnTo>
                    <a:lnTo>
                      <a:pt x="45" y="57"/>
                    </a:lnTo>
                    <a:lnTo>
                      <a:pt x="47" y="57"/>
                    </a:lnTo>
                    <a:lnTo>
                      <a:pt x="45" y="57"/>
                    </a:lnTo>
                    <a:lnTo>
                      <a:pt x="47" y="57"/>
                    </a:lnTo>
                    <a:lnTo>
                      <a:pt x="47" y="55"/>
                    </a:lnTo>
                    <a:lnTo>
                      <a:pt x="45" y="55"/>
                    </a:lnTo>
                    <a:lnTo>
                      <a:pt x="47" y="55"/>
                    </a:lnTo>
                    <a:lnTo>
                      <a:pt x="50" y="55"/>
                    </a:lnTo>
                    <a:lnTo>
                      <a:pt x="50" y="57"/>
                    </a:lnTo>
                    <a:lnTo>
                      <a:pt x="52" y="57"/>
                    </a:lnTo>
                    <a:lnTo>
                      <a:pt x="54" y="57"/>
                    </a:lnTo>
                    <a:lnTo>
                      <a:pt x="57" y="57"/>
                    </a:lnTo>
                    <a:lnTo>
                      <a:pt x="59" y="57"/>
                    </a:lnTo>
                    <a:lnTo>
                      <a:pt x="61" y="57"/>
                    </a:lnTo>
                    <a:lnTo>
                      <a:pt x="59" y="57"/>
                    </a:lnTo>
                    <a:lnTo>
                      <a:pt x="61" y="57"/>
                    </a:lnTo>
                    <a:lnTo>
                      <a:pt x="59" y="59"/>
                    </a:lnTo>
                    <a:lnTo>
                      <a:pt x="61" y="59"/>
                    </a:lnTo>
                    <a:lnTo>
                      <a:pt x="64" y="59"/>
                    </a:lnTo>
                    <a:lnTo>
                      <a:pt x="61" y="59"/>
                    </a:lnTo>
                    <a:lnTo>
                      <a:pt x="61" y="57"/>
                    </a:lnTo>
                    <a:lnTo>
                      <a:pt x="61" y="55"/>
                    </a:lnTo>
                    <a:lnTo>
                      <a:pt x="61" y="57"/>
                    </a:lnTo>
                    <a:lnTo>
                      <a:pt x="64" y="57"/>
                    </a:lnTo>
                    <a:lnTo>
                      <a:pt x="66" y="57"/>
                    </a:lnTo>
                    <a:lnTo>
                      <a:pt x="64" y="57"/>
                    </a:lnTo>
                    <a:lnTo>
                      <a:pt x="66" y="57"/>
                    </a:lnTo>
                    <a:lnTo>
                      <a:pt x="64" y="57"/>
                    </a:lnTo>
                    <a:lnTo>
                      <a:pt x="64" y="55"/>
                    </a:lnTo>
                    <a:lnTo>
                      <a:pt x="61" y="55"/>
                    </a:lnTo>
                    <a:lnTo>
                      <a:pt x="64" y="55"/>
                    </a:lnTo>
                    <a:lnTo>
                      <a:pt x="64" y="52"/>
                    </a:lnTo>
                    <a:lnTo>
                      <a:pt x="61" y="52"/>
                    </a:lnTo>
                    <a:lnTo>
                      <a:pt x="61" y="55"/>
                    </a:lnTo>
                    <a:lnTo>
                      <a:pt x="59" y="52"/>
                    </a:lnTo>
                    <a:lnTo>
                      <a:pt x="59" y="55"/>
                    </a:lnTo>
                    <a:lnTo>
                      <a:pt x="59" y="52"/>
                    </a:lnTo>
                    <a:lnTo>
                      <a:pt x="61" y="52"/>
                    </a:lnTo>
                    <a:lnTo>
                      <a:pt x="61" y="50"/>
                    </a:lnTo>
                    <a:lnTo>
                      <a:pt x="64" y="50"/>
                    </a:lnTo>
                    <a:lnTo>
                      <a:pt x="61" y="50"/>
                    </a:lnTo>
                    <a:lnTo>
                      <a:pt x="64" y="50"/>
                    </a:lnTo>
                    <a:lnTo>
                      <a:pt x="64" y="48"/>
                    </a:lnTo>
                    <a:lnTo>
                      <a:pt x="66" y="48"/>
                    </a:lnTo>
                    <a:lnTo>
                      <a:pt x="64" y="48"/>
                    </a:lnTo>
                    <a:lnTo>
                      <a:pt x="66" y="48"/>
                    </a:lnTo>
                    <a:lnTo>
                      <a:pt x="69" y="48"/>
                    </a:lnTo>
                    <a:lnTo>
                      <a:pt x="71" y="48"/>
                    </a:lnTo>
                    <a:lnTo>
                      <a:pt x="71" y="45"/>
                    </a:lnTo>
                    <a:lnTo>
                      <a:pt x="73" y="45"/>
                    </a:lnTo>
                    <a:lnTo>
                      <a:pt x="71" y="45"/>
                    </a:lnTo>
                    <a:lnTo>
                      <a:pt x="71" y="43"/>
                    </a:lnTo>
                    <a:lnTo>
                      <a:pt x="73" y="43"/>
                    </a:lnTo>
                    <a:lnTo>
                      <a:pt x="73" y="40"/>
                    </a:lnTo>
                    <a:lnTo>
                      <a:pt x="76" y="40"/>
                    </a:lnTo>
                    <a:lnTo>
                      <a:pt x="76" y="38"/>
                    </a:lnTo>
                    <a:lnTo>
                      <a:pt x="76" y="40"/>
                    </a:lnTo>
                    <a:lnTo>
                      <a:pt x="76" y="38"/>
                    </a:lnTo>
                    <a:lnTo>
                      <a:pt x="76" y="40"/>
                    </a:lnTo>
                    <a:lnTo>
                      <a:pt x="76" y="38"/>
                    </a:lnTo>
                    <a:lnTo>
                      <a:pt x="78" y="38"/>
                    </a:lnTo>
                    <a:lnTo>
                      <a:pt x="76" y="40"/>
                    </a:lnTo>
                    <a:lnTo>
                      <a:pt x="78" y="40"/>
                    </a:lnTo>
                    <a:lnTo>
                      <a:pt x="76" y="40"/>
                    </a:lnTo>
                    <a:lnTo>
                      <a:pt x="78" y="40"/>
                    </a:lnTo>
                    <a:lnTo>
                      <a:pt x="78" y="38"/>
                    </a:lnTo>
                    <a:lnTo>
                      <a:pt x="78" y="40"/>
                    </a:lnTo>
                    <a:lnTo>
                      <a:pt x="78" y="38"/>
                    </a:lnTo>
                    <a:lnTo>
                      <a:pt x="76" y="38"/>
                    </a:lnTo>
                    <a:lnTo>
                      <a:pt x="78" y="38"/>
                    </a:lnTo>
                    <a:lnTo>
                      <a:pt x="76" y="38"/>
                    </a:lnTo>
                    <a:lnTo>
                      <a:pt x="78" y="38"/>
                    </a:lnTo>
                    <a:lnTo>
                      <a:pt x="76" y="38"/>
                    </a:lnTo>
                    <a:lnTo>
                      <a:pt x="78" y="38"/>
                    </a:lnTo>
                    <a:lnTo>
                      <a:pt x="76" y="38"/>
                    </a:lnTo>
                    <a:lnTo>
                      <a:pt x="73" y="38"/>
                    </a:lnTo>
                    <a:lnTo>
                      <a:pt x="73" y="40"/>
                    </a:lnTo>
                    <a:lnTo>
                      <a:pt x="71" y="40"/>
                    </a:lnTo>
                    <a:lnTo>
                      <a:pt x="71" y="38"/>
                    </a:lnTo>
                    <a:lnTo>
                      <a:pt x="69" y="38"/>
                    </a:lnTo>
                    <a:lnTo>
                      <a:pt x="69" y="40"/>
                    </a:lnTo>
                    <a:lnTo>
                      <a:pt x="66" y="40"/>
                    </a:lnTo>
                    <a:lnTo>
                      <a:pt x="66" y="43"/>
                    </a:lnTo>
                    <a:lnTo>
                      <a:pt x="66" y="40"/>
                    </a:lnTo>
                    <a:lnTo>
                      <a:pt x="69" y="40"/>
                    </a:lnTo>
                    <a:lnTo>
                      <a:pt x="69" y="38"/>
                    </a:lnTo>
                    <a:lnTo>
                      <a:pt x="69" y="40"/>
                    </a:lnTo>
                    <a:lnTo>
                      <a:pt x="69" y="38"/>
                    </a:lnTo>
                    <a:lnTo>
                      <a:pt x="66" y="38"/>
                    </a:lnTo>
                    <a:lnTo>
                      <a:pt x="66" y="40"/>
                    </a:lnTo>
                    <a:lnTo>
                      <a:pt x="66" y="38"/>
                    </a:lnTo>
                    <a:lnTo>
                      <a:pt x="66" y="40"/>
                    </a:lnTo>
                    <a:lnTo>
                      <a:pt x="66" y="38"/>
                    </a:lnTo>
                    <a:lnTo>
                      <a:pt x="66" y="40"/>
                    </a:lnTo>
                    <a:lnTo>
                      <a:pt x="64" y="40"/>
                    </a:lnTo>
                    <a:lnTo>
                      <a:pt x="66" y="40"/>
                    </a:lnTo>
                    <a:lnTo>
                      <a:pt x="64" y="40"/>
                    </a:lnTo>
                    <a:lnTo>
                      <a:pt x="64" y="38"/>
                    </a:lnTo>
                    <a:lnTo>
                      <a:pt x="66" y="38"/>
                    </a:lnTo>
                    <a:lnTo>
                      <a:pt x="64" y="38"/>
                    </a:lnTo>
                    <a:lnTo>
                      <a:pt x="66" y="38"/>
                    </a:lnTo>
                    <a:lnTo>
                      <a:pt x="64" y="38"/>
                    </a:lnTo>
                    <a:lnTo>
                      <a:pt x="64" y="40"/>
                    </a:lnTo>
                    <a:lnTo>
                      <a:pt x="64" y="38"/>
                    </a:lnTo>
                    <a:lnTo>
                      <a:pt x="61" y="38"/>
                    </a:lnTo>
                    <a:lnTo>
                      <a:pt x="61" y="40"/>
                    </a:lnTo>
                    <a:lnTo>
                      <a:pt x="61" y="38"/>
                    </a:lnTo>
                    <a:lnTo>
                      <a:pt x="59" y="38"/>
                    </a:lnTo>
                    <a:lnTo>
                      <a:pt x="61" y="38"/>
                    </a:lnTo>
                    <a:lnTo>
                      <a:pt x="59" y="38"/>
                    </a:lnTo>
                    <a:lnTo>
                      <a:pt x="57" y="38"/>
                    </a:lnTo>
                    <a:lnTo>
                      <a:pt x="54" y="38"/>
                    </a:lnTo>
                    <a:lnTo>
                      <a:pt x="54" y="36"/>
                    </a:lnTo>
                    <a:lnTo>
                      <a:pt x="54" y="38"/>
                    </a:lnTo>
                    <a:lnTo>
                      <a:pt x="54" y="36"/>
                    </a:lnTo>
                    <a:lnTo>
                      <a:pt x="57" y="36"/>
                    </a:lnTo>
                    <a:lnTo>
                      <a:pt x="57" y="33"/>
                    </a:lnTo>
                    <a:lnTo>
                      <a:pt x="57" y="36"/>
                    </a:lnTo>
                    <a:lnTo>
                      <a:pt x="57" y="33"/>
                    </a:lnTo>
                    <a:lnTo>
                      <a:pt x="59" y="33"/>
                    </a:lnTo>
                    <a:lnTo>
                      <a:pt x="59" y="31"/>
                    </a:lnTo>
                    <a:lnTo>
                      <a:pt x="61" y="31"/>
                    </a:lnTo>
                    <a:lnTo>
                      <a:pt x="64" y="31"/>
                    </a:lnTo>
                    <a:lnTo>
                      <a:pt x="66" y="33"/>
                    </a:lnTo>
                    <a:lnTo>
                      <a:pt x="66" y="31"/>
                    </a:lnTo>
                    <a:lnTo>
                      <a:pt x="64" y="31"/>
                    </a:lnTo>
                    <a:lnTo>
                      <a:pt x="66" y="31"/>
                    </a:lnTo>
                    <a:lnTo>
                      <a:pt x="64" y="31"/>
                    </a:lnTo>
                    <a:lnTo>
                      <a:pt x="64" y="29"/>
                    </a:lnTo>
                    <a:lnTo>
                      <a:pt x="61" y="29"/>
                    </a:lnTo>
                    <a:lnTo>
                      <a:pt x="64" y="29"/>
                    </a:lnTo>
                    <a:lnTo>
                      <a:pt x="66" y="29"/>
                    </a:lnTo>
                    <a:lnTo>
                      <a:pt x="69" y="29"/>
                    </a:lnTo>
                    <a:lnTo>
                      <a:pt x="69" y="26"/>
                    </a:lnTo>
                    <a:lnTo>
                      <a:pt x="69" y="29"/>
                    </a:lnTo>
                    <a:lnTo>
                      <a:pt x="71" y="29"/>
                    </a:lnTo>
                    <a:lnTo>
                      <a:pt x="71" y="26"/>
                    </a:lnTo>
                    <a:lnTo>
                      <a:pt x="73" y="26"/>
                    </a:lnTo>
                    <a:lnTo>
                      <a:pt x="71" y="26"/>
                    </a:lnTo>
                    <a:lnTo>
                      <a:pt x="71" y="29"/>
                    </a:lnTo>
                    <a:lnTo>
                      <a:pt x="69" y="29"/>
                    </a:lnTo>
                    <a:lnTo>
                      <a:pt x="69" y="26"/>
                    </a:lnTo>
                    <a:lnTo>
                      <a:pt x="69" y="29"/>
                    </a:lnTo>
                    <a:lnTo>
                      <a:pt x="69" y="26"/>
                    </a:lnTo>
                    <a:lnTo>
                      <a:pt x="71" y="26"/>
                    </a:lnTo>
                    <a:lnTo>
                      <a:pt x="69" y="26"/>
                    </a:lnTo>
                    <a:lnTo>
                      <a:pt x="69" y="24"/>
                    </a:lnTo>
                    <a:lnTo>
                      <a:pt x="69" y="26"/>
                    </a:lnTo>
                    <a:lnTo>
                      <a:pt x="69" y="24"/>
                    </a:lnTo>
                    <a:lnTo>
                      <a:pt x="69" y="26"/>
                    </a:lnTo>
                    <a:lnTo>
                      <a:pt x="66" y="26"/>
                    </a:lnTo>
                    <a:lnTo>
                      <a:pt x="66" y="24"/>
                    </a:lnTo>
                    <a:lnTo>
                      <a:pt x="69" y="24"/>
                    </a:lnTo>
                    <a:lnTo>
                      <a:pt x="69" y="21"/>
                    </a:lnTo>
                    <a:lnTo>
                      <a:pt x="66" y="21"/>
                    </a:lnTo>
                    <a:lnTo>
                      <a:pt x="66" y="19"/>
                    </a:lnTo>
                    <a:lnTo>
                      <a:pt x="66" y="21"/>
                    </a:lnTo>
                    <a:lnTo>
                      <a:pt x="66" y="19"/>
                    </a:lnTo>
                    <a:lnTo>
                      <a:pt x="69" y="19"/>
                    </a:lnTo>
                    <a:lnTo>
                      <a:pt x="66" y="19"/>
                    </a:lnTo>
                    <a:lnTo>
                      <a:pt x="66" y="17"/>
                    </a:lnTo>
                    <a:lnTo>
                      <a:pt x="66" y="19"/>
                    </a:lnTo>
                    <a:lnTo>
                      <a:pt x="69" y="19"/>
                    </a:lnTo>
                    <a:lnTo>
                      <a:pt x="69" y="17"/>
                    </a:lnTo>
                    <a:lnTo>
                      <a:pt x="69" y="19"/>
                    </a:lnTo>
                    <a:lnTo>
                      <a:pt x="69" y="17"/>
                    </a:lnTo>
                    <a:lnTo>
                      <a:pt x="69" y="19"/>
                    </a:lnTo>
                    <a:lnTo>
                      <a:pt x="69" y="17"/>
                    </a:lnTo>
                    <a:lnTo>
                      <a:pt x="71" y="17"/>
                    </a:lnTo>
                    <a:lnTo>
                      <a:pt x="71" y="19"/>
                    </a:lnTo>
                    <a:lnTo>
                      <a:pt x="71" y="17"/>
                    </a:lnTo>
                    <a:lnTo>
                      <a:pt x="71" y="19"/>
                    </a:lnTo>
                    <a:lnTo>
                      <a:pt x="71" y="17"/>
                    </a:lnTo>
                    <a:lnTo>
                      <a:pt x="71" y="14"/>
                    </a:lnTo>
                    <a:lnTo>
                      <a:pt x="71" y="12"/>
                    </a:lnTo>
                    <a:lnTo>
                      <a:pt x="73" y="12"/>
                    </a:lnTo>
                    <a:lnTo>
                      <a:pt x="76" y="12"/>
                    </a:lnTo>
                    <a:lnTo>
                      <a:pt x="76" y="14"/>
                    </a:lnTo>
                    <a:lnTo>
                      <a:pt x="76" y="12"/>
                    </a:lnTo>
                    <a:lnTo>
                      <a:pt x="78" y="12"/>
                    </a:lnTo>
                    <a:lnTo>
                      <a:pt x="76" y="12"/>
                    </a:lnTo>
                    <a:lnTo>
                      <a:pt x="78" y="12"/>
                    </a:lnTo>
                    <a:lnTo>
                      <a:pt x="80" y="12"/>
                    </a:lnTo>
                    <a:lnTo>
                      <a:pt x="80" y="10"/>
                    </a:lnTo>
                    <a:lnTo>
                      <a:pt x="83" y="10"/>
                    </a:lnTo>
                    <a:lnTo>
                      <a:pt x="80" y="10"/>
                    </a:lnTo>
                    <a:lnTo>
                      <a:pt x="83" y="10"/>
                    </a:lnTo>
                    <a:lnTo>
                      <a:pt x="83" y="12"/>
                    </a:lnTo>
                    <a:lnTo>
                      <a:pt x="83" y="10"/>
                    </a:lnTo>
                    <a:lnTo>
                      <a:pt x="85" y="10"/>
                    </a:lnTo>
                    <a:lnTo>
                      <a:pt x="85" y="12"/>
                    </a:lnTo>
                    <a:lnTo>
                      <a:pt x="83" y="12"/>
                    </a:lnTo>
                    <a:lnTo>
                      <a:pt x="85" y="12"/>
                    </a:lnTo>
                    <a:lnTo>
                      <a:pt x="85" y="14"/>
                    </a:lnTo>
                    <a:lnTo>
                      <a:pt x="85" y="12"/>
                    </a:lnTo>
                    <a:lnTo>
                      <a:pt x="88" y="12"/>
                    </a:lnTo>
                    <a:lnTo>
                      <a:pt x="88" y="10"/>
                    </a:lnTo>
                    <a:lnTo>
                      <a:pt x="85" y="10"/>
                    </a:lnTo>
                    <a:lnTo>
                      <a:pt x="85" y="7"/>
                    </a:lnTo>
                    <a:lnTo>
                      <a:pt x="85" y="10"/>
                    </a:lnTo>
                    <a:lnTo>
                      <a:pt x="85" y="7"/>
                    </a:lnTo>
                    <a:lnTo>
                      <a:pt x="85" y="10"/>
                    </a:lnTo>
                    <a:lnTo>
                      <a:pt x="85" y="7"/>
                    </a:lnTo>
                    <a:lnTo>
                      <a:pt x="88" y="7"/>
                    </a:lnTo>
                    <a:lnTo>
                      <a:pt x="88" y="10"/>
                    </a:lnTo>
                    <a:lnTo>
                      <a:pt x="88" y="7"/>
                    </a:lnTo>
                    <a:lnTo>
                      <a:pt x="88" y="10"/>
                    </a:lnTo>
                    <a:lnTo>
                      <a:pt x="88" y="12"/>
                    </a:lnTo>
                    <a:lnTo>
                      <a:pt x="88" y="10"/>
                    </a:lnTo>
                    <a:lnTo>
                      <a:pt x="88" y="12"/>
                    </a:lnTo>
                    <a:lnTo>
                      <a:pt x="88" y="10"/>
                    </a:lnTo>
                    <a:lnTo>
                      <a:pt x="90" y="10"/>
                    </a:lnTo>
                    <a:lnTo>
                      <a:pt x="90" y="12"/>
                    </a:lnTo>
                    <a:lnTo>
                      <a:pt x="90" y="10"/>
                    </a:lnTo>
                    <a:lnTo>
                      <a:pt x="90" y="12"/>
                    </a:lnTo>
                    <a:lnTo>
                      <a:pt x="92" y="12"/>
                    </a:lnTo>
                    <a:lnTo>
                      <a:pt x="90" y="12"/>
                    </a:lnTo>
                    <a:lnTo>
                      <a:pt x="90" y="14"/>
                    </a:lnTo>
                    <a:lnTo>
                      <a:pt x="92" y="14"/>
                    </a:lnTo>
                    <a:lnTo>
                      <a:pt x="90" y="14"/>
                    </a:lnTo>
                    <a:lnTo>
                      <a:pt x="92" y="14"/>
                    </a:lnTo>
                    <a:lnTo>
                      <a:pt x="90" y="14"/>
                    </a:lnTo>
                    <a:lnTo>
                      <a:pt x="92" y="14"/>
                    </a:lnTo>
                    <a:lnTo>
                      <a:pt x="92" y="12"/>
                    </a:lnTo>
                    <a:lnTo>
                      <a:pt x="92" y="10"/>
                    </a:lnTo>
                    <a:lnTo>
                      <a:pt x="92" y="12"/>
                    </a:lnTo>
                    <a:lnTo>
                      <a:pt x="92" y="10"/>
                    </a:lnTo>
                    <a:lnTo>
                      <a:pt x="92" y="12"/>
                    </a:lnTo>
                    <a:lnTo>
                      <a:pt x="90" y="12"/>
                    </a:lnTo>
                    <a:lnTo>
                      <a:pt x="90" y="10"/>
                    </a:lnTo>
                    <a:lnTo>
                      <a:pt x="90" y="7"/>
                    </a:lnTo>
                    <a:lnTo>
                      <a:pt x="90" y="10"/>
                    </a:lnTo>
                    <a:lnTo>
                      <a:pt x="90" y="12"/>
                    </a:lnTo>
                    <a:lnTo>
                      <a:pt x="90" y="10"/>
                    </a:lnTo>
                    <a:lnTo>
                      <a:pt x="88" y="10"/>
                    </a:lnTo>
                    <a:lnTo>
                      <a:pt x="88" y="7"/>
                    </a:lnTo>
                    <a:lnTo>
                      <a:pt x="90" y="7"/>
                    </a:lnTo>
                    <a:lnTo>
                      <a:pt x="92" y="7"/>
                    </a:lnTo>
                    <a:lnTo>
                      <a:pt x="90" y="7"/>
                    </a:lnTo>
                    <a:lnTo>
                      <a:pt x="92" y="7"/>
                    </a:lnTo>
                    <a:lnTo>
                      <a:pt x="92" y="5"/>
                    </a:lnTo>
                    <a:lnTo>
                      <a:pt x="92" y="7"/>
                    </a:lnTo>
                    <a:lnTo>
                      <a:pt x="95" y="7"/>
                    </a:lnTo>
                    <a:lnTo>
                      <a:pt x="95" y="10"/>
                    </a:lnTo>
                    <a:lnTo>
                      <a:pt x="92" y="10"/>
                    </a:lnTo>
                    <a:lnTo>
                      <a:pt x="95" y="10"/>
                    </a:lnTo>
                    <a:lnTo>
                      <a:pt x="95" y="12"/>
                    </a:lnTo>
                    <a:lnTo>
                      <a:pt x="97" y="12"/>
                    </a:lnTo>
                    <a:lnTo>
                      <a:pt x="97" y="14"/>
                    </a:lnTo>
                    <a:lnTo>
                      <a:pt x="95" y="14"/>
                    </a:lnTo>
                    <a:lnTo>
                      <a:pt x="95" y="17"/>
                    </a:lnTo>
                    <a:lnTo>
                      <a:pt x="92" y="17"/>
                    </a:lnTo>
                    <a:lnTo>
                      <a:pt x="92" y="19"/>
                    </a:lnTo>
                    <a:lnTo>
                      <a:pt x="92" y="17"/>
                    </a:lnTo>
                    <a:lnTo>
                      <a:pt x="95" y="17"/>
                    </a:lnTo>
                    <a:lnTo>
                      <a:pt x="95" y="19"/>
                    </a:lnTo>
                    <a:lnTo>
                      <a:pt x="92" y="19"/>
                    </a:lnTo>
                    <a:lnTo>
                      <a:pt x="92" y="21"/>
                    </a:lnTo>
                    <a:lnTo>
                      <a:pt x="95" y="21"/>
                    </a:lnTo>
                    <a:lnTo>
                      <a:pt x="95" y="19"/>
                    </a:lnTo>
                    <a:lnTo>
                      <a:pt x="97" y="19"/>
                    </a:lnTo>
                    <a:lnTo>
                      <a:pt x="97" y="17"/>
                    </a:lnTo>
                    <a:lnTo>
                      <a:pt x="99" y="17"/>
                    </a:lnTo>
                    <a:lnTo>
                      <a:pt x="97" y="17"/>
                    </a:lnTo>
                    <a:lnTo>
                      <a:pt x="99" y="17"/>
                    </a:lnTo>
                    <a:lnTo>
                      <a:pt x="99" y="14"/>
                    </a:lnTo>
                    <a:lnTo>
                      <a:pt x="97" y="17"/>
                    </a:lnTo>
                    <a:lnTo>
                      <a:pt x="97" y="14"/>
                    </a:lnTo>
                    <a:lnTo>
                      <a:pt x="99" y="14"/>
                    </a:lnTo>
                    <a:lnTo>
                      <a:pt x="99" y="12"/>
                    </a:lnTo>
                    <a:lnTo>
                      <a:pt x="97" y="12"/>
                    </a:lnTo>
                    <a:lnTo>
                      <a:pt x="97" y="10"/>
                    </a:lnTo>
                    <a:lnTo>
                      <a:pt x="95" y="10"/>
                    </a:lnTo>
                    <a:lnTo>
                      <a:pt x="97" y="10"/>
                    </a:lnTo>
                    <a:lnTo>
                      <a:pt x="95" y="10"/>
                    </a:lnTo>
                    <a:lnTo>
                      <a:pt x="97" y="10"/>
                    </a:lnTo>
                    <a:lnTo>
                      <a:pt x="97" y="7"/>
                    </a:lnTo>
                    <a:lnTo>
                      <a:pt x="97" y="5"/>
                    </a:lnTo>
                    <a:lnTo>
                      <a:pt x="99" y="5"/>
                    </a:lnTo>
                    <a:lnTo>
                      <a:pt x="102" y="5"/>
                    </a:lnTo>
                    <a:lnTo>
                      <a:pt x="104" y="5"/>
                    </a:lnTo>
                    <a:lnTo>
                      <a:pt x="102" y="5"/>
                    </a:lnTo>
                    <a:lnTo>
                      <a:pt x="104" y="5"/>
                    </a:lnTo>
                    <a:lnTo>
                      <a:pt x="107" y="5"/>
                    </a:lnTo>
                    <a:lnTo>
                      <a:pt x="104" y="5"/>
                    </a:lnTo>
                    <a:lnTo>
                      <a:pt x="107" y="5"/>
                    </a:lnTo>
                    <a:lnTo>
                      <a:pt x="104" y="5"/>
                    </a:lnTo>
                    <a:lnTo>
                      <a:pt x="102" y="5"/>
                    </a:lnTo>
                    <a:lnTo>
                      <a:pt x="102" y="2"/>
                    </a:lnTo>
                    <a:lnTo>
                      <a:pt x="102" y="0"/>
                    </a:lnTo>
                    <a:lnTo>
                      <a:pt x="104" y="0"/>
                    </a:lnTo>
                    <a:lnTo>
                      <a:pt x="104" y="2"/>
                    </a:lnTo>
                    <a:lnTo>
                      <a:pt x="104" y="0"/>
                    </a:lnTo>
                    <a:lnTo>
                      <a:pt x="104" y="2"/>
                    </a:lnTo>
                    <a:lnTo>
                      <a:pt x="104" y="0"/>
                    </a:lnTo>
                    <a:lnTo>
                      <a:pt x="104" y="2"/>
                    </a:lnTo>
                    <a:lnTo>
                      <a:pt x="107" y="2"/>
                    </a:lnTo>
                    <a:lnTo>
                      <a:pt x="109" y="2"/>
                    </a:lnTo>
                    <a:lnTo>
                      <a:pt x="109" y="5"/>
                    </a:lnTo>
                    <a:lnTo>
                      <a:pt x="111" y="5"/>
                    </a:lnTo>
                    <a:lnTo>
                      <a:pt x="111" y="7"/>
                    </a:lnTo>
                    <a:lnTo>
                      <a:pt x="111" y="5"/>
                    </a:lnTo>
                    <a:lnTo>
                      <a:pt x="114" y="5"/>
                    </a:lnTo>
                    <a:lnTo>
                      <a:pt x="114" y="7"/>
                    </a:lnTo>
                    <a:lnTo>
                      <a:pt x="116" y="7"/>
                    </a:lnTo>
                    <a:lnTo>
                      <a:pt x="116" y="10"/>
                    </a:lnTo>
                    <a:lnTo>
                      <a:pt x="114" y="10"/>
                    </a:lnTo>
                    <a:lnTo>
                      <a:pt x="111" y="10"/>
                    </a:lnTo>
                    <a:lnTo>
                      <a:pt x="111" y="12"/>
                    </a:lnTo>
                    <a:lnTo>
                      <a:pt x="109" y="12"/>
                    </a:lnTo>
                    <a:lnTo>
                      <a:pt x="109" y="14"/>
                    </a:lnTo>
                    <a:lnTo>
                      <a:pt x="107" y="14"/>
                    </a:lnTo>
                    <a:lnTo>
                      <a:pt x="107" y="17"/>
                    </a:lnTo>
                    <a:lnTo>
                      <a:pt x="104" y="17"/>
                    </a:lnTo>
                    <a:lnTo>
                      <a:pt x="102" y="17"/>
                    </a:lnTo>
                    <a:lnTo>
                      <a:pt x="102" y="19"/>
                    </a:lnTo>
                    <a:lnTo>
                      <a:pt x="99" y="21"/>
                    </a:lnTo>
                    <a:lnTo>
                      <a:pt x="102" y="21"/>
                    </a:lnTo>
                    <a:lnTo>
                      <a:pt x="99" y="21"/>
                    </a:lnTo>
                    <a:lnTo>
                      <a:pt x="102" y="24"/>
                    </a:lnTo>
                    <a:lnTo>
                      <a:pt x="99" y="24"/>
                    </a:lnTo>
                    <a:lnTo>
                      <a:pt x="99" y="26"/>
                    </a:lnTo>
                    <a:lnTo>
                      <a:pt x="99" y="29"/>
                    </a:lnTo>
                    <a:lnTo>
                      <a:pt x="97" y="29"/>
                    </a:lnTo>
                    <a:lnTo>
                      <a:pt x="97" y="31"/>
                    </a:lnTo>
                    <a:lnTo>
                      <a:pt x="95" y="31"/>
                    </a:lnTo>
                    <a:lnTo>
                      <a:pt x="97" y="33"/>
                    </a:lnTo>
                    <a:lnTo>
                      <a:pt x="95" y="33"/>
                    </a:lnTo>
                    <a:lnTo>
                      <a:pt x="92" y="33"/>
                    </a:lnTo>
                    <a:lnTo>
                      <a:pt x="90" y="33"/>
                    </a:lnTo>
                    <a:lnTo>
                      <a:pt x="90" y="36"/>
                    </a:lnTo>
                    <a:lnTo>
                      <a:pt x="88" y="36"/>
                    </a:lnTo>
                    <a:lnTo>
                      <a:pt x="88" y="33"/>
                    </a:lnTo>
                    <a:lnTo>
                      <a:pt x="85" y="33"/>
                    </a:lnTo>
                    <a:lnTo>
                      <a:pt x="85" y="36"/>
                    </a:lnTo>
                    <a:lnTo>
                      <a:pt x="83" y="36"/>
                    </a:lnTo>
                    <a:lnTo>
                      <a:pt x="85" y="36"/>
                    </a:lnTo>
                    <a:lnTo>
                      <a:pt x="83" y="36"/>
                    </a:lnTo>
                    <a:lnTo>
                      <a:pt x="85" y="38"/>
                    </a:lnTo>
                    <a:lnTo>
                      <a:pt x="88" y="38"/>
                    </a:lnTo>
                    <a:lnTo>
                      <a:pt x="90" y="38"/>
                    </a:lnTo>
                    <a:lnTo>
                      <a:pt x="90" y="40"/>
                    </a:lnTo>
                    <a:lnTo>
                      <a:pt x="88" y="40"/>
                    </a:lnTo>
                    <a:lnTo>
                      <a:pt x="88" y="43"/>
                    </a:lnTo>
                    <a:lnTo>
                      <a:pt x="85" y="43"/>
                    </a:lnTo>
                    <a:lnTo>
                      <a:pt x="83" y="43"/>
                    </a:lnTo>
                    <a:lnTo>
                      <a:pt x="80" y="43"/>
                    </a:lnTo>
                    <a:lnTo>
                      <a:pt x="80" y="45"/>
                    </a:lnTo>
                    <a:lnTo>
                      <a:pt x="78" y="45"/>
                    </a:lnTo>
                    <a:lnTo>
                      <a:pt x="78" y="48"/>
                    </a:lnTo>
                    <a:lnTo>
                      <a:pt x="76" y="48"/>
                    </a:lnTo>
                    <a:lnTo>
                      <a:pt x="78" y="50"/>
                    </a:lnTo>
                    <a:lnTo>
                      <a:pt x="78" y="52"/>
                    </a:lnTo>
                    <a:lnTo>
                      <a:pt x="80" y="52"/>
                    </a:lnTo>
                    <a:lnTo>
                      <a:pt x="83" y="55"/>
                    </a:lnTo>
                    <a:lnTo>
                      <a:pt x="85" y="55"/>
                    </a:lnTo>
                    <a:lnTo>
                      <a:pt x="85" y="57"/>
                    </a:lnTo>
                    <a:lnTo>
                      <a:pt x="85" y="59"/>
                    </a:lnTo>
                    <a:lnTo>
                      <a:pt x="88" y="59"/>
                    </a:lnTo>
                    <a:lnTo>
                      <a:pt x="90" y="59"/>
                    </a:lnTo>
                    <a:lnTo>
                      <a:pt x="92" y="59"/>
                    </a:lnTo>
                    <a:lnTo>
                      <a:pt x="92" y="62"/>
                    </a:lnTo>
                    <a:lnTo>
                      <a:pt x="95" y="62"/>
                    </a:lnTo>
                    <a:lnTo>
                      <a:pt x="95" y="64"/>
                    </a:lnTo>
                    <a:lnTo>
                      <a:pt x="97" y="64"/>
                    </a:lnTo>
                    <a:lnTo>
                      <a:pt x="99" y="64"/>
                    </a:lnTo>
                    <a:lnTo>
                      <a:pt x="99" y="62"/>
                    </a:lnTo>
                    <a:lnTo>
                      <a:pt x="99" y="64"/>
                    </a:lnTo>
                    <a:lnTo>
                      <a:pt x="102" y="64"/>
                    </a:lnTo>
                    <a:lnTo>
                      <a:pt x="104" y="64"/>
                    </a:lnTo>
                    <a:lnTo>
                      <a:pt x="102" y="62"/>
                    </a:lnTo>
                    <a:lnTo>
                      <a:pt x="104" y="62"/>
                    </a:lnTo>
                    <a:lnTo>
                      <a:pt x="104" y="64"/>
                    </a:lnTo>
                    <a:lnTo>
                      <a:pt x="104" y="62"/>
                    </a:lnTo>
                    <a:lnTo>
                      <a:pt x="107" y="62"/>
                    </a:lnTo>
                    <a:lnTo>
                      <a:pt x="107" y="59"/>
                    </a:lnTo>
                    <a:lnTo>
                      <a:pt x="109" y="59"/>
                    </a:lnTo>
                    <a:lnTo>
                      <a:pt x="109" y="57"/>
                    </a:lnTo>
                    <a:lnTo>
                      <a:pt x="109" y="55"/>
                    </a:lnTo>
                    <a:lnTo>
                      <a:pt x="107" y="55"/>
                    </a:lnTo>
                    <a:lnTo>
                      <a:pt x="109" y="55"/>
                    </a:lnTo>
                    <a:lnTo>
                      <a:pt x="109" y="52"/>
                    </a:lnTo>
                    <a:lnTo>
                      <a:pt x="111" y="52"/>
                    </a:lnTo>
                    <a:lnTo>
                      <a:pt x="111" y="50"/>
                    </a:lnTo>
                    <a:lnTo>
                      <a:pt x="114" y="50"/>
                    </a:lnTo>
                    <a:lnTo>
                      <a:pt x="116" y="50"/>
                    </a:lnTo>
                    <a:lnTo>
                      <a:pt x="116" y="52"/>
                    </a:lnTo>
                    <a:lnTo>
                      <a:pt x="118" y="52"/>
                    </a:lnTo>
                    <a:lnTo>
                      <a:pt x="118" y="55"/>
                    </a:lnTo>
                    <a:lnTo>
                      <a:pt x="118" y="57"/>
                    </a:lnTo>
                    <a:lnTo>
                      <a:pt x="121" y="59"/>
                    </a:lnTo>
                    <a:lnTo>
                      <a:pt x="123" y="59"/>
                    </a:lnTo>
                    <a:lnTo>
                      <a:pt x="123" y="62"/>
                    </a:lnTo>
                    <a:lnTo>
                      <a:pt x="123" y="59"/>
                    </a:lnTo>
                    <a:lnTo>
                      <a:pt x="126" y="59"/>
                    </a:lnTo>
                    <a:lnTo>
                      <a:pt x="126" y="62"/>
                    </a:lnTo>
                    <a:lnTo>
                      <a:pt x="126" y="64"/>
                    </a:lnTo>
                    <a:lnTo>
                      <a:pt x="126" y="67"/>
                    </a:lnTo>
                    <a:lnTo>
                      <a:pt x="126" y="69"/>
                    </a:lnTo>
                    <a:lnTo>
                      <a:pt x="128" y="69"/>
                    </a:lnTo>
                    <a:lnTo>
                      <a:pt x="128" y="67"/>
                    </a:lnTo>
                    <a:lnTo>
                      <a:pt x="128" y="69"/>
                    </a:lnTo>
                    <a:lnTo>
                      <a:pt x="128" y="67"/>
                    </a:lnTo>
                    <a:lnTo>
                      <a:pt x="130" y="67"/>
                    </a:lnTo>
                    <a:lnTo>
                      <a:pt x="133" y="67"/>
                    </a:lnTo>
                    <a:lnTo>
                      <a:pt x="135" y="67"/>
                    </a:lnTo>
                    <a:lnTo>
                      <a:pt x="135" y="64"/>
                    </a:lnTo>
                    <a:lnTo>
                      <a:pt x="135" y="67"/>
                    </a:lnTo>
                    <a:lnTo>
                      <a:pt x="137" y="67"/>
                    </a:lnTo>
                    <a:lnTo>
                      <a:pt x="137" y="64"/>
                    </a:lnTo>
                    <a:lnTo>
                      <a:pt x="137" y="67"/>
                    </a:lnTo>
                    <a:lnTo>
                      <a:pt x="140" y="67"/>
                    </a:lnTo>
                    <a:lnTo>
                      <a:pt x="140" y="69"/>
                    </a:lnTo>
                    <a:lnTo>
                      <a:pt x="142" y="69"/>
                    </a:lnTo>
                    <a:lnTo>
                      <a:pt x="145" y="71"/>
                    </a:lnTo>
                    <a:lnTo>
                      <a:pt x="142" y="71"/>
                    </a:lnTo>
                    <a:lnTo>
                      <a:pt x="140" y="71"/>
                    </a:lnTo>
                    <a:lnTo>
                      <a:pt x="137" y="71"/>
                    </a:lnTo>
                    <a:lnTo>
                      <a:pt x="137" y="69"/>
                    </a:lnTo>
                    <a:lnTo>
                      <a:pt x="135" y="69"/>
                    </a:lnTo>
                    <a:lnTo>
                      <a:pt x="133" y="69"/>
                    </a:lnTo>
                    <a:lnTo>
                      <a:pt x="135" y="69"/>
                    </a:lnTo>
                    <a:lnTo>
                      <a:pt x="135" y="71"/>
                    </a:lnTo>
                    <a:lnTo>
                      <a:pt x="135" y="74"/>
                    </a:lnTo>
                    <a:lnTo>
                      <a:pt x="135" y="76"/>
                    </a:lnTo>
                    <a:lnTo>
                      <a:pt x="137" y="76"/>
                    </a:lnTo>
                    <a:lnTo>
                      <a:pt x="140" y="76"/>
                    </a:lnTo>
                    <a:lnTo>
                      <a:pt x="140" y="78"/>
                    </a:lnTo>
                    <a:lnTo>
                      <a:pt x="137" y="78"/>
                    </a:lnTo>
                    <a:lnTo>
                      <a:pt x="137" y="81"/>
                    </a:lnTo>
                    <a:lnTo>
                      <a:pt x="140" y="81"/>
                    </a:lnTo>
                    <a:lnTo>
                      <a:pt x="140" y="83"/>
                    </a:lnTo>
                    <a:lnTo>
                      <a:pt x="137" y="83"/>
                    </a:lnTo>
                    <a:lnTo>
                      <a:pt x="137" y="86"/>
                    </a:lnTo>
                    <a:lnTo>
                      <a:pt x="137" y="83"/>
                    </a:lnTo>
                    <a:lnTo>
                      <a:pt x="140" y="83"/>
                    </a:lnTo>
                    <a:lnTo>
                      <a:pt x="140" y="86"/>
                    </a:lnTo>
                    <a:lnTo>
                      <a:pt x="140" y="88"/>
                    </a:lnTo>
                    <a:lnTo>
                      <a:pt x="140" y="90"/>
                    </a:lnTo>
                    <a:lnTo>
                      <a:pt x="142" y="90"/>
                    </a:lnTo>
                    <a:lnTo>
                      <a:pt x="145" y="90"/>
                    </a:lnTo>
                    <a:lnTo>
                      <a:pt x="145" y="93"/>
                    </a:lnTo>
                    <a:lnTo>
                      <a:pt x="145" y="95"/>
                    </a:lnTo>
                    <a:lnTo>
                      <a:pt x="142" y="95"/>
                    </a:lnTo>
                    <a:lnTo>
                      <a:pt x="145" y="95"/>
                    </a:lnTo>
                    <a:lnTo>
                      <a:pt x="142" y="97"/>
                    </a:lnTo>
                    <a:lnTo>
                      <a:pt x="140" y="97"/>
                    </a:lnTo>
                    <a:lnTo>
                      <a:pt x="142" y="97"/>
                    </a:lnTo>
                    <a:lnTo>
                      <a:pt x="142" y="100"/>
                    </a:lnTo>
                    <a:lnTo>
                      <a:pt x="145" y="100"/>
                    </a:lnTo>
                    <a:lnTo>
                      <a:pt x="145" y="102"/>
                    </a:lnTo>
                    <a:lnTo>
                      <a:pt x="142" y="100"/>
                    </a:lnTo>
                    <a:lnTo>
                      <a:pt x="142" y="102"/>
                    </a:lnTo>
                    <a:lnTo>
                      <a:pt x="140" y="102"/>
                    </a:lnTo>
                    <a:lnTo>
                      <a:pt x="142" y="102"/>
                    </a:lnTo>
                    <a:lnTo>
                      <a:pt x="140" y="105"/>
                    </a:lnTo>
                    <a:lnTo>
                      <a:pt x="142" y="105"/>
                    </a:lnTo>
                    <a:lnTo>
                      <a:pt x="142" y="107"/>
                    </a:lnTo>
                    <a:lnTo>
                      <a:pt x="145" y="107"/>
                    </a:lnTo>
                    <a:lnTo>
                      <a:pt x="142" y="107"/>
                    </a:lnTo>
                    <a:lnTo>
                      <a:pt x="142" y="109"/>
                    </a:lnTo>
                    <a:lnTo>
                      <a:pt x="145" y="109"/>
                    </a:lnTo>
                    <a:lnTo>
                      <a:pt x="145" y="112"/>
                    </a:lnTo>
                    <a:lnTo>
                      <a:pt x="145" y="114"/>
                    </a:lnTo>
                    <a:lnTo>
                      <a:pt x="145" y="116"/>
                    </a:lnTo>
                    <a:lnTo>
                      <a:pt x="147" y="116"/>
                    </a:lnTo>
                    <a:lnTo>
                      <a:pt x="145" y="116"/>
                    </a:lnTo>
                    <a:lnTo>
                      <a:pt x="145" y="119"/>
                    </a:lnTo>
                    <a:lnTo>
                      <a:pt x="145" y="121"/>
                    </a:lnTo>
                    <a:lnTo>
                      <a:pt x="147" y="121"/>
                    </a:lnTo>
                    <a:lnTo>
                      <a:pt x="147" y="124"/>
                    </a:lnTo>
                    <a:lnTo>
                      <a:pt x="145" y="124"/>
                    </a:lnTo>
                    <a:lnTo>
                      <a:pt x="145" y="126"/>
                    </a:lnTo>
                    <a:lnTo>
                      <a:pt x="147" y="126"/>
                    </a:lnTo>
                    <a:lnTo>
                      <a:pt x="145" y="126"/>
                    </a:lnTo>
                    <a:lnTo>
                      <a:pt x="145" y="128"/>
                    </a:lnTo>
                    <a:lnTo>
                      <a:pt x="142" y="128"/>
                    </a:lnTo>
                    <a:lnTo>
                      <a:pt x="142" y="131"/>
                    </a:lnTo>
                    <a:lnTo>
                      <a:pt x="142" y="133"/>
                    </a:lnTo>
                    <a:lnTo>
                      <a:pt x="142" y="135"/>
                    </a:lnTo>
                    <a:lnTo>
                      <a:pt x="140" y="135"/>
                    </a:lnTo>
                    <a:lnTo>
                      <a:pt x="140" y="138"/>
                    </a:lnTo>
                    <a:lnTo>
                      <a:pt x="140" y="140"/>
                    </a:lnTo>
                    <a:lnTo>
                      <a:pt x="140" y="143"/>
                    </a:lnTo>
                    <a:lnTo>
                      <a:pt x="140" y="145"/>
                    </a:lnTo>
                    <a:lnTo>
                      <a:pt x="137" y="145"/>
                    </a:lnTo>
                    <a:lnTo>
                      <a:pt x="137" y="147"/>
                    </a:lnTo>
                    <a:lnTo>
                      <a:pt x="135" y="150"/>
                    </a:lnTo>
                    <a:lnTo>
                      <a:pt x="135" y="152"/>
                    </a:lnTo>
                    <a:lnTo>
                      <a:pt x="133" y="152"/>
                    </a:lnTo>
                    <a:lnTo>
                      <a:pt x="130" y="152"/>
                    </a:lnTo>
                    <a:lnTo>
                      <a:pt x="133" y="152"/>
                    </a:lnTo>
                    <a:lnTo>
                      <a:pt x="130" y="152"/>
                    </a:lnTo>
                    <a:lnTo>
                      <a:pt x="133" y="152"/>
                    </a:lnTo>
                    <a:lnTo>
                      <a:pt x="130" y="152"/>
                    </a:lnTo>
                    <a:lnTo>
                      <a:pt x="133" y="152"/>
                    </a:lnTo>
                    <a:lnTo>
                      <a:pt x="130" y="152"/>
                    </a:lnTo>
                    <a:lnTo>
                      <a:pt x="128" y="152"/>
                    </a:lnTo>
                    <a:lnTo>
                      <a:pt x="128" y="150"/>
                    </a:lnTo>
                    <a:lnTo>
                      <a:pt x="128" y="152"/>
                    </a:lnTo>
                    <a:lnTo>
                      <a:pt x="130" y="152"/>
                    </a:lnTo>
                    <a:lnTo>
                      <a:pt x="133" y="152"/>
                    </a:lnTo>
                    <a:lnTo>
                      <a:pt x="133" y="154"/>
                    </a:lnTo>
                    <a:lnTo>
                      <a:pt x="135" y="154"/>
                    </a:lnTo>
                    <a:lnTo>
                      <a:pt x="135" y="157"/>
                    </a:lnTo>
                    <a:lnTo>
                      <a:pt x="137" y="157"/>
                    </a:lnTo>
                    <a:lnTo>
                      <a:pt x="137" y="159"/>
                    </a:lnTo>
                    <a:lnTo>
                      <a:pt x="135" y="159"/>
                    </a:lnTo>
                    <a:lnTo>
                      <a:pt x="135" y="162"/>
                    </a:lnTo>
                    <a:lnTo>
                      <a:pt x="133" y="162"/>
                    </a:lnTo>
                    <a:lnTo>
                      <a:pt x="130" y="162"/>
                    </a:lnTo>
                    <a:lnTo>
                      <a:pt x="128" y="162"/>
                    </a:lnTo>
                    <a:lnTo>
                      <a:pt x="126" y="162"/>
                    </a:lnTo>
                    <a:lnTo>
                      <a:pt x="126" y="159"/>
                    </a:lnTo>
                    <a:lnTo>
                      <a:pt x="123" y="159"/>
                    </a:lnTo>
                    <a:lnTo>
                      <a:pt x="126" y="159"/>
                    </a:lnTo>
                    <a:lnTo>
                      <a:pt x="123" y="159"/>
                    </a:lnTo>
                    <a:lnTo>
                      <a:pt x="121" y="159"/>
                    </a:lnTo>
                    <a:lnTo>
                      <a:pt x="121" y="157"/>
                    </a:lnTo>
                    <a:lnTo>
                      <a:pt x="123" y="157"/>
                    </a:lnTo>
                    <a:lnTo>
                      <a:pt x="121" y="157"/>
                    </a:lnTo>
                    <a:lnTo>
                      <a:pt x="121" y="159"/>
                    </a:lnTo>
                    <a:lnTo>
                      <a:pt x="118" y="159"/>
                    </a:lnTo>
                    <a:lnTo>
                      <a:pt x="121" y="159"/>
                    </a:lnTo>
                    <a:lnTo>
                      <a:pt x="118" y="159"/>
                    </a:lnTo>
                    <a:lnTo>
                      <a:pt x="118" y="162"/>
                    </a:lnTo>
                    <a:lnTo>
                      <a:pt x="121" y="159"/>
                    </a:lnTo>
                    <a:lnTo>
                      <a:pt x="121" y="162"/>
                    </a:lnTo>
                    <a:lnTo>
                      <a:pt x="118" y="162"/>
                    </a:lnTo>
                    <a:lnTo>
                      <a:pt x="121" y="162"/>
                    </a:lnTo>
                    <a:lnTo>
                      <a:pt x="118" y="162"/>
                    </a:lnTo>
                    <a:lnTo>
                      <a:pt x="116" y="162"/>
                    </a:lnTo>
                    <a:lnTo>
                      <a:pt x="116" y="164"/>
                    </a:lnTo>
                    <a:lnTo>
                      <a:pt x="116" y="162"/>
                    </a:lnTo>
                    <a:lnTo>
                      <a:pt x="118" y="162"/>
                    </a:lnTo>
                    <a:lnTo>
                      <a:pt x="116" y="162"/>
                    </a:lnTo>
                    <a:lnTo>
                      <a:pt x="116" y="159"/>
                    </a:lnTo>
                    <a:lnTo>
                      <a:pt x="116" y="157"/>
                    </a:lnTo>
                    <a:lnTo>
                      <a:pt x="114" y="157"/>
                    </a:lnTo>
                    <a:lnTo>
                      <a:pt x="114" y="154"/>
                    </a:lnTo>
                    <a:lnTo>
                      <a:pt x="114" y="152"/>
                    </a:lnTo>
                    <a:lnTo>
                      <a:pt x="116" y="152"/>
                    </a:lnTo>
                    <a:lnTo>
                      <a:pt x="116" y="150"/>
                    </a:lnTo>
                    <a:lnTo>
                      <a:pt x="116" y="152"/>
                    </a:lnTo>
                    <a:lnTo>
                      <a:pt x="114" y="152"/>
                    </a:lnTo>
                    <a:lnTo>
                      <a:pt x="114" y="154"/>
                    </a:lnTo>
                    <a:lnTo>
                      <a:pt x="114" y="157"/>
                    </a:lnTo>
                    <a:lnTo>
                      <a:pt x="111" y="157"/>
                    </a:lnTo>
                    <a:lnTo>
                      <a:pt x="109" y="157"/>
                    </a:lnTo>
                    <a:lnTo>
                      <a:pt x="107" y="157"/>
                    </a:lnTo>
                    <a:lnTo>
                      <a:pt x="104" y="157"/>
                    </a:lnTo>
                    <a:lnTo>
                      <a:pt x="104" y="154"/>
                    </a:lnTo>
                    <a:lnTo>
                      <a:pt x="104" y="157"/>
                    </a:lnTo>
                    <a:lnTo>
                      <a:pt x="107" y="157"/>
                    </a:lnTo>
                    <a:lnTo>
                      <a:pt x="109" y="157"/>
                    </a:lnTo>
                    <a:lnTo>
                      <a:pt x="111" y="157"/>
                    </a:lnTo>
                    <a:lnTo>
                      <a:pt x="114" y="157"/>
                    </a:lnTo>
                    <a:lnTo>
                      <a:pt x="116" y="157"/>
                    </a:lnTo>
                    <a:lnTo>
                      <a:pt x="116" y="159"/>
                    </a:lnTo>
                    <a:lnTo>
                      <a:pt x="114" y="159"/>
                    </a:lnTo>
                    <a:lnTo>
                      <a:pt x="116" y="159"/>
                    </a:lnTo>
                    <a:lnTo>
                      <a:pt x="114" y="159"/>
                    </a:lnTo>
                    <a:lnTo>
                      <a:pt x="114" y="162"/>
                    </a:lnTo>
                    <a:lnTo>
                      <a:pt x="116" y="162"/>
                    </a:lnTo>
                    <a:lnTo>
                      <a:pt x="114" y="162"/>
                    </a:lnTo>
                    <a:lnTo>
                      <a:pt x="116" y="162"/>
                    </a:lnTo>
                    <a:lnTo>
                      <a:pt x="114" y="162"/>
                    </a:lnTo>
                    <a:lnTo>
                      <a:pt x="114" y="164"/>
                    </a:lnTo>
                    <a:lnTo>
                      <a:pt x="111" y="164"/>
                    </a:lnTo>
                    <a:lnTo>
                      <a:pt x="111" y="162"/>
                    </a:lnTo>
                    <a:lnTo>
                      <a:pt x="109" y="162"/>
                    </a:lnTo>
                    <a:lnTo>
                      <a:pt x="111" y="162"/>
                    </a:lnTo>
                    <a:lnTo>
                      <a:pt x="109" y="162"/>
                    </a:lnTo>
                    <a:lnTo>
                      <a:pt x="109" y="164"/>
                    </a:lnTo>
                    <a:lnTo>
                      <a:pt x="107" y="164"/>
                    </a:lnTo>
                    <a:lnTo>
                      <a:pt x="104" y="164"/>
                    </a:lnTo>
                    <a:lnTo>
                      <a:pt x="102" y="164"/>
                    </a:lnTo>
                    <a:lnTo>
                      <a:pt x="99" y="164"/>
                    </a:lnTo>
                    <a:lnTo>
                      <a:pt x="97" y="164"/>
                    </a:lnTo>
                    <a:lnTo>
                      <a:pt x="97" y="166"/>
                    </a:lnTo>
                    <a:lnTo>
                      <a:pt x="95" y="166"/>
                    </a:lnTo>
                    <a:lnTo>
                      <a:pt x="97" y="166"/>
                    </a:lnTo>
                    <a:lnTo>
                      <a:pt x="95" y="166"/>
                    </a:lnTo>
                    <a:lnTo>
                      <a:pt x="95" y="164"/>
                    </a:lnTo>
                    <a:lnTo>
                      <a:pt x="95" y="166"/>
                    </a:lnTo>
                    <a:lnTo>
                      <a:pt x="95" y="164"/>
                    </a:lnTo>
                    <a:lnTo>
                      <a:pt x="92" y="164"/>
                    </a:lnTo>
                    <a:lnTo>
                      <a:pt x="92" y="166"/>
                    </a:lnTo>
                    <a:lnTo>
                      <a:pt x="95" y="166"/>
                    </a:lnTo>
                    <a:lnTo>
                      <a:pt x="92" y="166"/>
                    </a:lnTo>
                    <a:lnTo>
                      <a:pt x="95" y="166"/>
                    </a:lnTo>
                    <a:lnTo>
                      <a:pt x="97" y="166"/>
                    </a:lnTo>
                    <a:lnTo>
                      <a:pt x="97" y="169"/>
                    </a:lnTo>
                    <a:lnTo>
                      <a:pt x="95" y="169"/>
                    </a:lnTo>
                    <a:lnTo>
                      <a:pt x="95" y="171"/>
                    </a:lnTo>
                    <a:lnTo>
                      <a:pt x="92" y="171"/>
                    </a:lnTo>
                    <a:lnTo>
                      <a:pt x="90" y="171"/>
                    </a:lnTo>
                    <a:lnTo>
                      <a:pt x="90" y="173"/>
                    </a:lnTo>
                    <a:lnTo>
                      <a:pt x="88" y="173"/>
                    </a:lnTo>
                    <a:lnTo>
                      <a:pt x="88" y="171"/>
                    </a:lnTo>
                    <a:lnTo>
                      <a:pt x="88" y="173"/>
                    </a:lnTo>
                    <a:lnTo>
                      <a:pt x="88" y="171"/>
                    </a:lnTo>
                    <a:lnTo>
                      <a:pt x="85" y="171"/>
                    </a:lnTo>
                    <a:lnTo>
                      <a:pt x="88" y="171"/>
                    </a:lnTo>
                    <a:lnTo>
                      <a:pt x="85" y="171"/>
                    </a:lnTo>
                    <a:lnTo>
                      <a:pt x="85" y="169"/>
                    </a:lnTo>
                    <a:lnTo>
                      <a:pt x="85" y="166"/>
                    </a:lnTo>
                    <a:lnTo>
                      <a:pt x="85" y="169"/>
                    </a:lnTo>
                    <a:lnTo>
                      <a:pt x="85" y="171"/>
                    </a:lnTo>
                    <a:lnTo>
                      <a:pt x="85" y="173"/>
                    </a:lnTo>
                    <a:lnTo>
                      <a:pt x="83" y="173"/>
                    </a:lnTo>
                    <a:lnTo>
                      <a:pt x="83" y="176"/>
                    </a:lnTo>
                    <a:lnTo>
                      <a:pt x="83" y="173"/>
                    </a:lnTo>
                    <a:lnTo>
                      <a:pt x="85" y="173"/>
                    </a:lnTo>
                    <a:lnTo>
                      <a:pt x="85" y="176"/>
                    </a:lnTo>
                    <a:lnTo>
                      <a:pt x="83" y="176"/>
                    </a:lnTo>
                    <a:lnTo>
                      <a:pt x="80" y="176"/>
                    </a:lnTo>
                    <a:lnTo>
                      <a:pt x="80" y="178"/>
                    </a:lnTo>
                    <a:lnTo>
                      <a:pt x="78" y="178"/>
                    </a:lnTo>
                    <a:lnTo>
                      <a:pt x="78" y="181"/>
                    </a:lnTo>
                    <a:lnTo>
                      <a:pt x="78" y="178"/>
                    </a:lnTo>
                    <a:lnTo>
                      <a:pt x="76" y="181"/>
                    </a:lnTo>
                    <a:lnTo>
                      <a:pt x="73" y="181"/>
                    </a:lnTo>
                    <a:lnTo>
                      <a:pt x="73" y="178"/>
                    </a:lnTo>
                    <a:lnTo>
                      <a:pt x="76" y="178"/>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75" name="Freeform 52468">
                <a:extLst>
                  <a:ext uri="{FF2B5EF4-FFF2-40B4-BE49-F238E27FC236}">
                    <a16:creationId xmlns:a16="http://schemas.microsoft.com/office/drawing/2014/main" id="{C63438BB-569E-4D7F-812C-35BC8570020B}"/>
                  </a:ext>
                </a:extLst>
              </p:cNvPr>
              <p:cNvSpPr>
                <a:spLocks noEditPoints="1"/>
              </p:cNvSpPr>
              <p:nvPr/>
            </p:nvSpPr>
            <p:spPr bwMode="auto">
              <a:xfrm>
                <a:off x="2695702" y="4049655"/>
                <a:ext cx="185747" cy="377238"/>
              </a:xfrm>
              <a:custGeom>
                <a:avLst/>
                <a:gdLst>
                  <a:gd name="T0" fmla="*/ 31 w 97"/>
                  <a:gd name="T1" fmla="*/ 197 h 197"/>
                  <a:gd name="T2" fmla="*/ 33 w 97"/>
                  <a:gd name="T3" fmla="*/ 197 h 197"/>
                  <a:gd name="T4" fmla="*/ 38 w 97"/>
                  <a:gd name="T5" fmla="*/ 192 h 197"/>
                  <a:gd name="T6" fmla="*/ 26 w 97"/>
                  <a:gd name="T7" fmla="*/ 192 h 197"/>
                  <a:gd name="T8" fmla="*/ 0 w 97"/>
                  <a:gd name="T9" fmla="*/ 181 h 197"/>
                  <a:gd name="T10" fmla="*/ 7 w 97"/>
                  <a:gd name="T11" fmla="*/ 152 h 197"/>
                  <a:gd name="T12" fmla="*/ 38 w 97"/>
                  <a:gd name="T13" fmla="*/ 135 h 197"/>
                  <a:gd name="T14" fmla="*/ 40 w 97"/>
                  <a:gd name="T15" fmla="*/ 135 h 197"/>
                  <a:gd name="T16" fmla="*/ 38 w 97"/>
                  <a:gd name="T17" fmla="*/ 135 h 197"/>
                  <a:gd name="T18" fmla="*/ 40 w 97"/>
                  <a:gd name="T19" fmla="*/ 135 h 197"/>
                  <a:gd name="T20" fmla="*/ 40 w 97"/>
                  <a:gd name="T21" fmla="*/ 133 h 197"/>
                  <a:gd name="T22" fmla="*/ 12 w 97"/>
                  <a:gd name="T23" fmla="*/ 112 h 197"/>
                  <a:gd name="T24" fmla="*/ 12 w 97"/>
                  <a:gd name="T25" fmla="*/ 107 h 197"/>
                  <a:gd name="T26" fmla="*/ 21 w 97"/>
                  <a:gd name="T27" fmla="*/ 107 h 197"/>
                  <a:gd name="T28" fmla="*/ 12 w 97"/>
                  <a:gd name="T29" fmla="*/ 107 h 197"/>
                  <a:gd name="T30" fmla="*/ 17 w 97"/>
                  <a:gd name="T31" fmla="*/ 107 h 197"/>
                  <a:gd name="T32" fmla="*/ 9 w 97"/>
                  <a:gd name="T33" fmla="*/ 102 h 197"/>
                  <a:gd name="T34" fmla="*/ 14 w 97"/>
                  <a:gd name="T35" fmla="*/ 100 h 197"/>
                  <a:gd name="T36" fmla="*/ 2 w 97"/>
                  <a:gd name="T37" fmla="*/ 100 h 197"/>
                  <a:gd name="T38" fmla="*/ 2 w 97"/>
                  <a:gd name="T39" fmla="*/ 100 h 197"/>
                  <a:gd name="T40" fmla="*/ 5 w 97"/>
                  <a:gd name="T41" fmla="*/ 97 h 197"/>
                  <a:gd name="T42" fmla="*/ 5 w 97"/>
                  <a:gd name="T43" fmla="*/ 90 h 197"/>
                  <a:gd name="T44" fmla="*/ 9 w 97"/>
                  <a:gd name="T45" fmla="*/ 90 h 197"/>
                  <a:gd name="T46" fmla="*/ 12 w 97"/>
                  <a:gd name="T47" fmla="*/ 88 h 197"/>
                  <a:gd name="T48" fmla="*/ 19 w 97"/>
                  <a:gd name="T49" fmla="*/ 81 h 197"/>
                  <a:gd name="T50" fmla="*/ 19 w 97"/>
                  <a:gd name="T51" fmla="*/ 81 h 197"/>
                  <a:gd name="T52" fmla="*/ 19 w 97"/>
                  <a:gd name="T53" fmla="*/ 81 h 197"/>
                  <a:gd name="T54" fmla="*/ 19 w 97"/>
                  <a:gd name="T55" fmla="*/ 78 h 197"/>
                  <a:gd name="T56" fmla="*/ 21 w 97"/>
                  <a:gd name="T57" fmla="*/ 76 h 197"/>
                  <a:gd name="T58" fmla="*/ 19 w 97"/>
                  <a:gd name="T59" fmla="*/ 76 h 197"/>
                  <a:gd name="T60" fmla="*/ 19 w 97"/>
                  <a:gd name="T61" fmla="*/ 76 h 197"/>
                  <a:gd name="T62" fmla="*/ 0 w 97"/>
                  <a:gd name="T63" fmla="*/ 76 h 197"/>
                  <a:gd name="T64" fmla="*/ 17 w 97"/>
                  <a:gd name="T65" fmla="*/ 76 h 197"/>
                  <a:gd name="T66" fmla="*/ 19 w 97"/>
                  <a:gd name="T67" fmla="*/ 76 h 197"/>
                  <a:gd name="T68" fmla="*/ 19 w 97"/>
                  <a:gd name="T69" fmla="*/ 76 h 197"/>
                  <a:gd name="T70" fmla="*/ 17 w 97"/>
                  <a:gd name="T71" fmla="*/ 76 h 197"/>
                  <a:gd name="T72" fmla="*/ 17 w 97"/>
                  <a:gd name="T73" fmla="*/ 76 h 197"/>
                  <a:gd name="T74" fmla="*/ 5 w 97"/>
                  <a:gd name="T75" fmla="*/ 74 h 197"/>
                  <a:gd name="T76" fmla="*/ 12 w 97"/>
                  <a:gd name="T77" fmla="*/ 71 h 197"/>
                  <a:gd name="T78" fmla="*/ 2 w 97"/>
                  <a:gd name="T79" fmla="*/ 67 h 197"/>
                  <a:gd name="T80" fmla="*/ 35 w 97"/>
                  <a:gd name="T81" fmla="*/ 59 h 197"/>
                  <a:gd name="T82" fmla="*/ 2 w 97"/>
                  <a:gd name="T83" fmla="*/ 59 h 197"/>
                  <a:gd name="T84" fmla="*/ 17 w 97"/>
                  <a:gd name="T85" fmla="*/ 52 h 197"/>
                  <a:gd name="T86" fmla="*/ 54 w 97"/>
                  <a:gd name="T87" fmla="*/ 52 h 197"/>
                  <a:gd name="T88" fmla="*/ 69 w 97"/>
                  <a:gd name="T89" fmla="*/ 38 h 197"/>
                  <a:gd name="T90" fmla="*/ 54 w 97"/>
                  <a:gd name="T91" fmla="*/ 29 h 197"/>
                  <a:gd name="T92" fmla="*/ 59 w 97"/>
                  <a:gd name="T93" fmla="*/ 26 h 197"/>
                  <a:gd name="T94" fmla="*/ 57 w 97"/>
                  <a:gd name="T95" fmla="*/ 24 h 197"/>
                  <a:gd name="T96" fmla="*/ 62 w 97"/>
                  <a:gd name="T97" fmla="*/ 24 h 197"/>
                  <a:gd name="T98" fmla="*/ 59 w 97"/>
                  <a:gd name="T99" fmla="*/ 17 h 197"/>
                  <a:gd name="T100" fmla="*/ 97 w 97"/>
                  <a:gd name="T101" fmla="*/ 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7" h="197">
                    <a:moveTo>
                      <a:pt x="31" y="197"/>
                    </a:moveTo>
                    <a:lnTo>
                      <a:pt x="28" y="197"/>
                    </a:lnTo>
                    <a:lnTo>
                      <a:pt x="31" y="197"/>
                    </a:lnTo>
                    <a:close/>
                    <a:moveTo>
                      <a:pt x="33" y="197"/>
                    </a:moveTo>
                    <a:lnTo>
                      <a:pt x="33" y="195"/>
                    </a:lnTo>
                    <a:lnTo>
                      <a:pt x="33" y="197"/>
                    </a:lnTo>
                    <a:close/>
                    <a:moveTo>
                      <a:pt x="38" y="195"/>
                    </a:moveTo>
                    <a:lnTo>
                      <a:pt x="35" y="195"/>
                    </a:lnTo>
                    <a:lnTo>
                      <a:pt x="38" y="192"/>
                    </a:lnTo>
                    <a:lnTo>
                      <a:pt x="38" y="195"/>
                    </a:lnTo>
                    <a:close/>
                    <a:moveTo>
                      <a:pt x="28" y="192"/>
                    </a:moveTo>
                    <a:lnTo>
                      <a:pt x="26" y="192"/>
                    </a:lnTo>
                    <a:lnTo>
                      <a:pt x="28" y="192"/>
                    </a:lnTo>
                    <a:close/>
                    <a:moveTo>
                      <a:pt x="0" y="178"/>
                    </a:moveTo>
                    <a:lnTo>
                      <a:pt x="0" y="181"/>
                    </a:lnTo>
                    <a:lnTo>
                      <a:pt x="0" y="178"/>
                    </a:lnTo>
                    <a:close/>
                    <a:moveTo>
                      <a:pt x="7" y="154"/>
                    </a:moveTo>
                    <a:lnTo>
                      <a:pt x="7" y="152"/>
                    </a:lnTo>
                    <a:lnTo>
                      <a:pt x="7" y="154"/>
                    </a:lnTo>
                    <a:close/>
                    <a:moveTo>
                      <a:pt x="38" y="138"/>
                    </a:moveTo>
                    <a:lnTo>
                      <a:pt x="38" y="135"/>
                    </a:lnTo>
                    <a:lnTo>
                      <a:pt x="38" y="138"/>
                    </a:lnTo>
                    <a:close/>
                    <a:moveTo>
                      <a:pt x="40" y="138"/>
                    </a:moveTo>
                    <a:lnTo>
                      <a:pt x="40" y="135"/>
                    </a:lnTo>
                    <a:lnTo>
                      <a:pt x="40" y="138"/>
                    </a:lnTo>
                    <a:close/>
                    <a:moveTo>
                      <a:pt x="40" y="135"/>
                    </a:moveTo>
                    <a:lnTo>
                      <a:pt x="38" y="135"/>
                    </a:lnTo>
                    <a:lnTo>
                      <a:pt x="40" y="135"/>
                    </a:lnTo>
                    <a:close/>
                    <a:moveTo>
                      <a:pt x="43" y="135"/>
                    </a:moveTo>
                    <a:lnTo>
                      <a:pt x="40" y="135"/>
                    </a:lnTo>
                    <a:lnTo>
                      <a:pt x="43" y="135"/>
                    </a:lnTo>
                    <a:close/>
                    <a:moveTo>
                      <a:pt x="43" y="133"/>
                    </a:moveTo>
                    <a:lnTo>
                      <a:pt x="40" y="133"/>
                    </a:lnTo>
                    <a:lnTo>
                      <a:pt x="43" y="133"/>
                    </a:lnTo>
                    <a:close/>
                    <a:moveTo>
                      <a:pt x="12" y="114"/>
                    </a:moveTo>
                    <a:lnTo>
                      <a:pt x="12" y="112"/>
                    </a:lnTo>
                    <a:lnTo>
                      <a:pt x="12" y="114"/>
                    </a:lnTo>
                    <a:close/>
                    <a:moveTo>
                      <a:pt x="14" y="107"/>
                    </a:moveTo>
                    <a:lnTo>
                      <a:pt x="12" y="107"/>
                    </a:lnTo>
                    <a:lnTo>
                      <a:pt x="14" y="107"/>
                    </a:lnTo>
                    <a:close/>
                    <a:moveTo>
                      <a:pt x="24" y="107"/>
                    </a:moveTo>
                    <a:lnTo>
                      <a:pt x="21" y="107"/>
                    </a:lnTo>
                    <a:lnTo>
                      <a:pt x="24" y="107"/>
                    </a:lnTo>
                    <a:close/>
                    <a:moveTo>
                      <a:pt x="14" y="107"/>
                    </a:moveTo>
                    <a:lnTo>
                      <a:pt x="12" y="107"/>
                    </a:lnTo>
                    <a:lnTo>
                      <a:pt x="14" y="107"/>
                    </a:lnTo>
                    <a:close/>
                    <a:moveTo>
                      <a:pt x="17" y="105"/>
                    </a:moveTo>
                    <a:lnTo>
                      <a:pt x="17" y="107"/>
                    </a:lnTo>
                    <a:lnTo>
                      <a:pt x="17" y="105"/>
                    </a:lnTo>
                    <a:close/>
                    <a:moveTo>
                      <a:pt x="9" y="105"/>
                    </a:moveTo>
                    <a:lnTo>
                      <a:pt x="9" y="102"/>
                    </a:lnTo>
                    <a:lnTo>
                      <a:pt x="9" y="105"/>
                    </a:lnTo>
                    <a:close/>
                    <a:moveTo>
                      <a:pt x="14" y="102"/>
                    </a:moveTo>
                    <a:lnTo>
                      <a:pt x="14" y="100"/>
                    </a:lnTo>
                    <a:lnTo>
                      <a:pt x="14" y="102"/>
                    </a:lnTo>
                    <a:close/>
                    <a:moveTo>
                      <a:pt x="5" y="100"/>
                    </a:moveTo>
                    <a:lnTo>
                      <a:pt x="2" y="100"/>
                    </a:lnTo>
                    <a:lnTo>
                      <a:pt x="5" y="100"/>
                    </a:lnTo>
                    <a:close/>
                    <a:moveTo>
                      <a:pt x="5" y="100"/>
                    </a:moveTo>
                    <a:lnTo>
                      <a:pt x="2" y="100"/>
                    </a:lnTo>
                    <a:lnTo>
                      <a:pt x="5" y="100"/>
                    </a:lnTo>
                    <a:close/>
                    <a:moveTo>
                      <a:pt x="7" y="97"/>
                    </a:moveTo>
                    <a:lnTo>
                      <a:pt x="5" y="97"/>
                    </a:lnTo>
                    <a:lnTo>
                      <a:pt x="7" y="97"/>
                    </a:lnTo>
                    <a:close/>
                    <a:moveTo>
                      <a:pt x="7" y="90"/>
                    </a:moveTo>
                    <a:lnTo>
                      <a:pt x="5" y="90"/>
                    </a:lnTo>
                    <a:lnTo>
                      <a:pt x="7" y="90"/>
                    </a:lnTo>
                    <a:close/>
                    <a:moveTo>
                      <a:pt x="12" y="90"/>
                    </a:moveTo>
                    <a:lnTo>
                      <a:pt x="9" y="90"/>
                    </a:lnTo>
                    <a:lnTo>
                      <a:pt x="12" y="90"/>
                    </a:lnTo>
                    <a:close/>
                    <a:moveTo>
                      <a:pt x="12" y="90"/>
                    </a:moveTo>
                    <a:lnTo>
                      <a:pt x="12" y="88"/>
                    </a:lnTo>
                    <a:lnTo>
                      <a:pt x="12" y="90"/>
                    </a:lnTo>
                    <a:close/>
                    <a:moveTo>
                      <a:pt x="21" y="81"/>
                    </a:moveTo>
                    <a:lnTo>
                      <a:pt x="19" y="81"/>
                    </a:lnTo>
                    <a:lnTo>
                      <a:pt x="21" y="81"/>
                    </a:lnTo>
                    <a:close/>
                    <a:moveTo>
                      <a:pt x="21" y="81"/>
                    </a:moveTo>
                    <a:lnTo>
                      <a:pt x="19" y="81"/>
                    </a:lnTo>
                    <a:lnTo>
                      <a:pt x="21" y="81"/>
                    </a:lnTo>
                    <a:close/>
                    <a:moveTo>
                      <a:pt x="21" y="81"/>
                    </a:moveTo>
                    <a:lnTo>
                      <a:pt x="19" y="81"/>
                    </a:lnTo>
                    <a:lnTo>
                      <a:pt x="21" y="81"/>
                    </a:lnTo>
                    <a:close/>
                    <a:moveTo>
                      <a:pt x="21" y="78"/>
                    </a:moveTo>
                    <a:lnTo>
                      <a:pt x="19" y="78"/>
                    </a:lnTo>
                    <a:lnTo>
                      <a:pt x="21" y="78"/>
                    </a:lnTo>
                    <a:close/>
                    <a:moveTo>
                      <a:pt x="21" y="78"/>
                    </a:moveTo>
                    <a:lnTo>
                      <a:pt x="21" y="76"/>
                    </a:lnTo>
                    <a:lnTo>
                      <a:pt x="21" y="78"/>
                    </a:lnTo>
                    <a:close/>
                    <a:moveTo>
                      <a:pt x="21" y="76"/>
                    </a:moveTo>
                    <a:lnTo>
                      <a:pt x="19" y="76"/>
                    </a:lnTo>
                    <a:lnTo>
                      <a:pt x="21" y="76"/>
                    </a:lnTo>
                    <a:close/>
                    <a:moveTo>
                      <a:pt x="21" y="76"/>
                    </a:moveTo>
                    <a:lnTo>
                      <a:pt x="19" y="76"/>
                    </a:lnTo>
                    <a:lnTo>
                      <a:pt x="21" y="76"/>
                    </a:lnTo>
                    <a:close/>
                    <a:moveTo>
                      <a:pt x="2" y="76"/>
                    </a:moveTo>
                    <a:lnTo>
                      <a:pt x="0" y="76"/>
                    </a:lnTo>
                    <a:lnTo>
                      <a:pt x="2" y="76"/>
                    </a:lnTo>
                    <a:close/>
                    <a:moveTo>
                      <a:pt x="19" y="76"/>
                    </a:moveTo>
                    <a:lnTo>
                      <a:pt x="17" y="76"/>
                    </a:lnTo>
                    <a:lnTo>
                      <a:pt x="19" y="76"/>
                    </a:lnTo>
                    <a:close/>
                    <a:moveTo>
                      <a:pt x="17" y="76"/>
                    </a:moveTo>
                    <a:lnTo>
                      <a:pt x="19" y="76"/>
                    </a:lnTo>
                    <a:lnTo>
                      <a:pt x="17" y="76"/>
                    </a:lnTo>
                    <a:close/>
                    <a:moveTo>
                      <a:pt x="21" y="76"/>
                    </a:moveTo>
                    <a:lnTo>
                      <a:pt x="19" y="76"/>
                    </a:lnTo>
                    <a:lnTo>
                      <a:pt x="21" y="76"/>
                    </a:lnTo>
                    <a:close/>
                    <a:moveTo>
                      <a:pt x="19" y="76"/>
                    </a:moveTo>
                    <a:lnTo>
                      <a:pt x="17" y="76"/>
                    </a:lnTo>
                    <a:lnTo>
                      <a:pt x="19" y="76"/>
                    </a:lnTo>
                    <a:close/>
                    <a:moveTo>
                      <a:pt x="19" y="76"/>
                    </a:moveTo>
                    <a:lnTo>
                      <a:pt x="17" y="76"/>
                    </a:lnTo>
                    <a:lnTo>
                      <a:pt x="19" y="76"/>
                    </a:lnTo>
                    <a:close/>
                    <a:moveTo>
                      <a:pt x="5" y="71"/>
                    </a:moveTo>
                    <a:lnTo>
                      <a:pt x="5" y="74"/>
                    </a:lnTo>
                    <a:lnTo>
                      <a:pt x="5" y="71"/>
                    </a:lnTo>
                    <a:close/>
                    <a:moveTo>
                      <a:pt x="14" y="71"/>
                    </a:moveTo>
                    <a:lnTo>
                      <a:pt x="12" y="71"/>
                    </a:lnTo>
                    <a:lnTo>
                      <a:pt x="14" y="71"/>
                    </a:lnTo>
                    <a:close/>
                    <a:moveTo>
                      <a:pt x="5" y="67"/>
                    </a:moveTo>
                    <a:lnTo>
                      <a:pt x="2" y="67"/>
                    </a:lnTo>
                    <a:lnTo>
                      <a:pt x="5" y="67"/>
                    </a:lnTo>
                    <a:close/>
                    <a:moveTo>
                      <a:pt x="35" y="62"/>
                    </a:moveTo>
                    <a:lnTo>
                      <a:pt x="35" y="59"/>
                    </a:lnTo>
                    <a:lnTo>
                      <a:pt x="35" y="62"/>
                    </a:lnTo>
                    <a:close/>
                    <a:moveTo>
                      <a:pt x="5" y="59"/>
                    </a:moveTo>
                    <a:lnTo>
                      <a:pt x="2" y="59"/>
                    </a:lnTo>
                    <a:lnTo>
                      <a:pt x="5" y="59"/>
                    </a:lnTo>
                    <a:close/>
                    <a:moveTo>
                      <a:pt x="17" y="55"/>
                    </a:moveTo>
                    <a:lnTo>
                      <a:pt x="17" y="52"/>
                    </a:lnTo>
                    <a:lnTo>
                      <a:pt x="17" y="55"/>
                    </a:lnTo>
                    <a:close/>
                    <a:moveTo>
                      <a:pt x="52" y="52"/>
                    </a:moveTo>
                    <a:lnTo>
                      <a:pt x="54" y="52"/>
                    </a:lnTo>
                    <a:lnTo>
                      <a:pt x="52" y="52"/>
                    </a:lnTo>
                    <a:close/>
                    <a:moveTo>
                      <a:pt x="69" y="40"/>
                    </a:moveTo>
                    <a:lnTo>
                      <a:pt x="69" y="38"/>
                    </a:lnTo>
                    <a:lnTo>
                      <a:pt x="69" y="40"/>
                    </a:lnTo>
                    <a:close/>
                    <a:moveTo>
                      <a:pt x="57" y="29"/>
                    </a:moveTo>
                    <a:lnTo>
                      <a:pt x="54" y="29"/>
                    </a:lnTo>
                    <a:lnTo>
                      <a:pt x="57" y="29"/>
                    </a:lnTo>
                    <a:close/>
                    <a:moveTo>
                      <a:pt x="62" y="26"/>
                    </a:moveTo>
                    <a:lnTo>
                      <a:pt x="59" y="26"/>
                    </a:lnTo>
                    <a:lnTo>
                      <a:pt x="62" y="26"/>
                    </a:lnTo>
                    <a:close/>
                    <a:moveTo>
                      <a:pt x="59" y="24"/>
                    </a:moveTo>
                    <a:lnTo>
                      <a:pt x="57" y="24"/>
                    </a:lnTo>
                    <a:lnTo>
                      <a:pt x="59" y="24"/>
                    </a:lnTo>
                    <a:close/>
                    <a:moveTo>
                      <a:pt x="62" y="21"/>
                    </a:moveTo>
                    <a:lnTo>
                      <a:pt x="62" y="24"/>
                    </a:lnTo>
                    <a:lnTo>
                      <a:pt x="62" y="21"/>
                    </a:lnTo>
                    <a:close/>
                    <a:moveTo>
                      <a:pt x="62" y="17"/>
                    </a:moveTo>
                    <a:lnTo>
                      <a:pt x="59" y="17"/>
                    </a:lnTo>
                    <a:lnTo>
                      <a:pt x="62" y="17"/>
                    </a:lnTo>
                    <a:close/>
                    <a:moveTo>
                      <a:pt x="97" y="0"/>
                    </a:moveTo>
                    <a:lnTo>
                      <a:pt x="97" y="2"/>
                    </a:lnTo>
                    <a:lnTo>
                      <a:pt x="97"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76" name="Freeform 52469">
                <a:extLst>
                  <a:ext uri="{FF2B5EF4-FFF2-40B4-BE49-F238E27FC236}">
                    <a16:creationId xmlns:a16="http://schemas.microsoft.com/office/drawing/2014/main" id="{AF63F5F6-BB8C-4156-8FF8-A5BCAAADC911}"/>
                  </a:ext>
                </a:extLst>
              </p:cNvPr>
              <p:cNvSpPr>
                <a:spLocks/>
              </p:cNvSpPr>
              <p:nvPr/>
            </p:nvSpPr>
            <p:spPr bwMode="auto">
              <a:xfrm>
                <a:off x="3040387" y="4145400"/>
                <a:ext cx="32554" cy="32554"/>
              </a:xfrm>
              <a:custGeom>
                <a:avLst/>
                <a:gdLst>
                  <a:gd name="T0" fmla="*/ 14 w 17"/>
                  <a:gd name="T1" fmla="*/ 5 h 17"/>
                  <a:gd name="T2" fmla="*/ 17 w 17"/>
                  <a:gd name="T3" fmla="*/ 5 h 17"/>
                  <a:gd name="T4" fmla="*/ 14 w 17"/>
                  <a:gd name="T5" fmla="*/ 7 h 17"/>
                  <a:gd name="T6" fmla="*/ 14 w 17"/>
                  <a:gd name="T7" fmla="*/ 7 h 17"/>
                  <a:gd name="T8" fmla="*/ 14 w 17"/>
                  <a:gd name="T9" fmla="*/ 7 h 17"/>
                  <a:gd name="T10" fmla="*/ 14 w 17"/>
                  <a:gd name="T11" fmla="*/ 7 h 17"/>
                  <a:gd name="T12" fmla="*/ 14 w 17"/>
                  <a:gd name="T13" fmla="*/ 9 h 17"/>
                  <a:gd name="T14" fmla="*/ 12 w 17"/>
                  <a:gd name="T15" fmla="*/ 9 h 17"/>
                  <a:gd name="T16" fmla="*/ 12 w 17"/>
                  <a:gd name="T17" fmla="*/ 9 h 17"/>
                  <a:gd name="T18" fmla="*/ 12 w 17"/>
                  <a:gd name="T19" fmla="*/ 12 h 17"/>
                  <a:gd name="T20" fmla="*/ 12 w 17"/>
                  <a:gd name="T21" fmla="*/ 12 h 17"/>
                  <a:gd name="T22" fmla="*/ 10 w 17"/>
                  <a:gd name="T23" fmla="*/ 12 h 17"/>
                  <a:gd name="T24" fmla="*/ 10 w 17"/>
                  <a:gd name="T25" fmla="*/ 12 h 17"/>
                  <a:gd name="T26" fmla="*/ 10 w 17"/>
                  <a:gd name="T27" fmla="*/ 12 h 17"/>
                  <a:gd name="T28" fmla="*/ 10 w 17"/>
                  <a:gd name="T29" fmla="*/ 14 h 17"/>
                  <a:gd name="T30" fmla="*/ 10 w 17"/>
                  <a:gd name="T31" fmla="*/ 14 h 17"/>
                  <a:gd name="T32" fmla="*/ 7 w 17"/>
                  <a:gd name="T33" fmla="*/ 14 h 17"/>
                  <a:gd name="T34" fmla="*/ 7 w 17"/>
                  <a:gd name="T35" fmla="*/ 14 h 17"/>
                  <a:gd name="T36" fmla="*/ 7 w 17"/>
                  <a:gd name="T37" fmla="*/ 14 h 17"/>
                  <a:gd name="T38" fmla="*/ 7 w 17"/>
                  <a:gd name="T39" fmla="*/ 17 h 17"/>
                  <a:gd name="T40" fmla="*/ 5 w 17"/>
                  <a:gd name="T41" fmla="*/ 17 h 17"/>
                  <a:gd name="T42" fmla="*/ 5 w 17"/>
                  <a:gd name="T43" fmla="*/ 17 h 17"/>
                  <a:gd name="T44" fmla="*/ 5 w 17"/>
                  <a:gd name="T45" fmla="*/ 17 h 17"/>
                  <a:gd name="T46" fmla="*/ 5 w 17"/>
                  <a:gd name="T47" fmla="*/ 17 h 17"/>
                  <a:gd name="T48" fmla="*/ 5 w 17"/>
                  <a:gd name="T49" fmla="*/ 17 h 17"/>
                  <a:gd name="T50" fmla="*/ 5 w 17"/>
                  <a:gd name="T51" fmla="*/ 17 h 17"/>
                  <a:gd name="T52" fmla="*/ 5 w 17"/>
                  <a:gd name="T53" fmla="*/ 17 h 17"/>
                  <a:gd name="T54" fmla="*/ 3 w 17"/>
                  <a:gd name="T55" fmla="*/ 17 h 17"/>
                  <a:gd name="T56" fmla="*/ 3 w 17"/>
                  <a:gd name="T57" fmla="*/ 17 h 17"/>
                  <a:gd name="T58" fmla="*/ 3 w 17"/>
                  <a:gd name="T59" fmla="*/ 17 h 17"/>
                  <a:gd name="T60" fmla="*/ 3 w 17"/>
                  <a:gd name="T61" fmla="*/ 17 h 17"/>
                  <a:gd name="T62" fmla="*/ 3 w 17"/>
                  <a:gd name="T63" fmla="*/ 17 h 17"/>
                  <a:gd name="T64" fmla="*/ 3 w 17"/>
                  <a:gd name="T65" fmla="*/ 17 h 17"/>
                  <a:gd name="T66" fmla="*/ 0 w 17"/>
                  <a:gd name="T67" fmla="*/ 17 h 17"/>
                  <a:gd name="T68" fmla="*/ 0 w 17"/>
                  <a:gd name="T69" fmla="*/ 17 h 17"/>
                  <a:gd name="T70" fmla="*/ 0 w 17"/>
                  <a:gd name="T71" fmla="*/ 17 h 17"/>
                  <a:gd name="T72" fmla="*/ 0 w 17"/>
                  <a:gd name="T73" fmla="*/ 17 h 17"/>
                  <a:gd name="T74" fmla="*/ 0 w 17"/>
                  <a:gd name="T75" fmla="*/ 17 h 17"/>
                  <a:gd name="T76" fmla="*/ 0 w 17"/>
                  <a:gd name="T77" fmla="*/ 17 h 17"/>
                  <a:gd name="T78" fmla="*/ 0 w 17"/>
                  <a:gd name="T79" fmla="*/ 17 h 17"/>
                  <a:gd name="T80" fmla="*/ 0 w 17"/>
                  <a:gd name="T81" fmla="*/ 17 h 17"/>
                  <a:gd name="T82" fmla="*/ 0 w 17"/>
                  <a:gd name="T83" fmla="*/ 14 h 17"/>
                  <a:gd name="T84" fmla="*/ 3 w 17"/>
                  <a:gd name="T85" fmla="*/ 14 h 17"/>
                  <a:gd name="T86" fmla="*/ 3 w 17"/>
                  <a:gd name="T87" fmla="*/ 14 h 17"/>
                  <a:gd name="T88" fmla="*/ 0 w 17"/>
                  <a:gd name="T89" fmla="*/ 12 h 17"/>
                  <a:gd name="T90" fmla="*/ 3 w 17"/>
                  <a:gd name="T91" fmla="*/ 12 h 17"/>
                  <a:gd name="T92" fmla="*/ 3 w 17"/>
                  <a:gd name="T93" fmla="*/ 9 h 17"/>
                  <a:gd name="T94" fmla="*/ 3 w 17"/>
                  <a:gd name="T95" fmla="*/ 9 h 17"/>
                  <a:gd name="T96" fmla="*/ 3 w 17"/>
                  <a:gd name="T97" fmla="*/ 9 h 17"/>
                  <a:gd name="T98" fmla="*/ 5 w 17"/>
                  <a:gd name="T99" fmla="*/ 7 h 17"/>
                  <a:gd name="T100" fmla="*/ 7 w 17"/>
                  <a:gd name="T101" fmla="*/ 5 h 17"/>
                  <a:gd name="T102" fmla="*/ 7 w 17"/>
                  <a:gd name="T103" fmla="*/ 2 h 17"/>
                  <a:gd name="T104" fmla="*/ 10 w 17"/>
                  <a:gd name="T105" fmla="*/ 2 h 17"/>
                  <a:gd name="T106" fmla="*/ 12 w 17"/>
                  <a:gd name="T107" fmla="*/ 0 h 17"/>
                  <a:gd name="T108" fmla="*/ 14 w 17"/>
                  <a:gd name="T109" fmla="*/ 0 h 17"/>
                  <a:gd name="T110" fmla="*/ 14 w 17"/>
                  <a:gd name="T111" fmla="*/ 2 h 17"/>
                  <a:gd name="T112" fmla="*/ 14 w 17"/>
                  <a:gd name="T113"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 h="17">
                    <a:moveTo>
                      <a:pt x="14" y="5"/>
                    </a:moveTo>
                    <a:lnTo>
                      <a:pt x="14" y="5"/>
                    </a:lnTo>
                    <a:lnTo>
                      <a:pt x="14" y="5"/>
                    </a:lnTo>
                    <a:lnTo>
                      <a:pt x="14" y="5"/>
                    </a:lnTo>
                    <a:lnTo>
                      <a:pt x="14" y="5"/>
                    </a:lnTo>
                    <a:lnTo>
                      <a:pt x="14" y="5"/>
                    </a:lnTo>
                    <a:lnTo>
                      <a:pt x="17" y="5"/>
                    </a:lnTo>
                    <a:lnTo>
                      <a:pt x="17" y="5"/>
                    </a:lnTo>
                    <a:lnTo>
                      <a:pt x="14" y="5"/>
                    </a:lnTo>
                    <a:lnTo>
                      <a:pt x="14" y="5"/>
                    </a:lnTo>
                    <a:lnTo>
                      <a:pt x="14" y="5"/>
                    </a:lnTo>
                    <a:lnTo>
                      <a:pt x="14" y="7"/>
                    </a:lnTo>
                    <a:lnTo>
                      <a:pt x="14" y="7"/>
                    </a:lnTo>
                    <a:lnTo>
                      <a:pt x="14" y="7"/>
                    </a:lnTo>
                    <a:lnTo>
                      <a:pt x="14" y="7"/>
                    </a:lnTo>
                    <a:lnTo>
                      <a:pt x="14" y="7"/>
                    </a:lnTo>
                    <a:lnTo>
                      <a:pt x="14" y="7"/>
                    </a:lnTo>
                    <a:lnTo>
                      <a:pt x="14" y="7"/>
                    </a:lnTo>
                    <a:lnTo>
                      <a:pt x="14" y="7"/>
                    </a:lnTo>
                    <a:lnTo>
                      <a:pt x="14" y="7"/>
                    </a:lnTo>
                    <a:lnTo>
                      <a:pt x="14" y="7"/>
                    </a:lnTo>
                    <a:lnTo>
                      <a:pt x="14" y="7"/>
                    </a:lnTo>
                    <a:lnTo>
                      <a:pt x="14" y="7"/>
                    </a:lnTo>
                    <a:lnTo>
                      <a:pt x="14" y="7"/>
                    </a:lnTo>
                    <a:lnTo>
                      <a:pt x="14" y="7"/>
                    </a:lnTo>
                    <a:lnTo>
                      <a:pt x="14" y="9"/>
                    </a:lnTo>
                    <a:lnTo>
                      <a:pt x="14" y="9"/>
                    </a:lnTo>
                    <a:lnTo>
                      <a:pt x="14" y="9"/>
                    </a:lnTo>
                    <a:lnTo>
                      <a:pt x="12" y="9"/>
                    </a:lnTo>
                    <a:lnTo>
                      <a:pt x="12" y="9"/>
                    </a:lnTo>
                    <a:lnTo>
                      <a:pt x="12" y="9"/>
                    </a:lnTo>
                    <a:lnTo>
                      <a:pt x="12" y="9"/>
                    </a:lnTo>
                    <a:lnTo>
                      <a:pt x="12" y="9"/>
                    </a:lnTo>
                    <a:lnTo>
                      <a:pt x="12" y="9"/>
                    </a:lnTo>
                    <a:lnTo>
                      <a:pt x="12" y="9"/>
                    </a:lnTo>
                    <a:lnTo>
                      <a:pt x="12" y="9"/>
                    </a:lnTo>
                    <a:lnTo>
                      <a:pt x="12" y="12"/>
                    </a:lnTo>
                    <a:lnTo>
                      <a:pt x="12" y="12"/>
                    </a:lnTo>
                    <a:lnTo>
                      <a:pt x="12" y="12"/>
                    </a:lnTo>
                    <a:lnTo>
                      <a:pt x="12" y="12"/>
                    </a:lnTo>
                    <a:lnTo>
                      <a:pt x="12" y="12"/>
                    </a:lnTo>
                    <a:lnTo>
                      <a:pt x="12" y="12"/>
                    </a:lnTo>
                    <a:lnTo>
                      <a:pt x="12" y="12"/>
                    </a:lnTo>
                    <a:lnTo>
                      <a:pt x="12" y="12"/>
                    </a:lnTo>
                    <a:lnTo>
                      <a:pt x="12" y="12"/>
                    </a:lnTo>
                    <a:lnTo>
                      <a:pt x="12" y="12"/>
                    </a:lnTo>
                    <a:lnTo>
                      <a:pt x="12" y="12"/>
                    </a:lnTo>
                    <a:lnTo>
                      <a:pt x="10" y="12"/>
                    </a:lnTo>
                    <a:lnTo>
                      <a:pt x="10" y="12"/>
                    </a:lnTo>
                    <a:lnTo>
                      <a:pt x="10" y="12"/>
                    </a:lnTo>
                    <a:lnTo>
                      <a:pt x="10" y="12"/>
                    </a:lnTo>
                    <a:lnTo>
                      <a:pt x="10" y="12"/>
                    </a:lnTo>
                    <a:lnTo>
                      <a:pt x="10" y="12"/>
                    </a:lnTo>
                    <a:lnTo>
                      <a:pt x="10" y="12"/>
                    </a:lnTo>
                    <a:lnTo>
                      <a:pt x="10" y="12"/>
                    </a:lnTo>
                    <a:lnTo>
                      <a:pt x="10" y="12"/>
                    </a:lnTo>
                    <a:lnTo>
                      <a:pt x="10" y="14"/>
                    </a:lnTo>
                    <a:lnTo>
                      <a:pt x="10" y="14"/>
                    </a:lnTo>
                    <a:lnTo>
                      <a:pt x="10" y="14"/>
                    </a:lnTo>
                    <a:lnTo>
                      <a:pt x="10" y="14"/>
                    </a:lnTo>
                    <a:lnTo>
                      <a:pt x="10" y="14"/>
                    </a:lnTo>
                    <a:lnTo>
                      <a:pt x="10" y="14"/>
                    </a:lnTo>
                    <a:lnTo>
                      <a:pt x="10" y="14"/>
                    </a:lnTo>
                    <a:lnTo>
                      <a:pt x="10" y="14"/>
                    </a:lnTo>
                    <a:lnTo>
                      <a:pt x="10" y="14"/>
                    </a:lnTo>
                    <a:lnTo>
                      <a:pt x="7" y="14"/>
                    </a:lnTo>
                    <a:lnTo>
                      <a:pt x="7" y="14"/>
                    </a:lnTo>
                    <a:lnTo>
                      <a:pt x="7" y="14"/>
                    </a:lnTo>
                    <a:lnTo>
                      <a:pt x="7" y="14"/>
                    </a:lnTo>
                    <a:lnTo>
                      <a:pt x="7" y="14"/>
                    </a:lnTo>
                    <a:lnTo>
                      <a:pt x="7" y="14"/>
                    </a:lnTo>
                    <a:lnTo>
                      <a:pt x="7" y="14"/>
                    </a:lnTo>
                    <a:lnTo>
                      <a:pt x="7" y="14"/>
                    </a:lnTo>
                    <a:lnTo>
                      <a:pt x="7" y="14"/>
                    </a:lnTo>
                    <a:lnTo>
                      <a:pt x="7" y="14"/>
                    </a:lnTo>
                    <a:lnTo>
                      <a:pt x="7" y="14"/>
                    </a:lnTo>
                    <a:lnTo>
                      <a:pt x="7" y="17"/>
                    </a:lnTo>
                    <a:lnTo>
                      <a:pt x="7" y="17"/>
                    </a:lnTo>
                    <a:lnTo>
                      <a:pt x="7" y="17"/>
                    </a:lnTo>
                    <a:lnTo>
                      <a:pt x="7"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5" y="17"/>
                    </a:lnTo>
                    <a:lnTo>
                      <a:pt x="3" y="17"/>
                    </a:lnTo>
                    <a:lnTo>
                      <a:pt x="3" y="17"/>
                    </a:lnTo>
                    <a:lnTo>
                      <a:pt x="3" y="17"/>
                    </a:lnTo>
                    <a:lnTo>
                      <a:pt x="3" y="17"/>
                    </a:lnTo>
                    <a:lnTo>
                      <a:pt x="3" y="17"/>
                    </a:lnTo>
                    <a:lnTo>
                      <a:pt x="3" y="17"/>
                    </a:lnTo>
                    <a:lnTo>
                      <a:pt x="3" y="17"/>
                    </a:lnTo>
                    <a:lnTo>
                      <a:pt x="3" y="17"/>
                    </a:lnTo>
                    <a:lnTo>
                      <a:pt x="3" y="17"/>
                    </a:lnTo>
                    <a:lnTo>
                      <a:pt x="3" y="17"/>
                    </a:lnTo>
                    <a:lnTo>
                      <a:pt x="3" y="17"/>
                    </a:lnTo>
                    <a:lnTo>
                      <a:pt x="3" y="17"/>
                    </a:lnTo>
                    <a:lnTo>
                      <a:pt x="3" y="17"/>
                    </a:lnTo>
                    <a:lnTo>
                      <a:pt x="3" y="17"/>
                    </a:lnTo>
                    <a:lnTo>
                      <a:pt x="3" y="17"/>
                    </a:lnTo>
                    <a:lnTo>
                      <a:pt x="3" y="17"/>
                    </a:lnTo>
                    <a:lnTo>
                      <a:pt x="3" y="17"/>
                    </a:lnTo>
                    <a:lnTo>
                      <a:pt x="3" y="17"/>
                    </a:lnTo>
                    <a:lnTo>
                      <a:pt x="3" y="17"/>
                    </a:lnTo>
                    <a:lnTo>
                      <a:pt x="3" y="17"/>
                    </a:lnTo>
                    <a:lnTo>
                      <a:pt x="3" y="17"/>
                    </a:lnTo>
                    <a:lnTo>
                      <a:pt x="3" y="17"/>
                    </a:lnTo>
                    <a:lnTo>
                      <a:pt x="3" y="17"/>
                    </a:lnTo>
                    <a:lnTo>
                      <a:pt x="3"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4"/>
                    </a:lnTo>
                    <a:lnTo>
                      <a:pt x="0" y="14"/>
                    </a:lnTo>
                    <a:lnTo>
                      <a:pt x="0" y="14"/>
                    </a:lnTo>
                    <a:lnTo>
                      <a:pt x="0" y="14"/>
                    </a:lnTo>
                    <a:lnTo>
                      <a:pt x="0" y="14"/>
                    </a:lnTo>
                    <a:lnTo>
                      <a:pt x="0" y="14"/>
                    </a:lnTo>
                    <a:lnTo>
                      <a:pt x="3" y="14"/>
                    </a:lnTo>
                    <a:lnTo>
                      <a:pt x="3" y="14"/>
                    </a:lnTo>
                    <a:lnTo>
                      <a:pt x="3" y="14"/>
                    </a:lnTo>
                    <a:lnTo>
                      <a:pt x="3" y="14"/>
                    </a:lnTo>
                    <a:lnTo>
                      <a:pt x="3" y="14"/>
                    </a:lnTo>
                    <a:lnTo>
                      <a:pt x="3" y="14"/>
                    </a:lnTo>
                    <a:lnTo>
                      <a:pt x="3" y="12"/>
                    </a:lnTo>
                    <a:lnTo>
                      <a:pt x="3" y="12"/>
                    </a:lnTo>
                    <a:lnTo>
                      <a:pt x="0" y="12"/>
                    </a:lnTo>
                    <a:lnTo>
                      <a:pt x="0" y="12"/>
                    </a:lnTo>
                    <a:lnTo>
                      <a:pt x="3" y="12"/>
                    </a:lnTo>
                    <a:lnTo>
                      <a:pt x="3" y="12"/>
                    </a:lnTo>
                    <a:lnTo>
                      <a:pt x="3" y="12"/>
                    </a:lnTo>
                    <a:lnTo>
                      <a:pt x="3" y="9"/>
                    </a:lnTo>
                    <a:lnTo>
                      <a:pt x="3" y="9"/>
                    </a:lnTo>
                    <a:lnTo>
                      <a:pt x="3" y="9"/>
                    </a:lnTo>
                    <a:lnTo>
                      <a:pt x="3" y="9"/>
                    </a:lnTo>
                    <a:lnTo>
                      <a:pt x="3" y="9"/>
                    </a:lnTo>
                    <a:lnTo>
                      <a:pt x="3" y="9"/>
                    </a:lnTo>
                    <a:lnTo>
                      <a:pt x="3" y="9"/>
                    </a:lnTo>
                    <a:lnTo>
                      <a:pt x="3" y="9"/>
                    </a:lnTo>
                    <a:lnTo>
                      <a:pt x="3" y="9"/>
                    </a:lnTo>
                    <a:lnTo>
                      <a:pt x="3" y="9"/>
                    </a:lnTo>
                    <a:lnTo>
                      <a:pt x="3" y="9"/>
                    </a:lnTo>
                    <a:lnTo>
                      <a:pt x="3" y="9"/>
                    </a:lnTo>
                    <a:lnTo>
                      <a:pt x="3" y="9"/>
                    </a:lnTo>
                    <a:lnTo>
                      <a:pt x="3" y="9"/>
                    </a:lnTo>
                    <a:lnTo>
                      <a:pt x="5" y="9"/>
                    </a:lnTo>
                    <a:lnTo>
                      <a:pt x="5" y="7"/>
                    </a:lnTo>
                    <a:lnTo>
                      <a:pt x="5" y="7"/>
                    </a:lnTo>
                    <a:lnTo>
                      <a:pt x="5" y="7"/>
                    </a:lnTo>
                    <a:lnTo>
                      <a:pt x="5" y="7"/>
                    </a:lnTo>
                    <a:lnTo>
                      <a:pt x="7" y="5"/>
                    </a:lnTo>
                    <a:lnTo>
                      <a:pt x="7" y="5"/>
                    </a:lnTo>
                    <a:lnTo>
                      <a:pt x="7" y="5"/>
                    </a:lnTo>
                    <a:lnTo>
                      <a:pt x="7" y="5"/>
                    </a:lnTo>
                    <a:lnTo>
                      <a:pt x="7" y="2"/>
                    </a:lnTo>
                    <a:lnTo>
                      <a:pt x="7" y="2"/>
                    </a:lnTo>
                    <a:lnTo>
                      <a:pt x="7" y="2"/>
                    </a:lnTo>
                    <a:lnTo>
                      <a:pt x="7" y="2"/>
                    </a:lnTo>
                    <a:lnTo>
                      <a:pt x="10" y="2"/>
                    </a:lnTo>
                    <a:lnTo>
                      <a:pt x="10" y="0"/>
                    </a:lnTo>
                    <a:lnTo>
                      <a:pt x="10" y="0"/>
                    </a:lnTo>
                    <a:lnTo>
                      <a:pt x="12" y="0"/>
                    </a:lnTo>
                    <a:lnTo>
                      <a:pt x="12" y="0"/>
                    </a:lnTo>
                    <a:lnTo>
                      <a:pt x="12" y="0"/>
                    </a:lnTo>
                    <a:lnTo>
                      <a:pt x="14" y="0"/>
                    </a:lnTo>
                    <a:lnTo>
                      <a:pt x="14" y="0"/>
                    </a:lnTo>
                    <a:lnTo>
                      <a:pt x="14" y="0"/>
                    </a:lnTo>
                    <a:lnTo>
                      <a:pt x="14" y="0"/>
                    </a:lnTo>
                    <a:lnTo>
                      <a:pt x="14" y="0"/>
                    </a:lnTo>
                    <a:lnTo>
                      <a:pt x="14" y="2"/>
                    </a:lnTo>
                    <a:lnTo>
                      <a:pt x="14" y="2"/>
                    </a:lnTo>
                    <a:lnTo>
                      <a:pt x="12" y="2"/>
                    </a:lnTo>
                    <a:lnTo>
                      <a:pt x="12" y="2"/>
                    </a:lnTo>
                    <a:lnTo>
                      <a:pt x="14" y="5"/>
                    </a:lnTo>
                    <a:lnTo>
                      <a:pt x="14" y="5"/>
                    </a:lnTo>
                    <a:lnTo>
                      <a:pt x="14" y="5"/>
                    </a:lnTo>
                    <a:lnTo>
                      <a:pt x="14" y="5"/>
                    </a:lnTo>
                    <a:lnTo>
                      <a:pt x="14" y="5"/>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77" name="Freeform 52470">
                <a:extLst>
                  <a:ext uri="{FF2B5EF4-FFF2-40B4-BE49-F238E27FC236}">
                    <a16:creationId xmlns:a16="http://schemas.microsoft.com/office/drawing/2014/main" id="{08F6FD10-A307-492D-BD0F-D74558AC35B3}"/>
                  </a:ext>
                </a:extLst>
              </p:cNvPr>
              <p:cNvSpPr>
                <a:spLocks/>
              </p:cNvSpPr>
              <p:nvPr/>
            </p:nvSpPr>
            <p:spPr bwMode="auto">
              <a:xfrm>
                <a:off x="3036556" y="4177953"/>
                <a:ext cx="3830" cy="3830"/>
              </a:xfrm>
              <a:custGeom>
                <a:avLst/>
                <a:gdLst>
                  <a:gd name="T0" fmla="*/ 2 w 2"/>
                  <a:gd name="T1" fmla="*/ 0 h 2"/>
                  <a:gd name="T2" fmla="*/ 2 w 2"/>
                  <a:gd name="T3" fmla="*/ 2 h 2"/>
                  <a:gd name="T4" fmla="*/ 2 w 2"/>
                  <a:gd name="T5" fmla="*/ 2 h 2"/>
                  <a:gd name="T6" fmla="*/ 0 w 2"/>
                  <a:gd name="T7" fmla="*/ 2 h 2"/>
                  <a:gd name="T8" fmla="*/ 0 w 2"/>
                  <a:gd name="T9" fmla="*/ 2 h 2"/>
                  <a:gd name="T10" fmla="*/ 0 w 2"/>
                  <a:gd name="T11" fmla="*/ 0 h 2"/>
                  <a:gd name="T12" fmla="*/ 0 w 2"/>
                  <a:gd name="T13" fmla="*/ 0 h 2"/>
                  <a:gd name="T14" fmla="*/ 0 w 2"/>
                  <a:gd name="T15" fmla="*/ 0 h 2"/>
                  <a:gd name="T16" fmla="*/ 2 w 2"/>
                  <a:gd name="T17" fmla="*/ 0 h 2"/>
                  <a:gd name="T18" fmla="*/ 2 w 2"/>
                  <a:gd name="T19" fmla="*/ 0 h 2"/>
                  <a:gd name="T20" fmla="*/ 2 w 2"/>
                  <a:gd name="T21" fmla="*/ 0 h 2"/>
                  <a:gd name="T22" fmla="*/ 2 w 2"/>
                  <a:gd name="T23"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 h="2">
                    <a:moveTo>
                      <a:pt x="2" y="0"/>
                    </a:moveTo>
                    <a:lnTo>
                      <a:pt x="2" y="2"/>
                    </a:lnTo>
                    <a:lnTo>
                      <a:pt x="2" y="2"/>
                    </a:lnTo>
                    <a:lnTo>
                      <a:pt x="0" y="2"/>
                    </a:lnTo>
                    <a:lnTo>
                      <a:pt x="0" y="2"/>
                    </a:lnTo>
                    <a:lnTo>
                      <a:pt x="0" y="0"/>
                    </a:lnTo>
                    <a:lnTo>
                      <a:pt x="0" y="0"/>
                    </a:lnTo>
                    <a:lnTo>
                      <a:pt x="0" y="0"/>
                    </a:lnTo>
                    <a:lnTo>
                      <a:pt x="2" y="0"/>
                    </a:lnTo>
                    <a:lnTo>
                      <a:pt x="2" y="0"/>
                    </a:lnTo>
                    <a:lnTo>
                      <a:pt x="2" y="0"/>
                    </a:lnTo>
                    <a:lnTo>
                      <a:pt x="2"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78" name="Freeform 52471">
                <a:extLst>
                  <a:ext uri="{FF2B5EF4-FFF2-40B4-BE49-F238E27FC236}">
                    <a16:creationId xmlns:a16="http://schemas.microsoft.com/office/drawing/2014/main" id="{44F0E312-1851-43BB-8130-CA5F67471082}"/>
                  </a:ext>
                </a:extLst>
              </p:cNvPr>
              <p:cNvSpPr>
                <a:spLocks noEditPoints="1"/>
              </p:cNvSpPr>
              <p:nvPr/>
            </p:nvSpPr>
            <p:spPr bwMode="auto">
              <a:xfrm>
                <a:off x="3762307" y="4827107"/>
                <a:ext cx="750644" cy="919156"/>
              </a:xfrm>
              <a:custGeom>
                <a:avLst/>
                <a:gdLst>
                  <a:gd name="T0" fmla="*/ 278 w 392"/>
                  <a:gd name="T1" fmla="*/ 445 h 480"/>
                  <a:gd name="T2" fmla="*/ 285 w 392"/>
                  <a:gd name="T3" fmla="*/ 461 h 480"/>
                  <a:gd name="T4" fmla="*/ 259 w 392"/>
                  <a:gd name="T5" fmla="*/ 473 h 480"/>
                  <a:gd name="T6" fmla="*/ 224 w 392"/>
                  <a:gd name="T7" fmla="*/ 449 h 480"/>
                  <a:gd name="T8" fmla="*/ 193 w 392"/>
                  <a:gd name="T9" fmla="*/ 421 h 480"/>
                  <a:gd name="T10" fmla="*/ 214 w 392"/>
                  <a:gd name="T11" fmla="*/ 411 h 480"/>
                  <a:gd name="T12" fmla="*/ 243 w 392"/>
                  <a:gd name="T13" fmla="*/ 418 h 480"/>
                  <a:gd name="T14" fmla="*/ 285 w 392"/>
                  <a:gd name="T15" fmla="*/ 409 h 480"/>
                  <a:gd name="T16" fmla="*/ 98 w 392"/>
                  <a:gd name="T17" fmla="*/ 285 h 480"/>
                  <a:gd name="T18" fmla="*/ 100 w 392"/>
                  <a:gd name="T19" fmla="*/ 297 h 480"/>
                  <a:gd name="T20" fmla="*/ 100 w 392"/>
                  <a:gd name="T21" fmla="*/ 338 h 480"/>
                  <a:gd name="T22" fmla="*/ 86 w 392"/>
                  <a:gd name="T23" fmla="*/ 364 h 480"/>
                  <a:gd name="T24" fmla="*/ 72 w 392"/>
                  <a:gd name="T25" fmla="*/ 378 h 480"/>
                  <a:gd name="T26" fmla="*/ 57 w 392"/>
                  <a:gd name="T27" fmla="*/ 357 h 480"/>
                  <a:gd name="T28" fmla="*/ 60 w 392"/>
                  <a:gd name="T29" fmla="*/ 335 h 480"/>
                  <a:gd name="T30" fmla="*/ 53 w 392"/>
                  <a:gd name="T31" fmla="*/ 302 h 480"/>
                  <a:gd name="T32" fmla="*/ 57 w 392"/>
                  <a:gd name="T33" fmla="*/ 290 h 480"/>
                  <a:gd name="T34" fmla="*/ 183 w 392"/>
                  <a:gd name="T35" fmla="*/ 86 h 480"/>
                  <a:gd name="T36" fmla="*/ 209 w 392"/>
                  <a:gd name="T37" fmla="*/ 69 h 480"/>
                  <a:gd name="T38" fmla="*/ 193 w 392"/>
                  <a:gd name="T39" fmla="*/ 76 h 480"/>
                  <a:gd name="T40" fmla="*/ 188 w 392"/>
                  <a:gd name="T41" fmla="*/ 79 h 480"/>
                  <a:gd name="T42" fmla="*/ 183 w 392"/>
                  <a:gd name="T43" fmla="*/ 91 h 480"/>
                  <a:gd name="T44" fmla="*/ 190 w 392"/>
                  <a:gd name="T45" fmla="*/ 98 h 480"/>
                  <a:gd name="T46" fmla="*/ 188 w 392"/>
                  <a:gd name="T47" fmla="*/ 110 h 480"/>
                  <a:gd name="T48" fmla="*/ 193 w 392"/>
                  <a:gd name="T49" fmla="*/ 140 h 480"/>
                  <a:gd name="T50" fmla="*/ 235 w 392"/>
                  <a:gd name="T51" fmla="*/ 181 h 480"/>
                  <a:gd name="T52" fmla="*/ 266 w 392"/>
                  <a:gd name="T53" fmla="*/ 233 h 480"/>
                  <a:gd name="T54" fmla="*/ 314 w 392"/>
                  <a:gd name="T55" fmla="*/ 245 h 480"/>
                  <a:gd name="T56" fmla="*/ 318 w 392"/>
                  <a:gd name="T57" fmla="*/ 269 h 480"/>
                  <a:gd name="T58" fmla="*/ 356 w 392"/>
                  <a:gd name="T59" fmla="*/ 290 h 480"/>
                  <a:gd name="T60" fmla="*/ 387 w 392"/>
                  <a:gd name="T61" fmla="*/ 314 h 480"/>
                  <a:gd name="T62" fmla="*/ 375 w 392"/>
                  <a:gd name="T63" fmla="*/ 326 h 480"/>
                  <a:gd name="T64" fmla="*/ 345 w 392"/>
                  <a:gd name="T65" fmla="*/ 307 h 480"/>
                  <a:gd name="T66" fmla="*/ 335 w 392"/>
                  <a:gd name="T67" fmla="*/ 347 h 480"/>
                  <a:gd name="T68" fmla="*/ 337 w 392"/>
                  <a:gd name="T69" fmla="*/ 378 h 480"/>
                  <a:gd name="T70" fmla="*/ 309 w 392"/>
                  <a:gd name="T71" fmla="*/ 423 h 480"/>
                  <a:gd name="T72" fmla="*/ 307 w 392"/>
                  <a:gd name="T73" fmla="*/ 397 h 480"/>
                  <a:gd name="T74" fmla="*/ 309 w 392"/>
                  <a:gd name="T75" fmla="*/ 357 h 480"/>
                  <a:gd name="T76" fmla="*/ 285 w 392"/>
                  <a:gd name="T77" fmla="*/ 328 h 480"/>
                  <a:gd name="T78" fmla="*/ 254 w 392"/>
                  <a:gd name="T79" fmla="*/ 302 h 480"/>
                  <a:gd name="T80" fmla="*/ 240 w 392"/>
                  <a:gd name="T81" fmla="*/ 283 h 480"/>
                  <a:gd name="T82" fmla="*/ 205 w 392"/>
                  <a:gd name="T83" fmla="*/ 266 h 480"/>
                  <a:gd name="T84" fmla="*/ 171 w 392"/>
                  <a:gd name="T85" fmla="*/ 238 h 480"/>
                  <a:gd name="T86" fmla="*/ 148 w 392"/>
                  <a:gd name="T87" fmla="*/ 209 h 480"/>
                  <a:gd name="T88" fmla="*/ 121 w 392"/>
                  <a:gd name="T89" fmla="*/ 171 h 480"/>
                  <a:gd name="T90" fmla="*/ 105 w 392"/>
                  <a:gd name="T91" fmla="*/ 143 h 480"/>
                  <a:gd name="T92" fmla="*/ 84 w 392"/>
                  <a:gd name="T93" fmla="*/ 129 h 480"/>
                  <a:gd name="T94" fmla="*/ 62 w 392"/>
                  <a:gd name="T95" fmla="*/ 131 h 480"/>
                  <a:gd name="T96" fmla="*/ 29 w 392"/>
                  <a:gd name="T97" fmla="*/ 157 h 480"/>
                  <a:gd name="T98" fmla="*/ 10 w 392"/>
                  <a:gd name="T99" fmla="*/ 133 h 480"/>
                  <a:gd name="T100" fmla="*/ 0 w 392"/>
                  <a:gd name="T101" fmla="*/ 93 h 480"/>
                  <a:gd name="T102" fmla="*/ 5 w 392"/>
                  <a:gd name="T103" fmla="*/ 67 h 480"/>
                  <a:gd name="T104" fmla="*/ 41 w 392"/>
                  <a:gd name="T105" fmla="*/ 57 h 480"/>
                  <a:gd name="T106" fmla="*/ 65 w 392"/>
                  <a:gd name="T107" fmla="*/ 48 h 480"/>
                  <a:gd name="T108" fmla="*/ 84 w 392"/>
                  <a:gd name="T109" fmla="*/ 43 h 480"/>
                  <a:gd name="T110" fmla="*/ 110 w 392"/>
                  <a:gd name="T111" fmla="*/ 36 h 480"/>
                  <a:gd name="T112" fmla="*/ 124 w 392"/>
                  <a:gd name="T113" fmla="*/ 22 h 480"/>
                  <a:gd name="T114" fmla="*/ 159 w 392"/>
                  <a:gd name="T115" fmla="*/ 5 h 480"/>
                  <a:gd name="T116" fmla="*/ 186 w 392"/>
                  <a:gd name="T117" fmla="*/ 12 h 480"/>
                  <a:gd name="T118" fmla="*/ 228 w 392"/>
                  <a:gd name="T119" fmla="*/ 31 h 480"/>
                  <a:gd name="T120" fmla="*/ 228 w 392"/>
                  <a:gd name="T121" fmla="*/ 62 h 480"/>
                  <a:gd name="T122" fmla="*/ 228 w 392"/>
                  <a:gd name="T123" fmla="*/ 67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92" h="480">
                    <a:moveTo>
                      <a:pt x="295" y="407"/>
                    </a:moveTo>
                    <a:lnTo>
                      <a:pt x="297" y="407"/>
                    </a:lnTo>
                    <a:lnTo>
                      <a:pt x="295" y="407"/>
                    </a:lnTo>
                    <a:lnTo>
                      <a:pt x="295" y="409"/>
                    </a:lnTo>
                    <a:lnTo>
                      <a:pt x="295" y="411"/>
                    </a:lnTo>
                    <a:lnTo>
                      <a:pt x="292" y="411"/>
                    </a:lnTo>
                    <a:lnTo>
                      <a:pt x="292" y="414"/>
                    </a:lnTo>
                    <a:lnTo>
                      <a:pt x="292" y="416"/>
                    </a:lnTo>
                    <a:lnTo>
                      <a:pt x="290" y="416"/>
                    </a:lnTo>
                    <a:lnTo>
                      <a:pt x="290" y="418"/>
                    </a:lnTo>
                    <a:lnTo>
                      <a:pt x="290" y="421"/>
                    </a:lnTo>
                    <a:lnTo>
                      <a:pt x="288" y="421"/>
                    </a:lnTo>
                    <a:lnTo>
                      <a:pt x="288" y="423"/>
                    </a:lnTo>
                    <a:lnTo>
                      <a:pt x="285" y="423"/>
                    </a:lnTo>
                    <a:lnTo>
                      <a:pt x="285" y="426"/>
                    </a:lnTo>
                    <a:lnTo>
                      <a:pt x="285" y="428"/>
                    </a:lnTo>
                    <a:lnTo>
                      <a:pt x="285" y="426"/>
                    </a:lnTo>
                    <a:lnTo>
                      <a:pt x="285" y="428"/>
                    </a:lnTo>
                    <a:lnTo>
                      <a:pt x="283" y="428"/>
                    </a:lnTo>
                    <a:lnTo>
                      <a:pt x="283" y="430"/>
                    </a:lnTo>
                    <a:lnTo>
                      <a:pt x="283" y="433"/>
                    </a:lnTo>
                    <a:lnTo>
                      <a:pt x="283" y="435"/>
                    </a:lnTo>
                    <a:lnTo>
                      <a:pt x="280" y="435"/>
                    </a:lnTo>
                    <a:lnTo>
                      <a:pt x="280" y="437"/>
                    </a:lnTo>
                    <a:lnTo>
                      <a:pt x="280" y="440"/>
                    </a:lnTo>
                    <a:lnTo>
                      <a:pt x="278" y="440"/>
                    </a:lnTo>
                    <a:lnTo>
                      <a:pt x="278" y="442"/>
                    </a:lnTo>
                    <a:lnTo>
                      <a:pt x="278" y="445"/>
                    </a:lnTo>
                    <a:lnTo>
                      <a:pt x="278" y="447"/>
                    </a:lnTo>
                    <a:lnTo>
                      <a:pt x="278" y="449"/>
                    </a:lnTo>
                    <a:lnTo>
                      <a:pt x="280" y="449"/>
                    </a:lnTo>
                    <a:lnTo>
                      <a:pt x="280" y="452"/>
                    </a:lnTo>
                    <a:lnTo>
                      <a:pt x="280" y="449"/>
                    </a:lnTo>
                    <a:lnTo>
                      <a:pt x="280" y="452"/>
                    </a:lnTo>
                    <a:lnTo>
                      <a:pt x="283" y="452"/>
                    </a:lnTo>
                    <a:lnTo>
                      <a:pt x="283" y="449"/>
                    </a:lnTo>
                    <a:lnTo>
                      <a:pt x="283" y="452"/>
                    </a:lnTo>
                    <a:lnTo>
                      <a:pt x="285" y="452"/>
                    </a:lnTo>
                    <a:lnTo>
                      <a:pt x="283" y="452"/>
                    </a:lnTo>
                    <a:lnTo>
                      <a:pt x="283" y="454"/>
                    </a:lnTo>
                    <a:lnTo>
                      <a:pt x="283" y="452"/>
                    </a:lnTo>
                    <a:lnTo>
                      <a:pt x="283" y="454"/>
                    </a:lnTo>
                    <a:lnTo>
                      <a:pt x="283" y="452"/>
                    </a:lnTo>
                    <a:lnTo>
                      <a:pt x="283" y="454"/>
                    </a:lnTo>
                    <a:lnTo>
                      <a:pt x="280" y="454"/>
                    </a:lnTo>
                    <a:lnTo>
                      <a:pt x="283" y="454"/>
                    </a:lnTo>
                    <a:lnTo>
                      <a:pt x="280" y="454"/>
                    </a:lnTo>
                    <a:lnTo>
                      <a:pt x="283" y="454"/>
                    </a:lnTo>
                    <a:lnTo>
                      <a:pt x="280" y="454"/>
                    </a:lnTo>
                    <a:lnTo>
                      <a:pt x="283" y="454"/>
                    </a:lnTo>
                    <a:lnTo>
                      <a:pt x="283" y="456"/>
                    </a:lnTo>
                    <a:lnTo>
                      <a:pt x="283" y="454"/>
                    </a:lnTo>
                    <a:lnTo>
                      <a:pt x="283" y="456"/>
                    </a:lnTo>
                    <a:lnTo>
                      <a:pt x="283" y="459"/>
                    </a:lnTo>
                    <a:lnTo>
                      <a:pt x="285" y="459"/>
                    </a:lnTo>
                    <a:lnTo>
                      <a:pt x="285" y="461"/>
                    </a:lnTo>
                    <a:lnTo>
                      <a:pt x="285" y="464"/>
                    </a:lnTo>
                    <a:lnTo>
                      <a:pt x="288" y="464"/>
                    </a:lnTo>
                    <a:lnTo>
                      <a:pt x="285" y="464"/>
                    </a:lnTo>
                    <a:lnTo>
                      <a:pt x="283" y="464"/>
                    </a:lnTo>
                    <a:lnTo>
                      <a:pt x="283" y="466"/>
                    </a:lnTo>
                    <a:lnTo>
                      <a:pt x="280" y="466"/>
                    </a:lnTo>
                    <a:lnTo>
                      <a:pt x="280" y="468"/>
                    </a:lnTo>
                    <a:lnTo>
                      <a:pt x="280" y="471"/>
                    </a:lnTo>
                    <a:lnTo>
                      <a:pt x="278" y="471"/>
                    </a:lnTo>
                    <a:lnTo>
                      <a:pt x="278" y="473"/>
                    </a:lnTo>
                    <a:lnTo>
                      <a:pt x="278" y="475"/>
                    </a:lnTo>
                    <a:lnTo>
                      <a:pt x="280" y="475"/>
                    </a:lnTo>
                    <a:lnTo>
                      <a:pt x="280" y="478"/>
                    </a:lnTo>
                    <a:lnTo>
                      <a:pt x="278" y="478"/>
                    </a:lnTo>
                    <a:lnTo>
                      <a:pt x="278" y="480"/>
                    </a:lnTo>
                    <a:lnTo>
                      <a:pt x="278" y="478"/>
                    </a:lnTo>
                    <a:lnTo>
                      <a:pt x="276" y="478"/>
                    </a:lnTo>
                    <a:lnTo>
                      <a:pt x="276" y="475"/>
                    </a:lnTo>
                    <a:lnTo>
                      <a:pt x="276" y="478"/>
                    </a:lnTo>
                    <a:lnTo>
                      <a:pt x="273" y="478"/>
                    </a:lnTo>
                    <a:lnTo>
                      <a:pt x="273" y="475"/>
                    </a:lnTo>
                    <a:lnTo>
                      <a:pt x="271" y="475"/>
                    </a:lnTo>
                    <a:lnTo>
                      <a:pt x="269" y="475"/>
                    </a:lnTo>
                    <a:lnTo>
                      <a:pt x="266" y="475"/>
                    </a:lnTo>
                    <a:lnTo>
                      <a:pt x="264" y="475"/>
                    </a:lnTo>
                    <a:lnTo>
                      <a:pt x="264" y="473"/>
                    </a:lnTo>
                    <a:lnTo>
                      <a:pt x="261" y="473"/>
                    </a:lnTo>
                    <a:lnTo>
                      <a:pt x="259" y="473"/>
                    </a:lnTo>
                    <a:lnTo>
                      <a:pt x="259" y="471"/>
                    </a:lnTo>
                    <a:lnTo>
                      <a:pt x="257" y="471"/>
                    </a:lnTo>
                    <a:lnTo>
                      <a:pt x="257" y="468"/>
                    </a:lnTo>
                    <a:lnTo>
                      <a:pt x="257" y="466"/>
                    </a:lnTo>
                    <a:lnTo>
                      <a:pt x="254" y="466"/>
                    </a:lnTo>
                    <a:lnTo>
                      <a:pt x="254" y="464"/>
                    </a:lnTo>
                    <a:lnTo>
                      <a:pt x="252" y="461"/>
                    </a:lnTo>
                    <a:lnTo>
                      <a:pt x="250" y="461"/>
                    </a:lnTo>
                    <a:lnTo>
                      <a:pt x="250" y="459"/>
                    </a:lnTo>
                    <a:lnTo>
                      <a:pt x="247" y="459"/>
                    </a:lnTo>
                    <a:lnTo>
                      <a:pt x="245" y="459"/>
                    </a:lnTo>
                    <a:lnTo>
                      <a:pt x="243" y="459"/>
                    </a:lnTo>
                    <a:lnTo>
                      <a:pt x="240" y="459"/>
                    </a:lnTo>
                    <a:lnTo>
                      <a:pt x="238" y="459"/>
                    </a:lnTo>
                    <a:lnTo>
                      <a:pt x="238" y="456"/>
                    </a:lnTo>
                    <a:lnTo>
                      <a:pt x="235" y="456"/>
                    </a:lnTo>
                    <a:lnTo>
                      <a:pt x="233" y="456"/>
                    </a:lnTo>
                    <a:lnTo>
                      <a:pt x="233" y="454"/>
                    </a:lnTo>
                    <a:lnTo>
                      <a:pt x="231" y="454"/>
                    </a:lnTo>
                    <a:lnTo>
                      <a:pt x="231" y="452"/>
                    </a:lnTo>
                    <a:lnTo>
                      <a:pt x="228" y="452"/>
                    </a:lnTo>
                    <a:lnTo>
                      <a:pt x="226" y="452"/>
                    </a:lnTo>
                    <a:lnTo>
                      <a:pt x="228" y="452"/>
                    </a:lnTo>
                    <a:lnTo>
                      <a:pt x="226" y="452"/>
                    </a:lnTo>
                    <a:lnTo>
                      <a:pt x="226" y="449"/>
                    </a:lnTo>
                    <a:lnTo>
                      <a:pt x="226" y="452"/>
                    </a:lnTo>
                    <a:lnTo>
                      <a:pt x="226" y="449"/>
                    </a:lnTo>
                    <a:lnTo>
                      <a:pt x="224" y="449"/>
                    </a:lnTo>
                    <a:lnTo>
                      <a:pt x="221" y="449"/>
                    </a:lnTo>
                    <a:lnTo>
                      <a:pt x="221" y="447"/>
                    </a:lnTo>
                    <a:lnTo>
                      <a:pt x="219" y="447"/>
                    </a:lnTo>
                    <a:lnTo>
                      <a:pt x="219" y="445"/>
                    </a:lnTo>
                    <a:lnTo>
                      <a:pt x="216" y="445"/>
                    </a:lnTo>
                    <a:lnTo>
                      <a:pt x="216" y="442"/>
                    </a:lnTo>
                    <a:lnTo>
                      <a:pt x="214" y="442"/>
                    </a:lnTo>
                    <a:lnTo>
                      <a:pt x="212" y="442"/>
                    </a:lnTo>
                    <a:lnTo>
                      <a:pt x="212" y="440"/>
                    </a:lnTo>
                    <a:lnTo>
                      <a:pt x="212" y="442"/>
                    </a:lnTo>
                    <a:lnTo>
                      <a:pt x="209" y="442"/>
                    </a:lnTo>
                    <a:lnTo>
                      <a:pt x="209" y="440"/>
                    </a:lnTo>
                    <a:lnTo>
                      <a:pt x="209" y="437"/>
                    </a:lnTo>
                    <a:lnTo>
                      <a:pt x="207" y="437"/>
                    </a:lnTo>
                    <a:lnTo>
                      <a:pt x="205" y="437"/>
                    </a:lnTo>
                    <a:lnTo>
                      <a:pt x="202" y="437"/>
                    </a:lnTo>
                    <a:lnTo>
                      <a:pt x="200" y="437"/>
                    </a:lnTo>
                    <a:lnTo>
                      <a:pt x="197" y="437"/>
                    </a:lnTo>
                    <a:lnTo>
                      <a:pt x="197" y="435"/>
                    </a:lnTo>
                    <a:lnTo>
                      <a:pt x="195" y="435"/>
                    </a:lnTo>
                    <a:lnTo>
                      <a:pt x="193" y="435"/>
                    </a:lnTo>
                    <a:lnTo>
                      <a:pt x="193" y="433"/>
                    </a:lnTo>
                    <a:lnTo>
                      <a:pt x="193" y="430"/>
                    </a:lnTo>
                    <a:lnTo>
                      <a:pt x="190" y="428"/>
                    </a:lnTo>
                    <a:lnTo>
                      <a:pt x="193" y="428"/>
                    </a:lnTo>
                    <a:lnTo>
                      <a:pt x="193" y="426"/>
                    </a:lnTo>
                    <a:lnTo>
                      <a:pt x="193" y="423"/>
                    </a:lnTo>
                    <a:lnTo>
                      <a:pt x="193" y="421"/>
                    </a:lnTo>
                    <a:lnTo>
                      <a:pt x="193" y="423"/>
                    </a:lnTo>
                    <a:lnTo>
                      <a:pt x="193" y="421"/>
                    </a:lnTo>
                    <a:lnTo>
                      <a:pt x="193" y="418"/>
                    </a:lnTo>
                    <a:lnTo>
                      <a:pt x="193" y="421"/>
                    </a:lnTo>
                    <a:lnTo>
                      <a:pt x="193" y="418"/>
                    </a:lnTo>
                    <a:lnTo>
                      <a:pt x="193" y="421"/>
                    </a:lnTo>
                    <a:lnTo>
                      <a:pt x="195" y="418"/>
                    </a:lnTo>
                    <a:lnTo>
                      <a:pt x="193" y="418"/>
                    </a:lnTo>
                    <a:lnTo>
                      <a:pt x="195" y="418"/>
                    </a:lnTo>
                    <a:lnTo>
                      <a:pt x="193" y="418"/>
                    </a:lnTo>
                    <a:lnTo>
                      <a:pt x="195" y="418"/>
                    </a:lnTo>
                    <a:lnTo>
                      <a:pt x="195" y="416"/>
                    </a:lnTo>
                    <a:lnTo>
                      <a:pt x="197" y="416"/>
                    </a:lnTo>
                    <a:lnTo>
                      <a:pt x="197" y="414"/>
                    </a:lnTo>
                    <a:lnTo>
                      <a:pt x="200" y="414"/>
                    </a:lnTo>
                    <a:lnTo>
                      <a:pt x="200" y="411"/>
                    </a:lnTo>
                    <a:lnTo>
                      <a:pt x="202" y="411"/>
                    </a:lnTo>
                    <a:lnTo>
                      <a:pt x="202" y="414"/>
                    </a:lnTo>
                    <a:lnTo>
                      <a:pt x="202" y="416"/>
                    </a:lnTo>
                    <a:lnTo>
                      <a:pt x="205" y="416"/>
                    </a:lnTo>
                    <a:lnTo>
                      <a:pt x="205" y="418"/>
                    </a:lnTo>
                    <a:lnTo>
                      <a:pt x="207" y="418"/>
                    </a:lnTo>
                    <a:lnTo>
                      <a:pt x="209" y="418"/>
                    </a:lnTo>
                    <a:lnTo>
                      <a:pt x="209" y="416"/>
                    </a:lnTo>
                    <a:lnTo>
                      <a:pt x="212" y="416"/>
                    </a:lnTo>
                    <a:lnTo>
                      <a:pt x="212" y="414"/>
                    </a:lnTo>
                    <a:lnTo>
                      <a:pt x="212" y="411"/>
                    </a:lnTo>
                    <a:lnTo>
                      <a:pt x="214" y="411"/>
                    </a:lnTo>
                    <a:lnTo>
                      <a:pt x="216" y="411"/>
                    </a:lnTo>
                    <a:lnTo>
                      <a:pt x="219" y="411"/>
                    </a:lnTo>
                    <a:lnTo>
                      <a:pt x="219" y="409"/>
                    </a:lnTo>
                    <a:lnTo>
                      <a:pt x="216" y="409"/>
                    </a:lnTo>
                    <a:lnTo>
                      <a:pt x="219" y="409"/>
                    </a:lnTo>
                    <a:lnTo>
                      <a:pt x="219" y="411"/>
                    </a:lnTo>
                    <a:lnTo>
                      <a:pt x="219" y="409"/>
                    </a:lnTo>
                    <a:lnTo>
                      <a:pt x="221" y="409"/>
                    </a:lnTo>
                    <a:lnTo>
                      <a:pt x="221" y="411"/>
                    </a:lnTo>
                    <a:lnTo>
                      <a:pt x="221" y="414"/>
                    </a:lnTo>
                    <a:lnTo>
                      <a:pt x="224" y="414"/>
                    </a:lnTo>
                    <a:lnTo>
                      <a:pt x="226" y="414"/>
                    </a:lnTo>
                    <a:lnTo>
                      <a:pt x="228" y="414"/>
                    </a:lnTo>
                    <a:lnTo>
                      <a:pt x="228" y="416"/>
                    </a:lnTo>
                    <a:lnTo>
                      <a:pt x="228" y="418"/>
                    </a:lnTo>
                    <a:lnTo>
                      <a:pt x="231" y="418"/>
                    </a:lnTo>
                    <a:lnTo>
                      <a:pt x="233" y="418"/>
                    </a:lnTo>
                    <a:lnTo>
                      <a:pt x="233" y="421"/>
                    </a:lnTo>
                    <a:lnTo>
                      <a:pt x="235" y="421"/>
                    </a:lnTo>
                    <a:lnTo>
                      <a:pt x="235" y="418"/>
                    </a:lnTo>
                    <a:lnTo>
                      <a:pt x="235" y="421"/>
                    </a:lnTo>
                    <a:lnTo>
                      <a:pt x="238" y="421"/>
                    </a:lnTo>
                    <a:lnTo>
                      <a:pt x="238" y="418"/>
                    </a:lnTo>
                    <a:lnTo>
                      <a:pt x="240" y="418"/>
                    </a:lnTo>
                    <a:lnTo>
                      <a:pt x="243" y="418"/>
                    </a:lnTo>
                    <a:lnTo>
                      <a:pt x="243" y="416"/>
                    </a:lnTo>
                    <a:lnTo>
                      <a:pt x="245" y="416"/>
                    </a:lnTo>
                    <a:lnTo>
                      <a:pt x="243" y="418"/>
                    </a:lnTo>
                    <a:lnTo>
                      <a:pt x="245" y="418"/>
                    </a:lnTo>
                    <a:lnTo>
                      <a:pt x="247" y="418"/>
                    </a:lnTo>
                    <a:lnTo>
                      <a:pt x="250" y="418"/>
                    </a:lnTo>
                    <a:lnTo>
                      <a:pt x="252" y="418"/>
                    </a:lnTo>
                    <a:lnTo>
                      <a:pt x="254" y="418"/>
                    </a:lnTo>
                    <a:lnTo>
                      <a:pt x="257" y="418"/>
                    </a:lnTo>
                    <a:lnTo>
                      <a:pt x="257" y="416"/>
                    </a:lnTo>
                    <a:lnTo>
                      <a:pt x="257" y="418"/>
                    </a:lnTo>
                    <a:lnTo>
                      <a:pt x="259" y="418"/>
                    </a:lnTo>
                    <a:lnTo>
                      <a:pt x="259" y="416"/>
                    </a:lnTo>
                    <a:lnTo>
                      <a:pt x="261" y="416"/>
                    </a:lnTo>
                    <a:lnTo>
                      <a:pt x="264" y="416"/>
                    </a:lnTo>
                    <a:lnTo>
                      <a:pt x="264" y="414"/>
                    </a:lnTo>
                    <a:lnTo>
                      <a:pt x="266" y="414"/>
                    </a:lnTo>
                    <a:lnTo>
                      <a:pt x="266" y="411"/>
                    </a:lnTo>
                    <a:lnTo>
                      <a:pt x="269" y="411"/>
                    </a:lnTo>
                    <a:lnTo>
                      <a:pt x="271" y="411"/>
                    </a:lnTo>
                    <a:lnTo>
                      <a:pt x="273" y="411"/>
                    </a:lnTo>
                    <a:lnTo>
                      <a:pt x="276" y="411"/>
                    </a:lnTo>
                    <a:lnTo>
                      <a:pt x="278" y="411"/>
                    </a:lnTo>
                    <a:lnTo>
                      <a:pt x="278" y="414"/>
                    </a:lnTo>
                    <a:lnTo>
                      <a:pt x="280" y="414"/>
                    </a:lnTo>
                    <a:lnTo>
                      <a:pt x="280" y="411"/>
                    </a:lnTo>
                    <a:lnTo>
                      <a:pt x="283" y="411"/>
                    </a:lnTo>
                    <a:lnTo>
                      <a:pt x="283" y="409"/>
                    </a:lnTo>
                    <a:lnTo>
                      <a:pt x="283" y="407"/>
                    </a:lnTo>
                    <a:lnTo>
                      <a:pt x="283" y="409"/>
                    </a:lnTo>
                    <a:lnTo>
                      <a:pt x="285" y="409"/>
                    </a:lnTo>
                    <a:lnTo>
                      <a:pt x="288" y="409"/>
                    </a:lnTo>
                    <a:lnTo>
                      <a:pt x="290" y="409"/>
                    </a:lnTo>
                    <a:lnTo>
                      <a:pt x="290" y="407"/>
                    </a:lnTo>
                    <a:lnTo>
                      <a:pt x="292" y="407"/>
                    </a:lnTo>
                    <a:lnTo>
                      <a:pt x="295" y="407"/>
                    </a:lnTo>
                    <a:close/>
                    <a:moveTo>
                      <a:pt x="86" y="273"/>
                    </a:moveTo>
                    <a:lnTo>
                      <a:pt x="86" y="276"/>
                    </a:lnTo>
                    <a:lnTo>
                      <a:pt x="88" y="276"/>
                    </a:lnTo>
                    <a:lnTo>
                      <a:pt x="88" y="273"/>
                    </a:lnTo>
                    <a:lnTo>
                      <a:pt x="88" y="276"/>
                    </a:lnTo>
                    <a:lnTo>
                      <a:pt x="88" y="273"/>
                    </a:lnTo>
                    <a:lnTo>
                      <a:pt x="91" y="273"/>
                    </a:lnTo>
                    <a:lnTo>
                      <a:pt x="91" y="276"/>
                    </a:lnTo>
                    <a:lnTo>
                      <a:pt x="93" y="276"/>
                    </a:lnTo>
                    <a:lnTo>
                      <a:pt x="93" y="278"/>
                    </a:lnTo>
                    <a:lnTo>
                      <a:pt x="91" y="278"/>
                    </a:lnTo>
                    <a:lnTo>
                      <a:pt x="93" y="278"/>
                    </a:lnTo>
                    <a:lnTo>
                      <a:pt x="93" y="281"/>
                    </a:lnTo>
                    <a:lnTo>
                      <a:pt x="93" y="278"/>
                    </a:lnTo>
                    <a:lnTo>
                      <a:pt x="95" y="278"/>
                    </a:lnTo>
                    <a:lnTo>
                      <a:pt x="95" y="276"/>
                    </a:lnTo>
                    <a:lnTo>
                      <a:pt x="95" y="278"/>
                    </a:lnTo>
                    <a:lnTo>
                      <a:pt x="95" y="281"/>
                    </a:lnTo>
                    <a:lnTo>
                      <a:pt x="95" y="283"/>
                    </a:lnTo>
                    <a:lnTo>
                      <a:pt x="98" y="283"/>
                    </a:lnTo>
                    <a:lnTo>
                      <a:pt x="100" y="283"/>
                    </a:lnTo>
                    <a:lnTo>
                      <a:pt x="100" y="285"/>
                    </a:lnTo>
                    <a:lnTo>
                      <a:pt x="98" y="285"/>
                    </a:lnTo>
                    <a:lnTo>
                      <a:pt x="98" y="283"/>
                    </a:lnTo>
                    <a:lnTo>
                      <a:pt x="98" y="285"/>
                    </a:lnTo>
                    <a:lnTo>
                      <a:pt x="95" y="285"/>
                    </a:lnTo>
                    <a:lnTo>
                      <a:pt x="95" y="288"/>
                    </a:lnTo>
                    <a:lnTo>
                      <a:pt x="98" y="288"/>
                    </a:lnTo>
                    <a:lnTo>
                      <a:pt x="95" y="288"/>
                    </a:lnTo>
                    <a:lnTo>
                      <a:pt x="93" y="288"/>
                    </a:lnTo>
                    <a:lnTo>
                      <a:pt x="95" y="288"/>
                    </a:lnTo>
                    <a:lnTo>
                      <a:pt x="93" y="288"/>
                    </a:lnTo>
                    <a:lnTo>
                      <a:pt x="95" y="288"/>
                    </a:lnTo>
                    <a:lnTo>
                      <a:pt x="98" y="288"/>
                    </a:lnTo>
                    <a:lnTo>
                      <a:pt x="95" y="288"/>
                    </a:lnTo>
                    <a:lnTo>
                      <a:pt x="98" y="288"/>
                    </a:lnTo>
                    <a:lnTo>
                      <a:pt x="95" y="288"/>
                    </a:lnTo>
                    <a:lnTo>
                      <a:pt x="98" y="288"/>
                    </a:lnTo>
                    <a:lnTo>
                      <a:pt x="100" y="288"/>
                    </a:lnTo>
                    <a:lnTo>
                      <a:pt x="98" y="288"/>
                    </a:lnTo>
                    <a:lnTo>
                      <a:pt x="98" y="290"/>
                    </a:lnTo>
                    <a:lnTo>
                      <a:pt x="100" y="290"/>
                    </a:lnTo>
                    <a:lnTo>
                      <a:pt x="103" y="290"/>
                    </a:lnTo>
                    <a:lnTo>
                      <a:pt x="103" y="292"/>
                    </a:lnTo>
                    <a:lnTo>
                      <a:pt x="100" y="292"/>
                    </a:lnTo>
                    <a:lnTo>
                      <a:pt x="100" y="290"/>
                    </a:lnTo>
                    <a:lnTo>
                      <a:pt x="100" y="292"/>
                    </a:lnTo>
                    <a:lnTo>
                      <a:pt x="100" y="290"/>
                    </a:lnTo>
                    <a:lnTo>
                      <a:pt x="100" y="292"/>
                    </a:lnTo>
                    <a:lnTo>
                      <a:pt x="100" y="295"/>
                    </a:lnTo>
                    <a:lnTo>
                      <a:pt x="100" y="297"/>
                    </a:lnTo>
                    <a:lnTo>
                      <a:pt x="103" y="297"/>
                    </a:lnTo>
                    <a:lnTo>
                      <a:pt x="100" y="297"/>
                    </a:lnTo>
                    <a:lnTo>
                      <a:pt x="103" y="297"/>
                    </a:lnTo>
                    <a:lnTo>
                      <a:pt x="103" y="300"/>
                    </a:lnTo>
                    <a:lnTo>
                      <a:pt x="103" y="302"/>
                    </a:lnTo>
                    <a:lnTo>
                      <a:pt x="103" y="304"/>
                    </a:lnTo>
                    <a:lnTo>
                      <a:pt x="105" y="304"/>
                    </a:lnTo>
                    <a:lnTo>
                      <a:pt x="105" y="307"/>
                    </a:lnTo>
                    <a:lnTo>
                      <a:pt x="105" y="309"/>
                    </a:lnTo>
                    <a:lnTo>
                      <a:pt x="103" y="309"/>
                    </a:lnTo>
                    <a:lnTo>
                      <a:pt x="103" y="311"/>
                    </a:lnTo>
                    <a:lnTo>
                      <a:pt x="100" y="311"/>
                    </a:lnTo>
                    <a:lnTo>
                      <a:pt x="103" y="311"/>
                    </a:lnTo>
                    <a:lnTo>
                      <a:pt x="100" y="314"/>
                    </a:lnTo>
                    <a:lnTo>
                      <a:pt x="100" y="316"/>
                    </a:lnTo>
                    <a:lnTo>
                      <a:pt x="98" y="316"/>
                    </a:lnTo>
                    <a:lnTo>
                      <a:pt x="98" y="319"/>
                    </a:lnTo>
                    <a:lnTo>
                      <a:pt x="98" y="321"/>
                    </a:lnTo>
                    <a:lnTo>
                      <a:pt x="100" y="321"/>
                    </a:lnTo>
                    <a:lnTo>
                      <a:pt x="100" y="323"/>
                    </a:lnTo>
                    <a:lnTo>
                      <a:pt x="100" y="326"/>
                    </a:lnTo>
                    <a:lnTo>
                      <a:pt x="103" y="326"/>
                    </a:lnTo>
                    <a:lnTo>
                      <a:pt x="103" y="328"/>
                    </a:lnTo>
                    <a:lnTo>
                      <a:pt x="100" y="328"/>
                    </a:lnTo>
                    <a:lnTo>
                      <a:pt x="100" y="331"/>
                    </a:lnTo>
                    <a:lnTo>
                      <a:pt x="100" y="333"/>
                    </a:lnTo>
                    <a:lnTo>
                      <a:pt x="100" y="335"/>
                    </a:lnTo>
                    <a:lnTo>
                      <a:pt x="100" y="338"/>
                    </a:lnTo>
                    <a:lnTo>
                      <a:pt x="100" y="340"/>
                    </a:lnTo>
                    <a:lnTo>
                      <a:pt x="100" y="342"/>
                    </a:lnTo>
                    <a:lnTo>
                      <a:pt x="100" y="345"/>
                    </a:lnTo>
                    <a:lnTo>
                      <a:pt x="100" y="347"/>
                    </a:lnTo>
                    <a:lnTo>
                      <a:pt x="100" y="350"/>
                    </a:lnTo>
                    <a:lnTo>
                      <a:pt x="98" y="350"/>
                    </a:lnTo>
                    <a:lnTo>
                      <a:pt x="98" y="352"/>
                    </a:lnTo>
                    <a:lnTo>
                      <a:pt x="98" y="354"/>
                    </a:lnTo>
                    <a:lnTo>
                      <a:pt x="100" y="354"/>
                    </a:lnTo>
                    <a:lnTo>
                      <a:pt x="98" y="354"/>
                    </a:lnTo>
                    <a:lnTo>
                      <a:pt x="98" y="357"/>
                    </a:lnTo>
                    <a:lnTo>
                      <a:pt x="98" y="359"/>
                    </a:lnTo>
                    <a:lnTo>
                      <a:pt x="98" y="361"/>
                    </a:lnTo>
                    <a:lnTo>
                      <a:pt x="95" y="364"/>
                    </a:lnTo>
                    <a:lnTo>
                      <a:pt x="95" y="366"/>
                    </a:lnTo>
                    <a:lnTo>
                      <a:pt x="98" y="366"/>
                    </a:lnTo>
                    <a:lnTo>
                      <a:pt x="95" y="366"/>
                    </a:lnTo>
                    <a:lnTo>
                      <a:pt x="95" y="369"/>
                    </a:lnTo>
                    <a:lnTo>
                      <a:pt x="95" y="371"/>
                    </a:lnTo>
                    <a:lnTo>
                      <a:pt x="95" y="369"/>
                    </a:lnTo>
                    <a:lnTo>
                      <a:pt x="93" y="369"/>
                    </a:lnTo>
                    <a:lnTo>
                      <a:pt x="95" y="369"/>
                    </a:lnTo>
                    <a:lnTo>
                      <a:pt x="93" y="369"/>
                    </a:lnTo>
                    <a:lnTo>
                      <a:pt x="91" y="369"/>
                    </a:lnTo>
                    <a:lnTo>
                      <a:pt x="91" y="366"/>
                    </a:lnTo>
                    <a:lnTo>
                      <a:pt x="88" y="366"/>
                    </a:lnTo>
                    <a:lnTo>
                      <a:pt x="88" y="364"/>
                    </a:lnTo>
                    <a:lnTo>
                      <a:pt x="86" y="364"/>
                    </a:lnTo>
                    <a:lnTo>
                      <a:pt x="84" y="364"/>
                    </a:lnTo>
                    <a:lnTo>
                      <a:pt x="84" y="366"/>
                    </a:lnTo>
                    <a:lnTo>
                      <a:pt x="81" y="366"/>
                    </a:lnTo>
                    <a:lnTo>
                      <a:pt x="81" y="364"/>
                    </a:lnTo>
                    <a:lnTo>
                      <a:pt x="79" y="364"/>
                    </a:lnTo>
                    <a:lnTo>
                      <a:pt x="79" y="361"/>
                    </a:lnTo>
                    <a:lnTo>
                      <a:pt x="79" y="364"/>
                    </a:lnTo>
                    <a:lnTo>
                      <a:pt x="79" y="361"/>
                    </a:lnTo>
                    <a:lnTo>
                      <a:pt x="79" y="364"/>
                    </a:lnTo>
                    <a:lnTo>
                      <a:pt x="81" y="364"/>
                    </a:lnTo>
                    <a:lnTo>
                      <a:pt x="79" y="364"/>
                    </a:lnTo>
                    <a:lnTo>
                      <a:pt x="81" y="364"/>
                    </a:lnTo>
                    <a:lnTo>
                      <a:pt x="81" y="366"/>
                    </a:lnTo>
                    <a:lnTo>
                      <a:pt x="81" y="364"/>
                    </a:lnTo>
                    <a:lnTo>
                      <a:pt x="79" y="364"/>
                    </a:lnTo>
                    <a:lnTo>
                      <a:pt x="81" y="364"/>
                    </a:lnTo>
                    <a:lnTo>
                      <a:pt x="81" y="366"/>
                    </a:lnTo>
                    <a:lnTo>
                      <a:pt x="79" y="366"/>
                    </a:lnTo>
                    <a:lnTo>
                      <a:pt x="79" y="369"/>
                    </a:lnTo>
                    <a:lnTo>
                      <a:pt x="79" y="371"/>
                    </a:lnTo>
                    <a:lnTo>
                      <a:pt x="79" y="373"/>
                    </a:lnTo>
                    <a:lnTo>
                      <a:pt x="79" y="376"/>
                    </a:lnTo>
                    <a:lnTo>
                      <a:pt x="76" y="376"/>
                    </a:lnTo>
                    <a:lnTo>
                      <a:pt x="76" y="378"/>
                    </a:lnTo>
                    <a:lnTo>
                      <a:pt x="74" y="378"/>
                    </a:lnTo>
                    <a:lnTo>
                      <a:pt x="74" y="380"/>
                    </a:lnTo>
                    <a:lnTo>
                      <a:pt x="72" y="380"/>
                    </a:lnTo>
                    <a:lnTo>
                      <a:pt x="72" y="378"/>
                    </a:lnTo>
                    <a:lnTo>
                      <a:pt x="72" y="380"/>
                    </a:lnTo>
                    <a:lnTo>
                      <a:pt x="72" y="378"/>
                    </a:lnTo>
                    <a:lnTo>
                      <a:pt x="72" y="380"/>
                    </a:lnTo>
                    <a:lnTo>
                      <a:pt x="72" y="378"/>
                    </a:lnTo>
                    <a:lnTo>
                      <a:pt x="69" y="378"/>
                    </a:lnTo>
                    <a:lnTo>
                      <a:pt x="67" y="378"/>
                    </a:lnTo>
                    <a:lnTo>
                      <a:pt x="67" y="380"/>
                    </a:lnTo>
                    <a:lnTo>
                      <a:pt x="65" y="380"/>
                    </a:lnTo>
                    <a:lnTo>
                      <a:pt x="67" y="380"/>
                    </a:lnTo>
                    <a:lnTo>
                      <a:pt x="67" y="378"/>
                    </a:lnTo>
                    <a:lnTo>
                      <a:pt x="65" y="378"/>
                    </a:lnTo>
                    <a:lnTo>
                      <a:pt x="65" y="376"/>
                    </a:lnTo>
                    <a:lnTo>
                      <a:pt x="62" y="373"/>
                    </a:lnTo>
                    <a:lnTo>
                      <a:pt x="65" y="373"/>
                    </a:lnTo>
                    <a:lnTo>
                      <a:pt x="62" y="373"/>
                    </a:lnTo>
                    <a:lnTo>
                      <a:pt x="62" y="371"/>
                    </a:lnTo>
                    <a:lnTo>
                      <a:pt x="62" y="373"/>
                    </a:lnTo>
                    <a:lnTo>
                      <a:pt x="62" y="371"/>
                    </a:lnTo>
                    <a:lnTo>
                      <a:pt x="60" y="371"/>
                    </a:lnTo>
                    <a:lnTo>
                      <a:pt x="60" y="369"/>
                    </a:lnTo>
                    <a:lnTo>
                      <a:pt x="60" y="366"/>
                    </a:lnTo>
                    <a:lnTo>
                      <a:pt x="57" y="366"/>
                    </a:lnTo>
                    <a:lnTo>
                      <a:pt x="57" y="364"/>
                    </a:lnTo>
                    <a:lnTo>
                      <a:pt x="57" y="361"/>
                    </a:lnTo>
                    <a:lnTo>
                      <a:pt x="60" y="361"/>
                    </a:lnTo>
                    <a:lnTo>
                      <a:pt x="60" y="359"/>
                    </a:lnTo>
                    <a:lnTo>
                      <a:pt x="57" y="359"/>
                    </a:lnTo>
                    <a:lnTo>
                      <a:pt x="57" y="357"/>
                    </a:lnTo>
                    <a:lnTo>
                      <a:pt x="57" y="354"/>
                    </a:lnTo>
                    <a:lnTo>
                      <a:pt x="57" y="352"/>
                    </a:lnTo>
                    <a:lnTo>
                      <a:pt x="60" y="352"/>
                    </a:lnTo>
                    <a:lnTo>
                      <a:pt x="60" y="350"/>
                    </a:lnTo>
                    <a:lnTo>
                      <a:pt x="60" y="347"/>
                    </a:lnTo>
                    <a:lnTo>
                      <a:pt x="60" y="345"/>
                    </a:lnTo>
                    <a:lnTo>
                      <a:pt x="60" y="342"/>
                    </a:lnTo>
                    <a:lnTo>
                      <a:pt x="60" y="340"/>
                    </a:lnTo>
                    <a:lnTo>
                      <a:pt x="60" y="342"/>
                    </a:lnTo>
                    <a:lnTo>
                      <a:pt x="62" y="342"/>
                    </a:lnTo>
                    <a:lnTo>
                      <a:pt x="62" y="340"/>
                    </a:lnTo>
                    <a:lnTo>
                      <a:pt x="62" y="338"/>
                    </a:lnTo>
                    <a:lnTo>
                      <a:pt x="62" y="335"/>
                    </a:lnTo>
                    <a:lnTo>
                      <a:pt x="65" y="335"/>
                    </a:lnTo>
                    <a:lnTo>
                      <a:pt x="62" y="335"/>
                    </a:lnTo>
                    <a:lnTo>
                      <a:pt x="62" y="333"/>
                    </a:lnTo>
                    <a:lnTo>
                      <a:pt x="60" y="333"/>
                    </a:lnTo>
                    <a:lnTo>
                      <a:pt x="62" y="333"/>
                    </a:lnTo>
                    <a:lnTo>
                      <a:pt x="62" y="331"/>
                    </a:lnTo>
                    <a:lnTo>
                      <a:pt x="60" y="331"/>
                    </a:lnTo>
                    <a:lnTo>
                      <a:pt x="60" y="333"/>
                    </a:lnTo>
                    <a:lnTo>
                      <a:pt x="62" y="333"/>
                    </a:lnTo>
                    <a:lnTo>
                      <a:pt x="60" y="333"/>
                    </a:lnTo>
                    <a:lnTo>
                      <a:pt x="60" y="335"/>
                    </a:lnTo>
                    <a:lnTo>
                      <a:pt x="60" y="333"/>
                    </a:lnTo>
                    <a:lnTo>
                      <a:pt x="60" y="335"/>
                    </a:lnTo>
                    <a:lnTo>
                      <a:pt x="60" y="333"/>
                    </a:lnTo>
                    <a:lnTo>
                      <a:pt x="60" y="335"/>
                    </a:lnTo>
                    <a:lnTo>
                      <a:pt x="57" y="333"/>
                    </a:lnTo>
                    <a:lnTo>
                      <a:pt x="57" y="331"/>
                    </a:lnTo>
                    <a:lnTo>
                      <a:pt x="57" y="328"/>
                    </a:lnTo>
                    <a:lnTo>
                      <a:pt x="57" y="326"/>
                    </a:lnTo>
                    <a:lnTo>
                      <a:pt x="57" y="328"/>
                    </a:lnTo>
                    <a:lnTo>
                      <a:pt x="60" y="328"/>
                    </a:lnTo>
                    <a:lnTo>
                      <a:pt x="60" y="326"/>
                    </a:lnTo>
                    <a:lnTo>
                      <a:pt x="60" y="328"/>
                    </a:lnTo>
                    <a:lnTo>
                      <a:pt x="60" y="326"/>
                    </a:lnTo>
                    <a:lnTo>
                      <a:pt x="60" y="323"/>
                    </a:lnTo>
                    <a:lnTo>
                      <a:pt x="60" y="321"/>
                    </a:lnTo>
                    <a:lnTo>
                      <a:pt x="60" y="319"/>
                    </a:lnTo>
                    <a:lnTo>
                      <a:pt x="60" y="316"/>
                    </a:lnTo>
                    <a:lnTo>
                      <a:pt x="60" y="314"/>
                    </a:lnTo>
                    <a:lnTo>
                      <a:pt x="57" y="314"/>
                    </a:lnTo>
                    <a:lnTo>
                      <a:pt x="57" y="311"/>
                    </a:lnTo>
                    <a:lnTo>
                      <a:pt x="57" y="309"/>
                    </a:lnTo>
                    <a:lnTo>
                      <a:pt x="57" y="307"/>
                    </a:lnTo>
                    <a:lnTo>
                      <a:pt x="55" y="307"/>
                    </a:lnTo>
                    <a:lnTo>
                      <a:pt x="55" y="304"/>
                    </a:lnTo>
                    <a:lnTo>
                      <a:pt x="55" y="302"/>
                    </a:lnTo>
                    <a:lnTo>
                      <a:pt x="53" y="302"/>
                    </a:lnTo>
                    <a:lnTo>
                      <a:pt x="53" y="304"/>
                    </a:lnTo>
                    <a:lnTo>
                      <a:pt x="50" y="304"/>
                    </a:lnTo>
                    <a:lnTo>
                      <a:pt x="50" y="302"/>
                    </a:lnTo>
                    <a:lnTo>
                      <a:pt x="53" y="302"/>
                    </a:lnTo>
                    <a:lnTo>
                      <a:pt x="50" y="302"/>
                    </a:lnTo>
                    <a:lnTo>
                      <a:pt x="53" y="302"/>
                    </a:lnTo>
                    <a:lnTo>
                      <a:pt x="50" y="302"/>
                    </a:lnTo>
                    <a:lnTo>
                      <a:pt x="50" y="304"/>
                    </a:lnTo>
                    <a:lnTo>
                      <a:pt x="50" y="302"/>
                    </a:lnTo>
                    <a:lnTo>
                      <a:pt x="50" y="300"/>
                    </a:lnTo>
                    <a:lnTo>
                      <a:pt x="50" y="297"/>
                    </a:lnTo>
                    <a:lnTo>
                      <a:pt x="48" y="297"/>
                    </a:lnTo>
                    <a:lnTo>
                      <a:pt x="50" y="295"/>
                    </a:lnTo>
                    <a:lnTo>
                      <a:pt x="48" y="295"/>
                    </a:lnTo>
                    <a:lnTo>
                      <a:pt x="50" y="295"/>
                    </a:lnTo>
                    <a:lnTo>
                      <a:pt x="50" y="292"/>
                    </a:lnTo>
                    <a:lnTo>
                      <a:pt x="50" y="290"/>
                    </a:lnTo>
                    <a:lnTo>
                      <a:pt x="53" y="290"/>
                    </a:lnTo>
                    <a:lnTo>
                      <a:pt x="53" y="288"/>
                    </a:lnTo>
                    <a:lnTo>
                      <a:pt x="50" y="288"/>
                    </a:lnTo>
                    <a:lnTo>
                      <a:pt x="50" y="285"/>
                    </a:lnTo>
                    <a:lnTo>
                      <a:pt x="53" y="285"/>
                    </a:lnTo>
                    <a:lnTo>
                      <a:pt x="53" y="288"/>
                    </a:lnTo>
                    <a:lnTo>
                      <a:pt x="53" y="290"/>
                    </a:lnTo>
                    <a:lnTo>
                      <a:pt x="55" y="290"/>
                    </a:lnTo>
                    <a:lnTo>
                      <a:pt x="53" y="290"/>
                    </a:lnTo>
                    <a:lnTo>
                      <a:pt x="55" y="290"/>
                    </a:lnTo>
                    <a:lnTo>
                      <a:pt x="57" y="290"/>
                    </a:lnTo>
                    <a:lnTo>
                      <a:pt x="55" y="290"/>
                    </a:lnTo>
                    <a:lnTo>
                      <a:pt x="57" y="290"/>
                    </a:lnTo>
                    <a:lnTo>
                      <a:pt x="57" y="292"/>
                    </a:lnTo>
                    <a:lnTo>
                      <a:pt x="57" y="290"/>
                    </a:lnTo>
                    <a:lnTo>
                      <a:pt x="57" y="292"/>
                    </a:lnTo>
                    <a:lnTo>
                      <a:pt x="57" y="290"/>
                    </a:lnTo>
                    <a:lnTo>
                      <a:pt x="60" y="292"/>
                    </a:lnTo>
                    <a:lnTo>
                      <a:pt x="62" y="292"/>
                    </a:lnTo>
                    <a:lnTo>
                      <a:pt x="65" y="290"/>
                    </a:lnTo>
                    <a:lnTo>
                      <a:pt x="67" y="290"/>
                    </a:lnTo>
                    <a:lnTo>
                      <a:pt x="67" y="288"/>
                    </a:lnTo>
                    <a:lnTo>
                      <a:pt x="69" y="288"/>
                    </a:lnTo>
                    <a:lnTo>
                      <a:pt x="72" y="288"/>
                    </a:lnTo>
                    <a:lnTo>
                      <a:pt x="72" y="285"/>
                    </a:lnTo>
                    <a:lnTo>
                      <a:pt x="74" y="285"/>
                    </a:lnTo>
                    <a:lnTo>
                      <a:pt x="74" y="283"/>
                    </a:lnTo>
                    <a:lnTo>
                      <a:pt x="76" y="283"/>
                    </a:lnTo>
                    <a:lnTo>
                      <a:pt x="76" y="281"/>
                    </a:lnTo>
                    <a:lnTo>
                      <a:pt x="76" y="278"/>
                    </a:lnTo>
                    <a:lnTo>
                      <a:pt x="76" y="281"/>
                    </a:lnTo>
                    <a:lnTo>
                      <a:pt x="76" y="278"/>
                    </a:lnTo>
                    <a:lnTo>
                      <a:pt x="79" y="278"/>
                    </a:lnTo>
                    <a:lnTo>
                      <a:pt x="81" y="278"/>
                    </a:lnTo>
                    <a:lnTo>
                      <a:pt x="81" y="276"/>
                    </a:lnTo>
                    <a:lnTo>
                      <a:pt x="84" y="276"/>
                    </a:lnTo>
                    <a:lnTo>
                      <a:pt x="84" y="273"/>
                    </a:lnTo>
                    <a:lnTo>
                      <a:pt x="81" y="273"/>
                    </a:lnTo>
                    <a:lnTo>
                      <a:pt x="84" y="273"/>
                    </a:lnTo>
                    <a:lnTo>
                      <a:pt x="86" y="273"/>
                    </a:lnTo>
                    <a:lnTo>
                      <a:pt x="86" y="271"/>
                    </a:lnTo>
                    <a:lnTo>
                      <a:pt x="86" y="273"/>
                    </a:lnTo>
                    <a:close/>
                    <a:moveTo>
                      <a:pt x="183" y="86"/>
                    </a:moveTo>
                    <a:lnTo>
                      <a:pt x="183" y="83"/>
                    </a:lnTo>
                    <a:lnTo>
                      <a:pt x="183" y="86"/>
                    </a:lnTo>
                    <a:close/>
                    <a:moveTo>
                      <a:pt x="224" y="67"/>
                    </a:moveTo>
                    <a:lnTo>
                      <a:pt x="226" y="67"/>
                    </a:lnTo>
                    <a:lnTo>
                      <a:pt x="224" y="67"/>
                    </a:lnTo>
                    <a:lnTo>
                      <a:pt x="224" y="69"/>
                    </a:lnTo>
                    <a:lnTo>
                      <a:pt x="221" y="69"/>
                    </a:lnTo>
                    <a:lnTo>
                      <a:pt x="221" y="67"/>
                    </a:lnTo>
                    <a:lnTo>
                      <a:pt x="221" y="64"/>
                    </a:lnTo>
                    <a:lnTo>
                      <a:pt x="219" y="64"/>
                    </a:lnTo>
                    <a:lnTo>
                      <a:pt x="216" y="64"/>
                    </a:lnTo>
                    <a:lnTo>
                      <a:pt x="219" y="64"/>
                    </a:lnTo>
                    <a:lnTo>
                      <a:pt x="219" y="62"/>
                    </a:lnTo>
                    <a:lnTo>
                      <a:pt x="216" y="62"/>
                    </a:lnTo>
                    <a:lnTo>
                      <a:pt x="219" y="62"/>
                    </a:lnTo>
                    <a:lnTo>
                      <a:pt x="219" y="64"/>
                    </a:lnTo>
                    <a:lnTo>
                      <a:pt x="216" y="64"/>
                    </a:lnTo>
                    <a:lnTo>
                      <a:pt x="214" y="64"/>
                    </a:lnTo>
                    <a:lnTo>
                      <a:pt x="214" y="67"/>
                    </a:lnTo>
                    <a:lnTo>
                      <a:pt x="214" y="64"/>
                    </a:lnTo>
                    <a:lnTo>
                      <a:pt x="214" y="67"/>
                    </a:lnTo>
                    <a:lnTo>
                      <a:pt x="214" y="64"/>
                    </a:lnTo>
                    <a:lnTo>
                      <a:pt x="212" y="64"/>
                    </a:lnTo>
                    <a:lnTo>
                      <a:pt x="212" y="67"/>
                    </a:lnTo>
                    <a:lnTo>
                      <a:pt x="214" y="67"/>
                    </a:lnTo>
                    <a:lnTo>
                      <a:pt x="214" y="69"/>
                    </a:lnTo>
                    <a:lnTo>
                      <a:pt x="212" y="69"/>
                    </a:lnTo>
                    <a:lnTo>
                      <a:pt x="214" y="69"/>
                    </a:lnTo>
                    <a:lnTo>
                      <a:pt x="212" y="69"/>
                    </a:lnTo>
                    <a:lnTo>
                      <a:pt x="209" y="69"/>
                    </a:lnTo>
                    <a:lnTo>
                      <a:pt x="209" y="72"/>
                    </a:lnTo>
                    <a:lnTo>
                      <a:pt x="209" y="69"/>
                    </a:lnTo>
                    <a:lnTo>
                      <a:pt x="209" y="72"/>
                    </a:lnTo>
                    <a:lnTo>
                      <a:pt x="209" y="69"/>
                    </a:lnTo>
                    <a:lnTo>
                      <a:pt x="209" y="72"/>
                    </a:lnTo>
                    <a:lnTo>
                      <a:pt x="207" y="72"/>
                    </a:lnTo>
                    <a:lnTo>
                      <a:pt x="207" y="69"/>
                    </a:lnTo>
                    <a:lnTo>
                      <a:pt x="205" y="69"/>
                    </a:lnTo>
                    <a:lnTo>
                      <a:pt x="205" y="67"/>
                    </a:lnTo>
                    <a:lnTo>
                      <a:pt x="205" y="69"/>
                    </a:lnTo>
                    <a:lnTo>
                      <a:pt x="207" y="69"/>
                    </a:lnTo>
                    <a:lnTo>
                      <a:pt x="207" y="72"/>
                    </a:lnTo>
                    <a:lnTo>
                      <a:pt x="205" y="72"/>
                    </a:lnTo>
                    <a:lnTo>
                      <a:pt x="202" y="74"/>
                    </a:lnTo>
                    <a:lnTo>
                      <a:pt x="200" y="74"/>
                    </a:lnTo>
                    <a:lnTo>
                      <a:pt x="202" y="74"/>
                    </a:lnTo>
                    <a:lnTo>
                      <a:pt x="200" y="74"/>
                    </a:lnTo>
                    <a:lnTo>
                      <a:pt x="200" y="76"/>
                    </a:lnTo>
                    <a:lnTo>
                      <a:pt x="197" y="76"/>
                    </a:lnTo>
                    <a:lnTo>
                      <a:pt x="195" y="76"/>
                    </a:lnTo>
                    <a:lnTo>
                      <a:pt x="193" y="79"/>
                    </a:lnTo>
                    <a:lnTo>
                      <a:pt x="190" y="79"/>
                    </a:lnTo>
                    <a:lnTo>
                      <a:pt x="190" y="81"/>
                    </a:lnTo>
                    <a:lnTo>
                      <a:pt x="190" y="79"/>
                    </a:lnTo>
                    <a:lnTo>
                      <a:pt x="193" y="79"/>
                    </a:lnTo>
                    <a:lnTo>
                      <a:pt x="193" y="76"/>
                    </a:lnTo>
                    <a:lnTo>
                      <a:pt x="195" y="76"/>
                    </a:lnTo>
                    <a:lnTo>
                      <a:pt x="193" y="76"/>
                    </a:lnTo>
                    <a:lnTo>
                      <a:pt x="193" y="79"/>
                    </a:lnTo>
                    <a:lnTo>
                      <a:pt x="195" y="76"/>
                    </a:lnTo>
                    <a:lnTo>
                      <a:pt x="197" y="76"/>
                    </a:lnTo>
                    <a:lnTo>
                      <a:pt x="195" y="76"/>
                    </a:lnTo>
                    <a:lnTo>
                      <a:pt x="197" y="76"/>
                    </a:lnTo>
                    <a:lnTo>
                      <a:pt x="197" y="74"/>
                    </a:lnTo>
                    <a:lnTo>
                      <a:pt x="195" y="74"/>
                    </a:lnTo>
                    <a:lnTo>
                      <a:pt x="195" y="76"/>
                    </a:lnTo>
                    <a:lnTo>
                      <a:pt x="195" y="74"/>
                    </a:lnTo>
                    <a:lnTo>
                      <a:pt x="195" y="76"/>
                    </a:lnTo>
                    <a:lnTo>
                      <a:pt x="195" y="74"/>
                    </a:lnTo>
                    <a:lnTo>
                      <a:pt x="195" y="76"/>
                    </a:lnTo>
                    <a:lnTo>
                      <a:pt x="195" y="74"/>
                    </a:lnTo>
                    <a:lnTo>
                      <a:pt x="195" y="76"/>
                    </a:lnTo>
                    <a:lnTo>
                      <a:pt x="195" y="74"/>
                    </a:lnTo>
                    <a:lnTo>
                      <a:pt x="193" y="74"/>
                    </a:lnTo>
                    <a:lnTo>
                      <a:pt x="190" y="74"/>
                    </a:lnTo>
                    <a:lnTo>
                      <a:pt x="190" y="76"/>
                    </a:lnTo>
                    <a:lnTo>
                      <a:pt x="190" y="74"/>
                    </a:lnTo>
                    <a:lnTo>
                      <a:pt x="190" y="76"/>
                    </a:lnTo>
                    <a:lnTo>
                      <a:pt x="188" y="76"/>
                    </a:lnTo>
                    <a:lnTo>
                      <a:pt x="186" y="76"/>
                    </a:lnTo>
                    <a:lnTo>
                      <a:pt x="186" y="79"/>
                    </a:lnTo>
                    <a:lnTo>
                      <a:pt x="186" y="76"/>
                    </a:lnTo>
                    <a:lnTo>
                      <a:pt x="186" y="79"/>
                    </a:lnTo>
                    <a:lnTo>
                      <a:pt x="186" y="76"/>
                    </a:lnTo>
                    <a:lnTo>
                      <a:pt x="186" y="79"/>
                    </a:lnTo>
                    <a:lnTo>
                      <a:pt x="188" y="79"/>
                    </a:lnTo>
                    <a:lnTo>
                      <a:pt x="188" y="81"/>
                    </a:lnTo>
                    <a:lnTo>
                      <a:pt x="188" y="79"/>
                    </a:lnTo>
                    <a:lnTo>
                      <a:pt x="186" y="79"/>
                    </a:lnTo>
                    <a:lnTo>
                      <a:pt x="188" y="79"/>
                    </a:lnTo>
                    <a:lnTo>
                      <a:pt x="186" y="79"/>
                    </a:lnTo>
                    <a:lnTo>
                      <a:pt x="188" y="79"/>
                    </a:lnTo>
                    <a:lnTo>
                      <a:pt x="186" y="79"/>
                    </a:lnTo>
                    <a:lnTo>
                      <a:pt x="183" y="79"/>
                    </a:lnTo>
                    <a:lnTo>
                      <a:pt x="186" y="79"/>
                    </a:lnTo>
                    <a:lnTo>
                      <a:pt x="183" y="79"/>
                    </a:lnTo>
                    <a:lnTo>
                      <a:pt x="186" y="79"/>
                    </a:lnTo>
                    <a:lnTo>
                      <a:pt x="186" y="81"/>
                    </a:lnTo>
                    <a:lnTo>
                      <a:pt x="183" y="81"/>
                    </a:lnTo>
                    <a:lnTo>
                      <a:pt x="183" y="83"/>
                    </a:lnTo>
                    <a:lnTo>
                      <a:pt x="181" y="83"/>
                    </a:lnTo>
                    <a:lnTo>
                      <a:pt x="183" y="81"/>
                    </a:lnTo>
                    <a:lnTo>
                      <a:pt x="181" y="81"/>
                    </a:lnTo>
                    <a:lnTo>
                      <a:pt x="181" y="83"/>
                    </a:lnTo>
                    <a:lnTo>
                      <a:pt x="183" y="83"/>
                    </a:lnTo>
                    <a:lnTo>
                      <a:pt x="183" y="86"/>
                    </a:lnTo>
                    <a:lnTo>
                      <a:pt x="181" y="86"/>
                    </a:lnTo>
                    <a:lnTo>
                      <a:pt x="181" y="88"/>
                    </a:lnTo>
                    <a:lnTo>
                      <a:pt x="183" y="88"/>
                    </a:lnTo>
                    <a:lnTo>
                      <a:pt x="181" y="88"/>
                    </a:lnTo>
                    <a:lnTo>
                      <a:pt x="183" y="88"/>
                    </a:lnTo>
                    <a:lnTo>
                      <a:pt x="183" y="86"/>
                    </a:lnTo>
                    <a:lnTo>
                      <a:pt x="183" y="88"/>
                    </a:lnTo>
                    <a:lnTo>
                      <a:pt x="183" y="91"/>
                    </a:lnTo>
                    <a:lnTo>
                      <a:pt x="186" y="91"/>
                    </a:lnTo>
                    <a:lnTo>
                      <a:pt x="188" y="91"/>
                    </a:lnTo>
                    <a:lnTo>
                      <a:pt x="188" y="93"/>
                    </a:lnTo>
                    <a:lnTo>
                      <a:pt x="188" y="95"/>
                    </a:lnTo>
                    <a:lnTo>
                      <a:pt x="188" y="93"/>
                    </a:lnTo>
                    <a:lnTo>
                      <a:pt x="186" y="93"/>
                    </a:lnTo>
                    <a:lnTo>
                      <a:pt x="186" y="95"/>
                    </a:lnTo>
                    <a:lnTo>
                      <a:pt x="188" y="95"/>
                    </a:lnTo>
                    <a:lnTo>
                      <a:pt x="188" y="98"/>
                    </a:lnTo>
                    <a:lnTo>
                      <a:pt x="188" y="95"/>
                    </a:lnTo>
                    <a:lnTo>
                      <a:pt x="188" y="98"/>
                    </a:lnTo>
                    <a:lnTo>
                      <a:pt x="188" y="95"/>
                    </a:lnTo>
                    <a:lnTo>
                      <a:pt x="188" y="98"/>
                    </a:lnTo>
                    <a:lnTo>
                      <a:pt x="190" y="98"/>
                    </a:lnTo>
                    <a:lnTo>
                      <a:pt x="188" y="98"/>
                    </a:lnTo>
                    <a:lnTo>
                      <a:pt x="188" y="100"/>
                    </a:lnTo>
                    <a:lnTo>
                      <a:pt x="190" y="100"/>
                    </a:lnTo>
                    <a:lnTo>
                      <a:pt x="190" y="98"/>
                    </a:lnTo>
                    <a:lnTo>
                      <a:pt x="190" y="100"/>
                    </a:lnTo>
                    <a:lnTo>
                      <a:pt x="190" y="98"/>
                    </a:lnTo>
                    <a:lnTo>
                      <a:pt x="190" y="100"/>
                    </a:lnTo>
                    <a:lnTo>
                      <a:pt x="190" y="98"/>
                    </a:lnTo>
                    <a:lnTo>
                      <a:pt x="190" y="100"/>
                    </a:lnTo>
                    <a:lnTo>
                      <a:pt x="190" y="98"/>
                    </a:lnTo>
                    <a:lnTo>
                      <a:pt x="190" y="100"/>
                    </a:lnTo>
                    <a:lnTo>
                      <a:pt x="190" y="98"/>
                    </a:lnTo>
                    <a:lnTo>
                      <a:pt x="190" y="100"/>
                    </a:lnTo>
                    <a:lnTo>
                      <a:pt x="190" y="98"/>
                    </a:lnTo>
                    <a:lnTo>
                      <a:pt x="190" y="100"/>
                    </a:lnTo>
                    <a:lnTo>
                      <a:pt x="190" y="98"/>
                    </a:lnTo>
                    <a:lnTo>
                      <a:pt x="190" y="100"/>
                    </a:lnTo>
                    <a:lnTo>
                      <a:pt x="193" y="100"/>
                    </a:lnTo>
                    <a:lnTo>
                      <a:pt x="193" y="102"/>
                    </a:lnTo>
                    <a:lnTo>
                      <a:pt x="190" y="102"/>
                    </a:lnTo>
                    <a:lnTo>
                      <a:pt x="188" y="102"/>
                    </a:lnTo>
                    <a:lnTo>
                      <a:pt x="186" y="102"/>
                    </a:lnTo>
                    <a:lnTo>
                      <a:pt x="186" y="100"/>
                    </a:lnTo>
                    <a:lnTo>
                      <a:pt x="183" y="100"/>
                    </a:lnTo>
                    <a:lnTo>
                      <a:pt x="183" y="98"/>
                    </a:lnTo>
                    <a:lnTo>
                      <a:pt x="181" y="98"/>
                    </a:lnTo>
                    <a:lnTo>
                      <a:pt x="178" y="98"/>
                    </a:lnTo>
                    <a:lnTo>
                      <a:pt x="178" y="100"/>
                    </a:lnTo>
                    <a:lnTo>
                      <a:pt x="178" y="98"/>
                    </a:lnTo>
                    <a:lnTo>
                      <a:pt x="181" y="98"/>
                    </a:lnTo>
                    <a:lnTo>
                      <a:pt x="181" y="100"/>
                    </a:lnTo>
                    <a:lnTo>
                      <a:pt x="181" y="98"/>
                    </a:lnTo>
                    <a:lnTo>
                      <a:pt x="183" y="98"/>
                    </a:lnTo>
                    <a:lnTo>
                      <a:pt x="183" y="100"/>
                    </a:lnTo>
                    <a:lnTo>
                      <a:pt x="186" y="100"/>
                    </a:lnTo>
                    <a:lnTo>
                      <a:pt x="186" y="102"/>
                    </a:lnTo>
                    <a:lnTo>
                      <a:pt x="188" y="102"/>
                    </a:lnTo>
                    <a:lnTo>
                      <a:pt x="188" y="105"/>
                    </a:lnTo>
                    <a:lnTo>
                      <a:pt x="188" y="107"/>
                    </a:lnTo>
                    <a:lnTo>
                      <a:pt x="190" y="107"/>
                    </a:lnTo>
                    <a:lnTo>
                      <a:pt x="190" y="110"/>
                    </a:lnTo>
                    <a:lnTo>
                      <a:pt x="188" y="110"/>
                    </a:lnTo>
                    <a:lnTo>
                      <a:pt x="188" y="107"/>
                    </a:lnTo>
                    <a:lnTo>
                      <a:pt x="188" y="110"/>
                    </a:lnTo>
                    <a:lnTo>
                      <a:pt x="190" y="110"/>
                    </a:lnTo>
                    <a:lnTo>
                      <a:pt x="188" y="110"/>
                    </a:lnTo>
                    <a:lnTo>
                      <a:pt x="190" y="110"/>
                    </a:lnTo>
                    <a:lnTo>
                      <a:pt x="188" y="110"/>
                    </a:lnTo>
                    <a:lnTo>
                      <a:pt x="188" y="107"/>
                    </a:lnTo>
                    <a:lnTo>
                      <a:pt x="186" y="107"/>
                    </a:lnTo>
                    <a:lnTo>
                      <a:pt x="186" y="110"/>
                    </a:lnTo>
                    <a:lnTo>
                      <a:pt x="186" y="107"/>
                    </a:lnTo>
                    <a:lnTo>
                      <a:pt x="186" y="110"/>
                    </a:lnTo>
                    <a:lnTo>
                      <a:pt x="186" y="107"/>
                    </a:lnTo>
                    <a:lnTo>
                      <a:pt x="186" y="110"/>
                    </a:lnTo>
                    <a:lnTo>
                      <a:pt x="186" y="112"/>
                    </a:lnTo>
                    <a:lnTo>
                      <a:pt x="186" y="114"/>
                    </a:lnTo>
                    <a:lnTo>
                      <a:pt x="186" y="117"/>
                    </a:lnTo>
                    <a:lnTo>
                      <a:pt x="186" y="119"/>
                    </a:lnTo>
                    <a:lnTo>
                      <a:pt x="186" y="121"/>
                    </a:lnTo>
                    <a:lnTo>
                      <a:pt x="186" y="124"/>
                    </a:lnTo>
                    <a:lnTo>
                      <a:pt x="186" y="126"/>
                    </a:lnTo>
                    <a:lnTo>
                      <a:pt x="188" y="129"/>
                    </a:lnTo>
                    <a:lnTo>
                      <a:pt x="188" y="131"/>
                    </a:lnTo>
                    <a:lnTo>
                      <a:pt x="188" y="133"/>
                    </a:lnTo>
                    <a:lnTo>
                      <a:pt x="188" y="136"/>
                    </a:lnTo>
                    <a:lnTo>
                      <a:pt x="190" y="136"/>
                    </a:lnTo>
                    <a:lnTo>
                      <a:pt x="190" y="138"/>
                    </a:lnTo>
                    <a:lnTo>
                      <a:pt x="193" y="138"/>
                    </a:lnTo>
                    <a:lnTo>
                      <a:pt x="193" y="140"/>
                    </a:lnTo>
                    <a:lnTo>
                      <a:pt x="195" y="143"/>
                    </a:lnTo>
                    <a:lnTo>
                      <a:pt x="197" y="145"/>
                    </a:lnTo>
                    <a:lnTo>
                      <a:pt x="200" y="148"/>
                    </a:lnTo>
                    <a:lnTo>
                      <a:pt x="202" y="148"/>
                    </a:lnTo>
                    <a:lnTo>
                      <a:pt x="205" y="150"/>
                    </a:lnTo>
                    <a:lnTo>
                      <a:pt x="207" y="150"/>
                    </a:lnTo>
                    <a:lnTo>
                      <a:pt x="207" y="152"/>
                    </a:lnTo>
                    <a:lnTo>
                      <a:pt x="209" y="152"/>
                    </a:lnTo>
                    <a:lnTo>
                      <a:pt x="212" y="155"/>
                    </a:lnTo>
                    <a:lnTo>
                      <a:pt x="214" y="155"/>
                    </a:lnTo>
                    <a:lnTo>
                      <a:pt x="214" y="157"/>
                    </a:lnTo>
                    <a:lnTo>
                      <a:pt x="216" y="157"/>
                    </a:lnTo>
                    <a:lnTo>
                      <a:pt x="216" y="159"/>
                    </a:lnTo>
                    <a:lnTo>
                      <a:pt x="219" y="162"/>
                    </a:lnTo>
                    <a:lnTo>
                      <a:pt x="221" y="162"/>
                    </a:lnTo>
                    <a:lnTo>
                      <a:pt x="224" y="162"/>
                    </a:lnTo>
                    <a:lnTo>
                      <a:pt x="224" y="164"/>
                    </a:lnTo>
                    <a:lnTo>
                      <a:pt x="226" y="164"/>
                    </a:lnTo>
                    <a:lnTo>
                      <a:pt x="228" y="164"/>
                    </a:lnTo>
                    <a:lnTo>
                      <a:pt x="228" y="167"/>
                    </a:lnTo>
                    <a:lnTo>
                      <a:pt x="231" y="167"/>
                    </a:lnTo>
                    <a:lnTo>
                      <a:pt x="231" y="169"/>
                    </a:lnTo>
                    <a:lnTo>
                      <a:pt x="231" y="171"/>
                    </a:lnTo>
                    <a:lnTo>
                      <a:pt x="231" y="174"/>
                    </a:lnTo>
                    <a:lnTo>
                      <a:pt x="233" y="176"/>
                    </a:lnTo>
                    <a:lnTo>
                      <a:pt x="233" y="178"/>
                    </a:lnTo>
                    <a:lnTo>
                      <a:pt x="235" y="178"/>
                    </a:lnTo>
                    <a:lnTo>
                      <a:pt x="235" y="181"/>
                    </a:lnTo>
                    <a:lnTo>
                      <a:pt x="235" y="183"/>
                    </a:lnTo>
                    <a:lnTo>
                      <a:pt x="235" y="186"/>
                    </a:lnTo>
                    <a:lnTo>
                      <a:pt x="238" y="188"/>
                    </a:lnTo>
                    <a:lnTo>
                      <a:pt x="238" y="190"/>
                    </a:lnTo>
                    <a:lnTo>
                      <a:pt x="238" y="193"/>
                    </a:lnTo>
                    <a:lnTo>
                      <a:pt x="238" y="195"/>
                    </a:lnTo>
                    <a:lnTo>
                      <a:pt x="240" y="195"/>
                    </a:lnTo>
                    <a:lnTo>
                      <a:pt x="238" y="195"/>
                    </a:lnTo>
                    <a:lnTo>
                      <a:pt x="240" y="197"/>
                    </a:lnTo>
                    <a:lnTo>
                      <a:pt x="240" y="200"/>
                    </a:lnTo>
                    <a:lnTo>
                      <a:pt x="243" y="205"/>
                    </a:lnTo>
                    <a:lnTo>
                      <a:pt x="243" y="207"/>
                    </a:lnTo>
                    <a:lnTo>
                      <a:pt x="245" y="209"/>
                    </a:lnTo>
                    <a:lnTo>
                      <a:pt x="245" y="212"/>
                    </a:lnTo>
                    <a:lnTo>
                      <a:pt x="247" y="212"/>
                    </a:lnTo>
                    <a:lnTo>
                      <a:pt x="247" y="214"/>
                    </a:lnTo>
                    <a:lnTo>
                      <a:pt x="250" y="216"/>
                    </a:lnTo>
                    <a:lnTo>
                      <a:pt x="250" y="219"/>
                    </a:lnTo>
                    <a:lnTo>
                      <a:pt x="252" y="219"/>
                    </a:lnTo>
                    <a:lnTo>
                      <a:pt x="254" y="221"/>
                    </a:lnTo>
                    <a:lnTo>
                      <a:pt x="257" y="221"/>
                    </a:lnTo>
                    <a:lnTo>
                      <a:pt x="257" y="224"/>
                    </a:lnTo>
                    <a:lnTo>
                      <a:pt x="259" y="226"/>
                    </a:lnTo>
                    <a:lnTo>
                      <a:pt x="261" y="228"/>
                    </a:lnTo>
                    <a:lnTo>
                      <a:pt x="264" y="228"/>
                    </a:lnTo>
                    <a:lnTo>
                      <a:pt x="264" y="231"/>
                    </a:lnTo>
                    <a:lnTo>
                      <a:pt x="266" y="231"/>
                    </a:lnTo>
                    <a:lnTo>
                      <a:pt x="266" y="233"/>
                    </a:lnTo>
                    <a:lnTo>
                      <a:pt x="266" y="235"/>
                    </a:lnTo>
                    <a:lnTo>
                      <a:pt x="269" y="235"/>
                    </a:lnTo>
                    <a:lnTo>
                      <a:pt x="271" y="235"/>
                    </a:lnTo>
                    <a:lnTo>
                      <a:pt x="271" y="238"/>
                    </a:lnTo>
                    <a:lnTo>
                      <a:pt x="273" y="238"/>
                    </a:lnTo>
                    <a:lnTo>
                      <a:pt x="276" y="238"/>
                    </a:lnTo>
                    <a:lnTo>
                      <a:pt x="276" y="240"/>
                    </a:lnTo>
                    <a:lnTo>
                      <a:pt x="278" y="240"/>
                    </a:lnTo>
                    <a:lnTo>
                      <a:pt x="280" y="243"/>
                    </a:lnTo>
                    <a:lnTo>
                      <a:pt x="283" y="243"/>
                    </a:lnTo>
                    <a:lnTo>
                      <a:pt x="285" y="243"/>
                    </a:lnTo>
                    <a:lnTo>
                      <a:pt x="288" y="243"/>
                    </a:lnTo>
                    <a:lnTo>
                      <a:pt x="290" y="243"/>
                    </a:lnTo>
                    <a:lnTo>
                      <a:pt x="292" y="243"/>
                    </a:lnTo>
                    <a:lnTo>
                      <a:pt x="295" y="243"/>
                    </a:lnTo>
                    <a:lnTo>
                      <a:pt x="297" y="243"/>
                    </a:lnTo>
                    <a:lnTo>
                      <a:pt x="299" y="243"/>
                    </a:lnTo>
                    <a:lnTo>
                      <a:pt x="302" y="243"/>
                    </a:lnTo>
                    <a:lnTo>
                      <a:pt x="304" y="243"/>
                    </a:lnTo>
                    <a:lnTo>
                      <a:pt x="307" y="243"/>
                    </a:lnTo>
                    <a:lnTo>
                      <a:pt x="307" y="240"/>
                    </a:lnTo>
                    <a:lnTo>
                      <a:pt x="309" y="240"/>
                    </a:lnTo>
                    <a:lnTo>
                      <a:pt x="311" y="240"/>
                    </a:lnTo>
                    <a:lnTo>
                      <a:pt x="311" y="243"/>
                    </a:lnTo>
                    <a:lnTo>
                      <a:pt x="314" y="243"/>
                    </a:lnTo>
                    <a:lnTo>
                      <a:pt x="314" y="245"/>
                    </a:lnTo>
                    <a:lnTo>
                      <a:pt x="316" y="245"/>
                    </a:lnTo>
                    <a:lnTo>
                      <a:pt x="314" y="245"/>
                    </a:lnTo>
                    <a:lnTo>
                      <a:pt x="316" y="245"/>
                    </a:lnTo>
                    <a:lnTo>
                      <a:pt x="314" y="245"/>
                    </a:lnTo>
                    <a:lnTo>
                      <a:pt x="314" y="247"/>
                    </a:lnTo>
                    <a:lnTo>
                      <a:pt x="316" y="247"/>
                    </a:lnTo>
                    <a:lnTo>
                      <a:pt x="314" y="247"/>
                    </a:lnTo>
                    <a:lnTo>
                      <a:pt x="316" y="247"/>
                    </a:lnTo>
                    <a:lnTo>
                      <a:pt x="314" y="247"/>
                    </a:lnTo>
                    <a:lnTo>
                      <a:pt x="314" y="250"/>
                    </a:lnTo>
                    <a:lnTo>
                      <a:pt x="311" y="250"/>
                    </a:lnTo>
                    <a:lnTo>
                      <a:pt x="311" y="252"/>
                    </a:lnTo>
                    <a:lnTo>
                      <a:pt x="309" y="252"/>
                    </a:lnTo>
                    <a:lnTo>
                      <a:pt x="309" y="254"/>
                    </a:lnTo>
                    <a:lnTo>
                      <a:pt x="307" y="254"/>
                    </a:lnTo>
                    <a:lnTo>
                      <a:pt x="307" y="257"/>
                    </a:lnTo>
                    <a:lnTo>
                      <a:pt x="307" y="254"/>
                    </a:lnTo>
                    <a:lnTo>
                      <a:pt x="307" y="257"/>
                    </a:lnTo>
                    <a:lnTo>
                      <a:pt x="307" y="254"/>
                    </a:lnTo>
                    <a:lnTo>
                      <a:pt x="307" y="257"/>
                    </a:lnTo>
                    <a:lnTo>
                      <a:pt x="304" y="257"/>
                    </a:lnTo>
                    <a:lnTo>
                      <a:pt x="304" y="259"/>
                    </a:lnTo>
                    <a:lnTo>
                      <a:pt x="307" y="259"/>
                    </a:lnTo>
                    <a:lnTo>
                      <a:pt x="307" y="262"/>
                    </a:lnTo>
                    <a:lnTo>
                      <a:pt x="307" y="264"/>
                    </a:lnTo>
                    <a:lnTo>
                      <a:pt x="309" y="264"/>
                    </a:lnTo>
                    <a:lnTo>
                      <a:pt x="311" y="266"/>
                    </a:lnTo>
                    <a:lnTo>
                      <a:pt x="314" y="266"/>
                    </a:lnTo>
                    <a:lnTo>
                      <a:pt x="316" y="269"/>
                    </a:lnTo>
                    <a:lnTo>
                      <a:pt x="318" y="269"/>
                    </a:lnTo>
                    <a:lnTo>
                      <a:pt x="321" y="269"/>
                    </a:lnTo>
                    <a:lnTo>
                      <a:pt x="321" y="271"/>
                    </a:lnTo>
                    <a:lnTo>
                      <a:pt x="323" y="271"/>
                    </a:lnTo>
                    <a:lnTo>
                      <a:pt x="323" y="273"/>
                    </a:lnTo>
                    <a:lnTo>
                      <a:pt x="326" y="271"/>
                    </a:lnTo>
                    <a:lnTo>
                      <a:pt x="326" y="273"/>
                    </a:lnTo>
                    <a:lnTo>
                      <a:pt x="328" y="273"/>
                    </a:lnTo>
                    <a:lnTo>
                      <a:pt x="328" y="276"/>
                    </a:lnTo>
                    <a:lnTo>
                      <a:pt x="330" y="276"/>
                    </a:lnTo>
                    <a:lnTo>
                      <a:pt x="333" y="276"/>
                    </a:lnTo>
                    <a:lnTo>
                      <a:pt x="335" y="276"/>
                    </a:lnTo>
                    <a:lnTo>
                      <a:pt x="335" y="278"/>
                    </a:lnTo>
                    <a:lnTo>
                      <a:pt x="337" y="278"/>
                    </a:lnTo>
                    <a:lnTo>
                      <a:pt x="340" y="278"/>
                    </a:lnTo>
                    <a:lnTo>
                      <a:pt x="340" y="281"/>
                    </a:lnTo>
                    <a:lnTo>
                      <a:pt x="342" y="281"/>
                    </a:lnTo>
                    <a:lnTo>
                      <a:pt x="345" y="281"/>
                    </a:lnTo>
                    <a:lnTo>
                      <a:pt x="345" y="283"/>
                    </a:lnTo>
                    <a:lnTo>
                      <a:pt x="347" y="283"/>
                    </a:lnTo>
                    <a:lnTo>
                      <a:pt x="349" y="283"/>
                    </a:lnTo>
                    <a:lnTo>
                      <a:pt x="349" y="285"/>
                    </a:lnTo>
                    <a:lnTo>
                      <a:pt x="349" y="283"/>
                    </a:lnTo>
                    <a:lnTo>
                      <a:pt x="349" y="285"/>
                    </a:lnTo>
                    <a:lnTo>
                      <a:pt x="352" y="285"/>
                    </a:lnTo>
                    <a:lnTo>
                      <a:pt x="352" y="288"/>
                    </a:lnTo>
                    <a:lnTo>
                      <a:pt x="354" y="288"/>
                    </a:lnTo>
                    <a:lnTo>
                      <a:pt x="354" y="290"/>
                    </a:lnTo>
                    <a:lnTo>
                      <a:pt x="356" y="290"/>
                    </a:lnTo>
                    <a:lnTo>
                      <a:pt x="356" y="292"/>
                    </a:lnTo>
                    <a:lnTo>
                      <a:pt x="359" y="292"/>
                    </a:lnTo>
                    <a:lnTo>
                      <a:pt x="361" y="292"/>
                    </a:lnTo>
                    <a:lnTo>
                      <a:pt x="361" y="295"/>
                    </a:lnTo>
                    <a:lnTo>
                      <a:pt x="364" y="295"/>
                    </a:lnTo>
                    <a:lnTo>
                      <a:pt x="366" y="295"/>
                    </a:lnTo>
                    <a:lnTo>
                      <a:pt x="366" y="297"/>
                    </a:lnTo>
                    <a:lnTo>
                      <a:pt x="368" y="297"/>
                    </a:lnTo>
                    <a:lnTo>
                      <a:pt x="371" y="297"/>
                    </a:lnTo>
                    <a:lnTo>
                      <a:pt x="371" y="300"/>
                    </a:lnTo>
                    <a:lnTo>
                      <a:pt x="373" y="297"/>
                    </a:lnTo>
                    <a:lnTo>
                      <a:pt x="373" y="300"/>
                    </a:lnTo>
                    <a:lnTo>
                      <a:pt x="373" y="297"/>
                    </a:lnTo>
                    <a:lnTo>
                      <a:pt x="373" y="300"/>
                    </a:lnTo>
                    <a:lnTo>
                      <a:pt x="375" y="300"/>
                    </a:lnTo>
                    <a:lnTo>
                      <a:pt x="375" y="302"/>
                    </a:lnTo>
                    <a:lnTo>
                      <a:pt x="375" y="304"/>
                    </a:lnTo>
                    <a:lnTo>
                      <a:pt x="378" y="304"/>
                    </a:lnTo>
                    <a:lnTo>
                      <a:pt x="378" y="307"/>
                    </a:lnTo>
                    <a:lnTo>
                      <a:pt x="380" y="307"/>
                    </a:lnTo>
                    <a:lnTo>
                      <a:pt x="380" y="309"/>
                    </a:lnTo>
                    <a:lnTo>
                      <a:pt x="382" y="309"/>
                    </a:lnTo>
                    <a:lnTo>
                      <a:pt x="382" y="311"/>
                    </a:lnTo>
                    <a:lnTo>
                      <a:pt x="385" y="311"/>
                    </a:lnTo>
                    <a:lnTo>
                      <a:pt x="385" y="314"/>
                    </a:lnTo>
                    <a:lnTo>
                      <a:pt x="385" y="311"/>
                    </a:lnTo>
                    <a:lnTo>
                      <a:pt x="385" y="314"/>
                    </a:lnTo>
                    <a:lnTo>
                      <a:pt x="387" y="314"/>
                    </a:lnTo>
                    <a:lnTo>
                      <a:pt x="387" y="316"/>
                    </a:lnTo>
                    <a:lnTo>
                      <a:pt x="390" y="316"/>
                    </a:lnTo>
                    <a:lnTo>
                      <a:pt x="390" y="319"/>
                    </a:lnTo>
                    <a:lnTo>
                      <a:pt x="390" y="321"/>
                    </a:lnTo>
                    <a:lnTo>
                      <a:pt x="390" y="323"/>
                    </a:lnTo>
                    <a:lnTo>
                      <a:pt x="392" y="323"/>
                    </a:lnTo>
                    <a:lnTo>
                      <a:pt x="390" y="323"/>
                    </a:lnTo>
                    <a:lnTo>
                      <a:pt x="392" y="323"/>
                    </a:lnTo>
                    <a:lnTo>
                      <a:pt x="392" y="326"/>
                    </a:lnTo>
                    <a:lnTo>
                      <a:pt x="390" y="326"/>
                    </a:lnTo>
                    <a:lnTo>
                      <a:pt x="390" y="328"/>
                    </a:lnTo>
                    <a:lnTo>
                      <a:pt x="387" y="331"/>
                    </a:lnTo>
                    <a:lnTo>
                      <a:pt x="387" y="333"/>
                    </a:lnTo>
                    <a:lnTo>
                      <a:pt x="387" y="335"/>
                    </a:lnTo>
                    <a:lnTo>
                      <a:pt x="387" y="338"/>
                    </a:lnTo>
                    <a:lnTo>
                      <a:pt x="385" y="338"/>
                    </a:lnTo>
                    <a:lnTo>
                      <a:pt x="382" y="338"/>
                    </a:lnTo>
                    <a:lnTo>
                      <a:pt x="380" y="338"/>
                    </a:lnTo>
                    <a:lnTo>
                      <a:pt x="380" y="335"/>
                    </a:lnTo>
                    <a:lnTo>
                      <a:pt x="378" y="335"/>
                    </a:lnTo>
                    <a:lnTo>
                      <a:pt x="378" y="333"/>
                    </a:lnTo>
                    <a:lnTo>
                      <a:pt x="375" y="333"/>
                    </a:lnTo>
                    <a:lnTo>
                      <a:pt x="375" y="331"/>
                    </a:lnTo>
                    <a:lnTo>
                      <a:pt x="375" y="328"/>
                    </a:lnTo>
                    <a:lnTo>
                      <a:pt x="375" y="331"/>
                    </a:lnTo>
                    <a:lnTo>
                      <a:pt x="375" y="328"/>
                    </a:lnTo>
                    <a:lnTo>
                      <a:pt x="373" y="326"/>
                    </a:lnTo>
                    <a:lnTo>
                      <a:pt x="375" y="326"/>
                    </a:lnTo>
                    <a:lnTo>
                      <a:pt x="375" y="323"/>
                    </a:lnTo>
                    <a:lnTo>
                      <a:pt x="373" y="323"/>
                    </a:lnTo>
                    <a:lnTo>
                      <a:pt x="373" y="321"/>
                    </a:lnTo>
                    <a:lnTo>
                      <a:pt x="371" y="321"/>
                    </a:lnTo>
                    <a:lnTo>
                      <a:pt x="373" y="321"/>
                    </a:lnTo>
                    <a:lnTo>
                      <a:pt x="371" y="319"/>
                    </a:lnTo>
                    <a:lnTo>
                      <a:pt x="373" y="319"/>
                    </a:lnTo>
                    <a:lnTo>
                      <a:pt x="371" y="319"/>
                    </a:lnTo>
                    <a:lnTo>
                      <a:pt x="371" y="316"/>
                    </a:lnTo>
                    <a:lnTo>
                      <a:pt x="368" y="316"/>
                    </a:lnTo>
                    <a:lnTo>
                      <a:pt x="366" y="316"/>
                    </a:lnTo>
                    <a:lnTo>
                      <a:pt x="364" y="316"/>
                    </a:lnTo>
                    <a:lnTo>
                      <a:pt x="361" y="316"/>
                    </a:lnTo>
                    <a:lnTo>
                      <a:pt x="359" y="316"/>
                    </a:lnTo>
                    <a:lnTo>
                      <a:pt x="356" y="316"/>
                    </a:lnTo>
                    <a:lnTo>
                      <a:pt x="356" y="314"/>
                    </a:lnTo>
                    <a:lnTo>
                      <a:pt x="354" y="314"/>
                    </a:lnTo>
                    <a:lnTo>
                      <a:pt x="352" y="314"/>
                    </a:lnTo>
                    <a:lnTo>
                      <a:pt x="352" y="311"/>
                    </a:lnTo>
                    <a:lnTo>
                      <a:pt x="349" y="311"/>
                    </a:lnTo>
                    <a:lnTo>
                      <a:pt x="349" y="309"/>
                    </a:lnTo>
                    <a:lnTo>
                      <a:pt x="349" y="307"/>
                    </a:lnTo>
                    <a:lnTo>
                      <a:pt x="352" y="307"/>
                    </a:lnTo>
                    <a:lnTo>
                      <a:pt x="352" y="309"/>
                    </a:lnTo>
                    <a:lnTo>
                      <a:pt x="352" y="307"/>
                    </a:lnTo>
                    <a:lnTo>
                      <a:pt x="349" y="307"/>
                    </a:lnTo>
                    <a:lnTo>
                      <a:pt x="347" y="307"/>
                    </a:lnTo>
                    <a:lnTo>
                      <a:pt x="345" y="307"/>
                    </a:lnTo>
                    <a:lnTo>
                      <a:pt x="342" y="307"/>
                    </a:lnTo>
                    <a:lnTo>
                      <a:pt x="340" y="309"/>
                    </a:lnTo>
                    <a:lnTo>
                      <a:pt x="337" y="309"/>
                    </a:lnTo>
                    <a:lnTo>
                      <a:pt x="337" y="311"/>
                    </a:lnTo>
                    <a:lnTo>
                      <a:pt x="337" y="314"/>
                    </a:lnTo>
                    <a:lnTo>
                      <a:pt x="335" y="314"/>
                    </a:lnTo>
                    <a:lnTo>
                      <a:pt x="335" y="316"/>
                    </a:lnTo>
                    <a:lnTo>
                      <a:pt x="333" y="319"/>
                    </a:lnTo>
                    <a:lnTo>
                      <a:pt x="333" y="321"/>
                    </a:lnTo>
                    <a:lnTo>
                      <a:pt x="333" y="319"/>
                    </a:lnTo>
                    <a:lnTo>
                      <a:pt x="333" y="321"/>
                    </a:lnTo>
                    <a:lnTo>
                      <a:pt x="330" y="323"/>
                    </a:lnTo>
                    <a:lnTo>
                      <a:pt x="328" y="326"/>
                    </a:lnTo>
                    <a:lnTo>
                      <a:pt x="328" y="328"/>
                    </a:lnTo>
                    <a:lnTo>
                      <a:pt x="328" y="331"/>
                    </a:lnTo>
                    <a:lnTo>
                      <a:pt x="330" y="331"/>
                    </a:lnTo>
                    <a:lnTo>
                      <a:pt x="328" y="331"/>
                    </a:lnTo>
                    <a:lnTo>
                      <a:pt x="328" y="333"/>
                    </a:lnTo>
                    <a:lnTo>
                      <a:pt x="326" y="335"/>
                    </a:lnTo>
                    <a:lnTo>
                      <a:pt x="326" y="338"/>
                    </a:lnTo>
                    <a:lnTo>
                      <a:pt x="326" y="340"/>
                    </a:lnTo>
                    <a:lnTo>
                      <a:pt x="326" y="342"/>
                    </a:lnTo>
                    <a:lnTo>
                      <a:pt x="326" y="345"/>
                    </a:lnTo>
                    <a:lnTo>
                      <a:pt x="328" y="345"/>
                    </a:lnTo>
                    <a:lnTo>
                      <a:pt x="328" y="347"/>
                    </a:lnTo>
                    <a:lnTo>
                      <a:pt x="330" y="347"/>
                    </a:lnTo>
                    <a:lnTo>
                      <a:pt x="333" y="347"/>
                    </a:lnTo>
                    <a:lnTo>
                      <a:pt x="335" y="347"/>
                    </a:lnTo>
                    <a:lnTo>
                      <a:pt x="335" y="350"/>
                    </a:lnTo>
                    <a:lnTo>
                      <a:pt x="337" y="350"/>
                    </a:lnTo>
                    <a:lnTo>
                      <a:pt x="337" y="352"/>
                    </a:lnTo>
                    <a:lnTo>
                      <a:pt x="340" y="352"/>
                    </a:lnTo>
                    <a:lnTo>
                      <a:pt x="342" y="352"/>
                    </a:lnTo>
                    <a:lnTo>
                      <a:pt x="342" y="354"/>
                    </a:lnTo>
                    <a:lnTo>
                      <a:pt x="345" y="354"/>
                    </a:lnTo>
                    <a:lnTo>
                      <a:pt x="345" y="357"/>
                    </a:lnTo>
                    <a:lnTo>
                      <a:pt x="347" y="357"/>
                    </a:lnTo>
                    <a:lnTo>
                      <a:pt x="347" y="359"/>
                    </a:lnTo>
                    <a:lnTo>
                      <a:pt x="345" y="359"/>
                    </a:lnTo>
                    <a:lnTo>
                      <a:pt x="345" y="361"/>
                    </a:lnTo>
                    <a:lnTo>
                      <a:pt x="345" y="364"/>
                    </a:lnTo>
                    <a:lnTo>
                      <a:pt x="347" y="364"/>
                    </a:lnTo>
                    <a:lnTo>
                      <a:pt x="347" y="366"/>
                    </a:lnTo>
                    <a:lnTo>
                      <a:pt x="345" y="366"/>
                    </a:lnTo>
                    <a:lnTo>
                      <a:pt x="345" y="369"/>
                    </a:lnTo>
                    <a:lnTo>
                      <a:pt x="345" y="371"/>
                    </a:lnTo>
                    <a:lnTo>
                      <a:pt x="347" y="371"/>
                    </a:lnTo>
                    <a:lnTo>
                      <a:pt x="347" y="373"/>
                    </a:lnTo>
                    <a:lnTo>
                      <a:pt x="349" y="373"/>
                    </a:lnTo>
                    <a:lnTo>
                      <a:pt x="347" y="373"/>
                    </a:lnTo>
                    <a:lnTo>
                      <a:pt x="347" y="376"/>
                    </a:lnTo>
                    <a:lnTo>
                      <a:pt x="347" y="378"/>
                    </a:lnTo>
                    <a:lnTo>
                      <a:pt x="345" y="378"/>
                    </a:lnTo>
                    <a:lnTo>
                      <a:pt x="342" y="378"/>
                    </a:lnTo>
                    <a:lnTo>
                      <a:pt x="340" y="378"/>
                    </a:lnTo>
                    <a:lnTo>
                      <a:pt x="337" y="378"/>
                    </a:lnTo>
                    <a:lnTo>
                      <a:pt x="335" y="378"/>
                    </a:lnTo>
                    <a:lnTo>
                      <a:pt x="333" y="380"/>
                    </a:lnTo>
                    <a:lnTo>
                      <a:pt x="330" y="380"/>
                    </a:lnTo>
                    <a:lnTo>
                      <a:pt x="330" y="383"/>
                    </a:lnTo>
                    <a:lnTo>
                      <a:pt x="328" y="383"/>
                    </a:lnTo>
                    <a:lnTo>
                      <a:pt x="328" y="385"/>
                    </a:lnTo>
                    <a:lnTo>
                      <a:pt x="326" y="388"/>
                    </a:lnTo>
                    <a:lnTo>
                      <a:pt x="328" y="388"/>
                    </a:lnTo>
                    <a:lnTo>
                      <a:pt x="328" y="390"/>
                    </a:lnTo>
                    <a:lnTo>
                      <a:pt x="328" y="392"/>
                    </a:lnTo>
                    <a:lnTo>
                      <a:pt x="328" y="395"/>
                    </a:lnTo>
                    <a:lnTo>
                      <a:pt x="328" y="397"/>
                    </a:lnTo>
                    <a:lnTo>
                      <a:pt x="328" y="399"/>
                    </a:lnTo>
                    <a:lnTo>
                      <a:pt x="326" y="402"/>
                    </a:lnTo>
                    <a:lnTo>
                      <a:pt x="323" y="404"/>
                    </a:lnTo>
                    <a:lnTo>
                      <a:pt x="321" y="404"/>
                    </a:lnTo>
                    <a:lnTo>
                      <a:pt x="321" y="407"/>
                    </a:lnTo>
                    <a:lnTo>
                      <a:pt x="318" y="407"/>
                    </a:lnTo>
                    <a:lnTo>
                      <a:pt x="318" y="409"/>
                    </a:lnTo>
                    <a:lnTo>
                      <a:pt x="316" y="409"/>
                    </a:lnTo>
                    <a:lnTo>
                      <a:pt x="316" y="411"/>
                    </a:lnTo>
                    <a:lnTo>
                      <a:pt x="314" y="411"/>
                    </a:lnTo>
                    <a:lnTo>
                      <a:pt x="314" y="414"/>
                    </a:lnTo>
                    <a:lnTo>
                      <a:pt x="314" y="416"/>
                    </a:lnTo>
                    <a:lnTo>
                      <a:pt x="314" y="418"/>
                    </a:lnTo>
                    <a:lnTo>
                      <a:pt x="311" y="421"/>
                    </a:lnTo>
                    <a:lnTo>
                      <a:pt x="311" y="423"/>
                    </a:lnTo>
                    <a:lnTo>
                      <a:pt x="309" y="423"/>
                    </a:lnTo>
                    <a:lnTo>
                      <a:pt x="307" y="423"/>
                    </a:lnTo>
                    <a:lnTo>
                      <a:pt x="304" y="423"/>
                    </a:lnTo>
                    <a:lnTo>
                      <a:pt x="302" y="423"/>
                    </a:lnTo>
                    <a:lnTo>
                      <a:pt x="299" y="423"/>
                    </a:lnTo>
                    <a:lnTo>
                      <a:pt x="299" y="421"/>
                    </a:lnTo>
                    <a:lnTo>
                      <a:pt x="297" y="421"/>
                    </a:lnTo>
                    <a:lnTo>
                      <a:pt x="297" y="418"/>
                    </a:lnTo>
                    <a:lnTo>
                      <a:pt x="297" y="416"/>
                    </a:lnTo>
                    <a:lnTo>
                      <a:pt x="297" y="414"/>
                    </a:lnTo>
                    <a:lnTo>
                      <a:pt x="297" y="411"/>
                    </a:lnTo>
                    <a:lnTo>
                      <a:pt x="297" y="409"/>
                    </a:lnTo>
                    <a:lnTo>
                      <a:pt x="299" y="409"/>
                    </a:lnTo>
                    <a:lnTo>
                      <a:pt x="299" y="407"/>
                    </a:lnTo>
                    <a:lnTo>
                      <a:pt x="299" y="409"/>
                    </a:lnTo>
                    <a:lnTo>
                      <a:pt x="299" y="407"/>
                    </a:lnTo>
                    <a:lnTo>
                      <a:pt x="302" y="407"/>
                    </a:lnTo>
                    <a:lnTo>
                      <a:pt x="302" y="404"/>
                    </a:lnTo>
                    <a:lnTo>
                      <a:pt x="304" y="404"/>
                    </a:lnTo>
                    <a:lnTo>
                      <a:pt x="302" y="404"/>
                    </a:lnTo>
                    <a:lnTo>
                      <a:pt x="304" y="402"/>
                    </a:lnTo>
                    <a:lnTo>
                      <a:pt x="304" y="399"/>
                    </a:lnTo>
                    <a:lnTo>
                      <a:pt x="307" y="399"/>
                    </a:lnTo>
                    <a:lnTo>
                      <a:pt x="304" y="399"/>
                    </a:lnTo>
                    <a:lnTo>
                      <a:pt x="307" y="399"/>
                    </a:lnTo>
                    <a:lnTo>
                      <a:pt x="307" y="397"/>
                    </a:lnTo>
                    <a:lnTo>
                      <a:pt x="307" y="399"/>
                    </a:lnTo>
                    <a:lnTo>
                      <a:pt x="304" y="399"/>
                    </a:lnTo>
                    <a:lnTo>
                      <a:pt x="307" y="397"/>
                    </a:lnTo>
                    <a:lnTo>
                      <a:pt x="307" y="395"/>
                    </a:lnTo>
                    <a:lnTo>
                      <a:pt x="304" y="395"/>
                    </a:lnTo>
                    <a:lnTo>
                      <a:pt x="304" y="392"/>
                    </a:lnTo>
                    <a:lnTo>
                      <a:pt x="302" y="392"/>
                    </a:lnTo>
                    <a:lnTo>
                      <a:pt x="302" y="390"/>
                    </a:lnTo>
                    <a:lnTo>
                      <a:pt x="304" y="390"/>
                    </a:lnTo>
                    <a:lnTo>
                      <a:pt x="304" y="388"/>
                    </a:lnTo>
                    <a:lnTo>
                      <a:pt x="307" y="388"/>
                    </a:lnTo>
                    <a:lnTo>
                      <a:pt x="309" y="388"/>
                    </a:lnTo>
                    <a:lnTo>
                      <a:pt x="311" y="388"/>
                    </a:lnTo>
                    <a:lnTo>
                      <a:pt x="314" y="388"/>
                    </a:lnTo>
                    <a:lnTo>
                      <a:pt x="314" y="385"/>
                    </a:lnTo>
                    <a:lnTo>
                      <a:pt x="316" y="385"/>
                    </a:lnTo>
                    <a:lnTo>
                      <a:pt x="316" y="383"/>
                    </a:lnTo>
                    <a:lnTo>
                      <a:pt x="316" y="380"/>
                    </a:lnTo>
                    <a:lnTo>
                      <a:pt x="316" y="378"/>
                    </a:lnTo>
                    <a:lnTo>
                      <a:pt x="314" y="378"/>
                    </a:lnTo>
                    <a:lnTo>
                      <a:pt x="314" y="376"/>
                    </a:lnTo>
                    <a:lnTo>
                      <a:pt x="314" y="373"/>
                    </a:lnTo>
                    <a:lnTo>
                      <a:pt x="311" y="373"/>
                    </a:lnTo>
                    <a:lnTo>
                      <a:pt x="311" y="371"/>
                    </a:lnTo>
                    <a:lnTo>
                      <a:pt x="311" y="369"/>
                    </a:lnTo>
                    <a:lnTo>
                      <a:pt x="311" y="366"/>
                    </a:lnTo>
                    <a:lnTo>
                      <a:pt x="311" y="364"/>
                    </a:lnTo>
                    <a:lnTo>
                      <a:pt x="311" y="361"/>
                    </a:lnTo>
                    <a:lnTo>
                      <a:pt x="309" y="361"/>
                    </a:lnTo>
                    <a:lnTo>
                      <a:pt x="309" y="359"/>
                    </a:lnTo>
                    <a:lnTo>
                      <a:pt x="309" y="357"/>
                    </a:lnTo>
                    <a:lnTo>
                      <a:pt x="309" y="354"/>
                    </a:lnTo>
                    <a:lnTo>
                      <a:pt x="307" y="354"/>
                    </a:lnTo>
                    <a:lnTo>
                      <a:pt x="307" y="352"/>
                    </a:lnTo>
                    <a:lnTo>
                      <a:pt x="307" y="350"/>
                    </a:lnTo>
                    <a:lnTo>
                      <a:pt x="304" y="350"/>
                    </a:lnTo>
                    <a:lnTo>
                      <a:pt x="304" y="347"/>
                    </a:lnTo>
                    <a:lnTo>
                      <a:pt x="304" y="345"/>
                    </a:lnTo>
                    <a:lnTo>
                      <a:pt x="302" y="345"/>
                    </a:lnTo>
                    <a:lnTo>
                      <a:pt x="302" y="342"/>
                    </a:lnTo>
                    <a:lnTo>
                      <a:pt x="302" y="340"/>
                    </a:lnTo>
                    <a:lnTo>
                      <a:pt x="302" y="338"/>
                    </a:lnTo>
                    <a:lnTo>
                      <a:pt x="302" y="335"/>
                    </a:lnTo>
                    <a:lnTo>
                      <a:pt x="302" y="333"/>
                    </a:lnTo>
                    <a:lnTo>
                      <a:pt x="299" y="333"/>
                    </a:lnTo>
                    <a:lnTo>
                      <a:pt x="299" y="331"/>
                    </a:lnTo>
                    <a:lnTo>
                      <a:pt x="299" y="328"/>
                    </a:lnTo>
                    <a:lnTo>
                      <a:pt x="297" y="328"/>
                    </a:lnTo>
                    <a:lnTo>
                      <a:pt x="297" y="326"/>
                    </a:lnTo>
                    <a:lnTo>
                      <a:pt x="295" y="326"/>
                    </a:lnTo>
                    <a:lnTo>
                      <a:pt x="292" y="326"/>
                    </a:lnTo>
                    <a:lnTo>
                      <a:pt x="292" y="328"/>
                    </a:lnTo>
                    <a:lnTo>
                      <a:pt x="290" y="328"/>
                    </a:lnTo>
                    <a:lnTo>
                      <a:pt x="290" y="331"/>
                    </a:lnTo>
                    <a:lnTo>
                      <a:pt x="288" y="331"/>
                    </a:lnTo>
                    <a:lnTo>
                      <a:pt x="288" y="328"/>
                    </a:lnTo>
                    <a:lnTo>
                      <a:pt x="288" y="331"/>
                    </a:lnTo>
                    <a:lnTo>
                      <a:pt x="288" y="328"/>
                    </a:lnTo>
                    <a:lnTo>
                      <a:pt x="285" y="328"/>
                    </a:lnTo>
                    <a:lnTo>
                      <a:pt x="285" y="326"/>
                    </a:lnTo>
                    <a:lnTo>
                      <a:pt x="283" y="326"/>
                    </a:lnTo>
                    <a:lnTo>
                      <a:pt x="283" y="323"/>
                    </a:lnTo>
                    <a:lnTo>
                      <a:pt x="280" y="323"/>
                    </a:lnTo>
                    <a:lnTo>
                      <a:pt x="280" y="321"/>
                    </a:lnTo>
                    <a:lnTo>
                      <a:pt x="278" y="321"/>
                    </a:lnTo>
                    <a:lnTo>
                      <a:pt x="276" y="321"/>
                    </a:lnTo>
                    <a:lnTo>
                      <a:pt x="276" y="319"/>
                    </a:lnTo>
                    <a:lnTo>
                      <a:pt x="273" y="319"/>
                    </a:lnTo>
                    <a:lnTo>
                      <a:pt x="273" y="316"/>
                    </a:lnTo>
                    <a:lnTo>
                      <a:pt x="273" y="314"/>
                    </a:lnTo>
                    <a:lnTo>
                      <a:pt x="276" y="314"/>
                    </a:lnTo>
                    <a:lnTo>
                      <a:pt x="276" y="311"/>
                    </a:lnTo>
                    <a:lnTo>
                      <a:pt x="276" y="309"/>
                    </a:lnTo>
                    <a:lnTo>
                      <a:pt x="273" y="307"/>
                    </a:lnTo>
                    <a:lnTo>
                      <a:pt x="273" y="304"/>
                    </a:lnTo>
                    <a:lnTo>
                      <a:pt x="271" y="304"/>
                    </a:lnTo>
                    <a:lnTo>
                      <a:pt x="271" y="302"/>
                    </a:lnTo>
                    <a:lnTo>
                      <a:pt x="269" y="300"/>
                    </a:lnTo>
                    <a:lnTo>
                      <a:pt x="266" y="300"/>
                    </a:lnTo>
                    <a:lnTo>
                      <a:pt x="269" y="300"/>
                    </a:lnTo>
                    <a:lnTo>
                      <a:pt x="266" y="300"/>
                    </a:lnTo>
                    <a:lnTo>
                      <a:pt x="264" y="300"/>
                    </a:lnTo>
                    <a:lnTo>
                      <a:pt x="261" y="300"/>
                    </a:lnTo>
                    <a:lnTo>
                      <a:pt x="261" y="302"/>
                    </a:lnTo>
                    <a:lnTo>
                      <a:pt x="259" y="302"/>
                    </a:lnTo>
                    <a:lnTo>
                      <a:pt x="257" y="302"/>
                    </a:lnTo>
                    <a:lnTo>
                      <a:pt x="254" y="302"/>
                    </a:lnTo>
                    <a:lnTo>
                      <a:pt x="254" y="304"/>
                    </a:lnTo>
                    <a:lnTo>
                      <a:pt x="254" y="302"/>
                    </a:lnTo>
                    <a:lnTo>
                      <a:pt x="254" y="304"/>
                    </a:lnTo>
                    <a:lnTo>
                      <a:pt x="252" y="302"/>
                    </a:lnTo>
                    <a:lnTo>
                      <a:pt x="254" y="302"/>
                    </a:lnTo>
                    <a:lnTo>
                      <a:pt x="252" y="302"/>
                    </a:lnTo>
                    <a:lnTo>
                      <a:pt x="254" y="302"/>
                    </a:lnTo>
                    <a:lnTo>
                      <a:pt x="254" y="300"/>
                    </a:lnTo>
                    <a:lnTo>
                      <a:pt x="257" y="300"/>
                    </a:lnTo>
                    <a:lnTo>
                      <a:pt x="257" y="297"/>
                    </a:lnTo>
                    <a:lnTo>
                      <a:pt x="259" y="297"/>
                    </a:lnTo>
                    <a:lnTo>
                      <a:pt x="257" y="295"/>
                    </a:lnTo>
                    <a:lnTo>
                      <a:pt x="254" y="295"/>
                    </a:lnTo>
                    <a:lnTo>
                      <a:pt x="254" y="292"/>
                    </a:lnTo>
                    <a:lnTo>
                      <a:pt x="252" y="292"/>
                    </a:lnTo>
                    <a:lnTo>
                      <a:pt x="252" y="290"/>
                    </a:lnTo>
                    <a:lnTo>
                      <a:pt x="252" y="292"/>
                    </a:lnTo>
                    <a:lnTo>
                      <a:pt x="252" y="290"/>
                    </a:lnTo>
                    <a:lnTo>
                      <a:pt x="252" y="292"/>
                    </a:lnTo>
                    <a:lnTo>
                      <a:pt x="250" y="292"/>
                    </a:lnTo>
                    <a:lnTo>
                      <a:pt x="247" y="292"/>
                    </a:lnTo>
                    <a:lnTo>
                      <a:pt x="245" y="292"/>
                    </a:lnTo>
                    <a:lnTo>
                      <a:pt x="245" y="295"/>
                    </a:lnTo>
                    <a:lnTo>
                      <a:pt x="245" y="292"/>
                    </a:lnTo>
                    <a:lnTo>
                      <a:pt x="245" y="290"/>
                    </a:lnTo>
                    <a:lnTo>
                      <a:pt x="243" y="288"/>
                    </a:lnTo>
                    <a:lnTo>
                      <a:pt x="243" y="285"/>
                    </a:lnTo>
                    <a:lnTo>
                      <a:pt x="240" y="283"/>
                    </a:lnTo>
                    <a:lnTo>
                      <a:pt x="240" y="281"/>
                    </a:lnTo>
                    <a:lnTo>
                      <a:pt x="238" y="278"/>
                    </a:lnTo>
                    <a:lnTo>
                      <a:pt x="238" y="276"/>
                    </a:lnTo>
                    <a:lnTo>
                      <a:pt x="235" y="276"/>
                    </a:lnTo>
                    <a:lnTo>
                      <a:pt x="235" y="273"/>
                    </a:lnTo>
                    <a:lnTo>
                      <a:pt x="233" y="273"/>
                    </a:lnTo>
                    <a:lnTo>
                      <a:pt x="231" y="273"/>
                    </a:lnTo>
                    <a:lnTo>
                      <a:pt x="231" y="271"/>
                    </a:lnTo>
                    <a:lnTo>
                      <a:pt x="231" y="273"/>
                    </a:lnTo>
                    <a:lnTo>
                      <a:pt x="231" y="271"/>
                    </a:lnTo>
                    <a:lnTo>
                      <a:pt x="231" y="273"/>
                    </a:lnTo>
                    <a:lnTo>
                      <a:pt x="228" y="273"/>
                    </a:lnTo>
                    <a:lnTo>
                      <a:pt x="228" y="276"/>
                    </a:lnTo>
                    <a:lnTo>
                      <a:pt x="228" y="273"/>
                    </a:lnTo>
                    <a:lnTo>
                      <a:pt x="226" y="273"/>
                    </a:lnTo>
                    <a:lnTo>
                      <a:pt x="224" y="273"/>
                    </a:lnTo>
                    <a:lnTo>
                      <a:pt x="224" y="271"/>
                    </a:lnTo>
                    <a:lnTo>
                      <a:pt x="221" y="271"/>
                    </a:lnTo>
                    <a:lnTo>
                      <a:pt x="219" y="271"/>
                    </a:lnTo>
                    <a:lnTo>
                      <a:pt x="216" y="271"/>
                    </a:lnTo>
                    <a:lnTo>
                      <a:pt x="214" y="271"/>
                    </a:lnTo>
                    <a:lnTo>
                      <a:pt x="214" y="273"/>
                    </a:lnTo>
                    <a:lnTo>
                      <a:pt x="212" y="273"/>
                    </a:lnTo>
                    <a:lnTo>
                      <a:pt x="212" y="271"/>
                    </a:lnTo>
                    <a:lnTo>
                      <a:pt x="209" y="271"/>
                    </a:lnTo>
                    <a:lnTo>
                      <a:pt x="209" y="269"/>
                    </a:lnTo>
                    <a:lnTo>
                      <a:pt x="207" y="266"/>
                    </a:lnTo>
                    <a:lnTo>
                      <a:pt x="205" y="266"/>
                    </a:lnTo>
                    <a:lnTo>
                      <a:pt x="205" y="264"/>
                    </a:lnTo>
                    <a:lnTo>
                      <a:pt x="202" y="266"/>
                    </a:lnTo>
                    <a:lnTo>
                      <a:pt x="202" y="264"/>
                    </a:lnTo>
                    <a:lnTo>
                      <a:pt x="202" y="266"/>
                    </a:lnTo>
                    <a:lnTo>
                      <a:pt x="202" y="264"/>
                    </a:lnTo>
                    <a:lnTo>
                      <a:pt x="200" y="264"/>
                    </a:lnTo>
                    <a:lnTo>
                      <a:pt x="197" y="264"/>
                    </a:lnTo>
                    <a:lnTo>
                      <a:pt x="197" y="262"/>
                    </a:lnTo>
                    <a:lnTo>
                      <a:pt x="195" y="262"/>
                    </a:lnTo>
                    <a:lnTo>
                      <a:pt x="195" y="259"/>
                    </a:lnTo>
                    <a:lnTo>
                      <a:pt x="193" y="257"/>
                    </a:lnTo>
                    <a:lnTo>
                      <a:pt x="190" y="254"/>
                    </a:lnTo>
                    <a:lnTo>
                      <a:pt x="190" y="252"/>
                    </a:lnTo>
                    <a:lnTo>
                      <a:pt x="188" y="252"/>
                    </a:lnTo>
                    <a:lnTo>
                      <a:pt x="186" y="252"/>
                    </a:lnTo>
                    <a:lnTo>
                      <a:pt x="186" y="250"/>
                    </a:lnTo>
                    <a:lnTo>
                      <a:pt x="183" y="250"/>
                    </a:lnTo>
                    <a:lnTo>
                      <a:pt x="186" y="250"/>
                    </a:lnTo>
                    <a:lnTo>
                      <a:pt x="183" y="250"/>
                    </a:lnTo>
                    <a:lnTo>
                      <a:pt x="183" y="247"/>
                    </a:lnTo>
                    <a:lnTo>
                      <a:pt x="183" y="245"/>
                    </a:lnTo>
                    <a:lnTo>
                      <a:pt x="181" y="243"/>
                    </a:lnTo>
                    <a:lnTo>
                      <a:pt x="181" y="240"/>
                    </a:lnTo>
                    <a:lnTo>
                      <a:pt x="178" y="240"/>
                    </a:lnTo>
                    <a:lnTo>
                      <a:pt x="176" y="238"/>
                    </a:lnTo>
                    <a:lnTo>
                      <a:pt x="174" y="238"/>
                    </a:lnTo>
                    <a:lnTo>
                      <a:pt x="174" y="235"/>
                    </a:lnTo>
                    <a:lnTo>
                      <a:pt x="171" y="238"/>
                    </a:lnTo>
                    <a:lnTo>
                      <a:pt x="171" y="235"/>
                    </a:lnTo>
                    <a:lnTo>
                      <a:pt x="169" y="235"/>
                    </a:lnTo>
                    <a:lnTo>
                      <a:pt x="169" y="233"/>
                    </a:lnTo>
                    <a:lnTo>
                      <a:pt x="169" y="231"/>
                    </a:lnTo>
                    <a:lnTo>
                      <a:pt x="167" y="231"/>
                    </a:lnTo>
                    <a:lnTo>
                      <a:pt x="167" y="228"/>
                    </a:lnTo>
                    <a:lnTo>
                      <a:pt x="167" y="226"/>
                    </a:lnTo>
                    <a:lnTo>
                      <a:pt x="164" y="226"/>
                    </a:lnTo>
                    <a:lnTo>
                      <a:pt x="164" y="224"/>
                    </a:lnTo>
                    <a:lnTo>
                      <a:pt x="162" y="224"/>
                    </a:lnTo>
                    <a:lnTo>
                      <a:pt x="159" y="221"/>
                    </a:lnTo>
                    <a:lnTo>
                      <a:pt x="157" y="221"/>
                    </a:lnTo>
                    <a:lnTo>
                      <a:pt x="155" y="219"/>
                    </a:lnTo>
                    <a:lnTo>
                      <a:pt x="152" y="219"/>
                    </a:lnTo>
                    <a:lnTo>
                      <a:pt x="150" y="219"/>
                    </a:lnTo>
                    <a:lnTo>
                      <a:pt x="150" y="221"/>
                    </a:lnTo>
                    <a:lnTo>
                      <a:pt x="148" y="221"/>
                    </a:lnTo>
                    <a:lnTo>
                      <a:pt x="148" y="219"/>
                    </a:lnTo>
                    <a:lnTo>
                      <a:pt x="150" y="219"/>
                    </a:lnTo>
                    <a:lnTo>
                      <a:pt x="150" y="216"/>
                    </a:lnTo>
                    <a:lnTo>
                      <a:pt x="150" y="214"/>
                    </a:lnTo>
                    <a:lnTo>
                      <a:pt x="150" y="212"/>
                    </a:lnTo>
                    <a:lnTo>
                      <a:pt x="148" y="212"/>
                    </a:lnTo>
                    <a:lnTo>
                      <a:pt x="148" y="214"/>
                    </a:lnTo>
                    <a:lnTo>
                      <a:pt x="148" y="212"/>
                    </a:lnTo>
                    <a:lnTo>
                      <a:pt x="148" y="209"/>
                    </a:lnTo>
                    <a:lnTo>
                      <a:pt x="145" y="209"/>
                    </a:lnTo>
                    <a:lnTo>
                      <a:pt x="148" y="209"/>
                    </a:lnTo>
                    <a:lnTo>
                      <a:pt x="145" y="209"/>
                    </a:lnTo>
                    <a:lnTo>
                      <a:pt x="145" y="207"/>
                    </a:lnTo>
                    <a:lnTo>
                      <a:pt x="143" y="207"/>
                    </a:lnTo>
                    <a:lnTo>
                      <a:pt x="143" y="205"/>
                    </a:lnTo>
                    <a:lnTo>
                      <a:pt x="140" y="205"/>
                    </a:lnTo>
                    <a:lnTo>
                      <a:pt x="140" y="202"/>
                    </a:lnTo>
                    <a:lnTo>
                      <a:pt x="138" y="202"/>
                    </a:lnTo>
                    <a:lnTo>
                      <a:pt x="136" y="202"/>
                    </a:lnTo>
                    <a:lnTo>
                      <a:pt x="136" y="200"/>
                    </a:lnTo>
                    <a:lnTo>
                      <a:pt x="136" y="197"/>
                    </a:lnTo>
                    <a:lnTo>
                      <a:pt x="136" y="195"/>
                    </a:lnTo>
                    <a:lnTo>
                      <a:pt x="133" y="195"/>
                    </a:lnTo>
                    <a:lnTo>
                      <a:pt x="131" y="195"/>
                    </a:lnTo>
                    <a:lnTo>
                      <a:pt x="129" y="195"/>
                    </a:lnTo>
                    <a:lnTo>
                      <a:pt x="126" y="195"/>
                    </a:lnTo>
                    <a:lnTo>
                      <a:pt x="126" y="193"/>
                    </a:lnTo>
                    <a:lnTo>
                      <a:pt x="129" y="193"/>
                    </a:lnTo>
                    <a:lnTo>
                      <a:pt x="129" y="190"/>
                    </a:lnTo>
                    <a:lnTo>
                      <a:pt x="129" y="188"/>
                    </a:lnTo>
                    <a:lnTo>
                      <a:pt x="129" y="186"/>
                    </a:lnTo>
                    <a:lnTo>
                      <a:pt x="129" y="183"/>
                    </a:lnTo>
                    <a:lnTo>
                      <a:pt x="129" y="181"/>
                    </a:lnTo>
                    <a:lnTo>
                      <a:pt x="126" y="178"/>
                    </a:lnTo>
                    <a:lnTo>
                      <a:pt x="126" y="176"/>
                    </a:lnTo>
                    <a:lnTo>
                      <a:pt x="124" y="176"/>
                    </a:lnTo>
                    <a:lnTo>
                      <a:pt x="124" y="174"/>
                    </a:lnTo>
                    <a:lnTo>
                      <a:pt x="124" y="171"/>
                    </a:lnTo>
                    <a:lnTo>
                      <a:pt x="121" y="171"/>
                    </a:lnTo>
                    <a:lnTo>
                      <a:pt x="121" y="169"/>
                    </a:lnTo>
                    <a:lnTo>
                      <a:pt x="121" y="167"/>
                    </a:lnTo>
                    <a:lnTo>
                      <a:pt x="121" y="169"/>
                    </a:lnTo>
                    <a:lnTo>
                      <a:pt x="121" y="167"/>
                    </a:lnTo>
                    <a:lnTo>
                      <a:pt x="121" y="169"/>
                    </a:lnTo>
                    <a:lnTo>
                      <a:pt x="119" y="169"/>
                    </a:lnTo>
                    <a:lnTo>
                      <a:pt x="119" y="167"/>
                    </a:lnTo>
                    <a:lnTo>
                      <a:pt x="121" y="167"/>
                    </a:lnTo>
                    <a:lnTo>
                      <a:pt x="121" y="164"/>
                    </a:lnTo>
                    <a:lnTo>
                      <a:pt x="121" y="167"/>
                    </a:lnTo>
                    <a:lnTo>
                      <a:pt x="121" y="164"/>
                    </a:lnTo>
                    <a:lnTo>
                      <a:pt x="119" y="164"/>
                    </a:lnTo>
                    <a:lnTo>
                      <a:pt x="119" y="162"/>
                    </a:lnTo>
                    <a:lnTo>
                      <a:pt x="119" y="159"/>
                    </a:lnTo>
                    <a:lnTo>
                      <a:pt x="119" y="157"/>
                    </a:lnTo>
                    <a:lnTo>
                      <a:pt x="119" y="155"/>
                    </a:lnTo>
                    <a:lnTo>
                      <a:pt x="119" y="152"/>
                    </a:lnTo>
                    <a:lnTo>
                      <a:pt x="117" y="150"/>
                    </a:lnTo>
                    <a:lnTo>
                      <a:pt x="117" y="148"/>
                    </a:lnTo>
                    <a:lnTo>
                      <a:pt x="114" y="148"/>
                    </a:lnTo>
                    <a:lnTo>
                      <a:pt x="114" y="145"/>
                    </a:lnTo>
                    <a:lnTo>
                      <a:pt x="112" y="145"/>
                    </a:lnTo>
                    <a:lnTo>
                      <a:pt x="112" y="143"/>
                    </a:lnTo>
                    <a:lnTo>
                      <a:pt x="110" y="143"/>
                    </a:lnTo>
                    <a:lnTo>
                      <a:pt x="110" y="145"/>
                    </a:lnTo>
                    <a:lnTo>
                      <a:pt x="110" y="143"/>
                    </a:lnTo>
                    <a:lnTo>
                      <a:pt x="107" y="143"/>
                    </a:lnTo>
                    <a:lnTo>
                      <a:pt x="105" y="143"/>
                    </a:lnTo>
                    <a:lnTo>
                      <a:pt x="105" y="140"/>
                    </a:lnTo>
                    <a:lnTo>
                      <a:pt x="105" y="143"/>
                    </a:lnTo>
                    <a:lnTo>
                      <a:pt x="105" y="140"/>
                    </a:lnTo>
                    <a:lnTo>
                      <a:pt x="105" y="143"/>
                    </a:lnTo>
                    <a:lnTo>
                      <a:pt x="105" y="145"/>
                    </a:lnTo>
                    <a:lnTo>
                      <a:pt x="105" y="143"/>
                    </a:lnTo>
                    <a:lnTo>
                      <a:pt x="103" y="143"/>
                    </a:lnTo>
                    <a:lnTo>
                      <a:pt x="103" y="140"/>
                    </a:lnTo>
                    <a:lnTo>
                      <a:pt x="100" y="140"/>
                    </a:lnTo>
                    <a:lnTo>
                      <a:pt x="98" y="140"/>
                    </a:lnTo>
                    <a:lnTo>
                      <a:pt x="98" y="138"/>
                    </a:lnTo>
                    <a:lnTo>
                      <a:pt x="95" y="138"/>
                    </a:lnTo>
                    <a:lnTo>
                      <a:pt x="95" y="136"/>
                    </a:lnTo>
                    <a:lnTo>
                      <a:pt x="93" y="136"/>
                    </a:lnTo>
                    <a:lnTo>
                      <a:pt x="93" y="133"/>
                    </a:lnTo>
                    <a:lnTo>
                      <a:pt x="91" y="133"/>
                    </a:lnTo>
                    <a:lnTo>
                      <a:pt x="91" y="136"/>
                    </a:lnTo>
                    <a:lnTo>
                      <a:pt x="91" y="133"/>
                    </a:lnTo>
                    <a:lnTo>
                      <a:pt x="88" y="131"/>
                    </a:lnTo>
                    <a:lnTo>
                      <a:pt x="86" y="131"/>
                    </a:lnTo>
                    <a:lnTo>
                      <a:pt x="84" y="131"/>
                    </a:lnTo>
                    <a:lnTo>
                      <a:pt x="86" y="131"/>
                    </a:lnTo>
                    <a:lnTo>
                      <a:pt x="84" y="131"/>
                    </a:lnTo>
                    <a:lnTo>
                      <a:pt x="84" y="133"/>
                    </a:lnTo>
                    <a:lnTo>
                      <a:pt x="86" y="133"/>
                    </a:lnTo>
                    <a:lnTo>
                      <a:pt x="84" y="133"/>
                    </a:lnTo>
                    <a:lnTo>
                      <a:pt x="84" y="131"/>
                    </a:lnTo>
                    <a:lnTo>
                      <a:pt x="84" y="129"/>
                    </a:lnTo>
                    <a:lnTo>
                      <a:pt x="81" y="129"/>
                    </a:lnTo>
                    <a:lnTo>
                      <a:pt x="79" y="129"/>
                    </a:lnTo>
                    <a:lnTo>
                      <a:pt x="76" y="129"/>
                    </a:lnTo>
                    <a:lnTo>
                      <a:pt x="74" y="129"/>
                    </a:lnTo>
                    <a:lnTo>
                      <a:pt x="76" y="129"/>
                    </a:lnTo>
                    <a:lnTo>
                      <a:pt x="74" y="129"/>
                    </a:lnTo>
                    <a:lnTo>
                      <a:pt x="76" y="129"/>
                    </a:lnTo>
                    <a:lnTo>
                      <a:pt x="74" y="129"/>
                    </a:lnTo>
                    <a:lnTo>
                      <a:pt x="74" y="126"/>
                    </a:lnTo>
                    <a:lnTo>
                      <a:pt x="74" y="129"/>
                    </a:lnTo>
                    <a:lnTo>
                      <a:pt x="74" y="126"/>
                    </a:lnTo>
                    <a:lnTo>
                      <a:pt x="74" y="129"/>
                    </a:lnTo>
                    <a:lnTo>
                      <a:pt x="74" y="126"/>
                    </a:lnTo>
                    <a:lnTo>
                      <a:pt x="74" y="129"/>
                    </a:lnTo>
                    <a:lnTo>
                      <a:pt x="74" y="126"/>
                    </a:lnTo>
                    <a:lnTo>
                      <a:pt x="74" y="129"/>
                    </a:lnTo>
                    <a:lnTo>
                      <a:pt x="74" y="126"/>
                    </a:lnTo>
                    <a:lnTo>
                      <a:pt x="72" y="126"/>
                    </a:lnTo>
                    <a:lnTo>
                      <a:pt x="69" y="126"/>
                    </a:lnTo>
                    <a:lnTo>
                      <a:pt x="72" y="126"/>
                    </a:lnTo>
                    <a:lnTo>
                      <a:pt x="69" y="126"/>
                    </a:lnTo>
                    <a:lnTo>
                      <a:pt x="67" y="126"/>
                    </a:lnTo>
                    <a:lnTo>
                      <a:pt x="67" y="129"/>
                    </a:lnTo>
                    <a:lnTo>
                      <a:pt x="65" y="129"/>
                    </a:lnTo>
                    <a:lnTo>
                      <a:pt x="65" y="131"/>
                    </a:lnTo>
                    <a:lnTo>
                      <a:pt x="62" y="131"/>
                    </a:lnTo>
                    <a:lnTo>
                      <a:pt x="65" y="131"/>
                    </a:lnTo>
                    <a:lnTo>
                      <a:pt x="62" y="131"/>
                    </a:lnTo>
                    <a:lnTo>
                      <a:pt x="60" y="131"/>
                    </a:lnTo>
                    <a:lnTo>
                      <a:pt x="62" y="131"/>
                    </a:lnTo>
                    <a:lnTo>
                      <a:pt x="60" y="133"/>
                    </a:lnTo>
                    <a:lnTo>
                      <a:pt x="60" y="136"/>
                    </a:lnTo>
                    <a:lnTo>
                      <a:pt x="57" y="136"/>
                    </a:lnTo>
                    <a:lnTo>
                      <a:pt x="57" y="138"/>
                    </a:lnTo>
                    <a:lnTo>
                      <a:pt x="60" y="138"/>
                    </a:lnTo>
                    <a:lnTo>
                      <a:pt x="57" y="138"/>
                    </a:lnTo>
                    <a:lnTo>
                      <a:pt x="55" y="138"/>
                    </a:lnTo>
                    <a:lnTo>
                      <a:pt x="53" y="140"/>
                    </a:lnTo>
                    <a:lnTo>
                      <a:pt x="53" y="143"/>
                    </a:lnTo>
                    <a:lnTo>
                      <a:pt x="53" y="145"/>
                    </a:lnTo>
                    <a:lnTo>
                      <a:pt x="50" y="145"/>
                    </a:lnTo>
                    <a:lnTo>
                      <a:pt x="50" y="148"/>
                    </a:lnTo>
                    <a:lnTo>
                      <a:pt x="50" y="150"/>
                    </a:lnTo>
                    <a:lnTo>
                      <a:pt x="48" y="150"/>
                    </a:lnTo>
                    <a:lnTo>
                      <a:pt x="48" y="152"/>
                    </a:lnTo>
                    <a:lnTo>
                      <a:pt x="46" y="152"/>
                    </a:lnTo>
                    <a:lnTo>
                      <a:pt x="43" y="152"/>
                    </a:lnTo>
                    <a:lnTo>
                      <a:pt x="41" y="155"/>
                    </a:lnTo>
                    <a:lnTo>
                      <a:pt x="38" y="155"/>
                    </a:lnTo>
                    <a:lnTo>
                      <a:pt x="36" y="155"/>
                    </a:lnTo>
                    <a:lnTo>
                      <a:pt x="34" y="155"/>
                    </a:lnTo>
                    <a:lnTo>
                      <a:pt x="34" y="157"/>
                    </a:lnTo>
                    <a:lnTo>
                      <a:pt x="31" y="157"/>
                    </a:lnTo>
                    <a:lnTo>
                      <a:pt x="31" y="155"/>
                    </a:lnTo>
                    <a:lnTo>
                      <a:pt x="31" y="157"/>
                    </a:lnTo>
                    <a:lnTo>
                      <a:pt x="29" y="157"/>
                    </a:lnTo>
                    <a:lnTo>
                      <a:pt x="29" y="155"/>
                    </a:lnTo>
                    <a:lnTo>
                      <a:pt x="29" y="152"/>
                    </a:lnTo>
                    <a:lnTo>
                      <a:pt x="31" y="150"/>
                    </a:lnTo>
                    <a:lnTo>
                      <a:pt x="29" y="150"/>
                    </a:lnTo>
                    <a:lnTo>
                      <a:pt x="31" y="150"/>
                    </a:lnTo>
                    <a:lnTo>
                      <a:pt x="31" y="148"/>
                    </a:lnTo>
                    <a:lnTo>
                      <a:pt x="34" y="148"/>
                    </a:lnTo>
                    <a:lnTo>
                      <a:pt x="34" y="145"/>
                    </a:lnTo>
                    <a:lnTo>
                      <a:pt x="36" y="143"/>
                    </a:lnTo>
                    <a:lnTo>
                      <a:pt x="34" y="143"/>
                    </a:lnTo>
                    <a:lnTo>
                      <a:pt x="34" y="140"/>
                    </a:lnTo>
                    <a:lnTo>
                      <a:pt x="34" y="138"/>
                    </a:lnTo>
                    <a:lnTo>
                      <a:pt x="31" y="138"/>
                    </a:lnTo>
                    <a:lnTo>
                      <a:pt x="31" y="140"/>
                    </a:lnTo>
                    <a:lnTo>
                      <a:pt x="31" y="138"/>
                    </a:lnTo>
                    <a:lnTo>
                      <a:pt x="29" y="140"/>
                    </a:lnTo>
                    <a:lnTo>
                      <a:pt x="27" y="140"/>
                    </a:lnTo>
                    <a:lnTo>
                      <a:pt x="24" y="140"/>
                    </a:lnTo>
                    <a:lnTo>
                      <a:pt x="22" y="140"/>
                    </a:lnTo>
                    <a:lnTo>
                      <a:pt x="19" y="140"/>
                    </a:lnTo>
                    <a:lnTo>
                      <a:pt x="19" y="138"/>
                    </a:lnTo>
                    <a:lnTo>
                      <a:pt x="17" y="138"/>
                    </a:lnTo>
                    <a:lnTo>
                      <a:pt x="17" y="136"/>
                    </a:lnTo>
                    <a:lnTo>
                      <a:pt x="17" y="138"/>
                    </a:lnTo>
                    <a:lnTo>
                      <a:pt x="15" y="136"/>
                    </a:lnTo>
                    <a:lnTo>
                      <a:pt x="12" y="136"/>
                    </a:lnTo>
                    <a:lnTo>
                      <a:pt x="12" y="133"/>
                    </a:lnTo>
                    <a:lnTo>
                      <a:pt x="10" y="133"/>
                    </a:lnTo>
                    <a:lnTo>
                      <a:pt x="10" y="131"/>
                    </a:lnTo>
                    <a:lnTo>
                      <a:pt x="8" y="129"/>
                    </a:lnTo>
                    <a:lnTo>
                      <a:pt x="8" y="126"/>
                    </a:lnTo>
                    <a:lnTo>
                      <a:pt x="10" y="126"/>
                    </a:lnTo>
                    <a:lnTo>
                      <a:pt x="8" y="124"/>
                    </a:lnTo>
                    <a:lnTo>
                      <a:pt x="8" y="121"/>
                    </a:lnTo>
                    <a:lnTo>
                      <a:pt x="10" y="119"/>
                    </a:lnTo>
                    <a:lnTo>
                      <a:pt x="8" y="119"/>
                    </a:lnTo>
                    <a:lnTo>
                      <a:pt x="10" y="119"/>
                    </a:lnTo>
                    <a:lnTo>
                      <a:pt x="10" y="117"/>
                    </a:lnTo>
                    <a:lnTo>
                      <a:pt x="10" y="114"/>
                    </a:lnTo>
                    <a:lnTo>
                      <a:pt x="12" y="114"/>
                    </a:lnTo>
                    <a:lnTo>
                      <a:pt x="15" y="114"/>
                    </a:lnTo>
                    <a:lnTo>
                      <a:pt x="15" y="112"/>
                    </a:lnTo>
                    <a:lnTo>
                      <a:pt x="12" y="112"/>
                    </a:lnTo>
                    <a:lnTo>
                      <a:pt x="12" y="110"/>
                    </a:lnTo>
                    <a:lnTo>
                      <a:pt x="12" y="107"/>
                    </a:lnTo>
                    <a:lnTo>
                      <a:pt x="10" y="107"/>
                    </a:lnTo>
                    <a:lnTo>
                      <a:pt x="8" y="107"/>
                    </a:lnTo>
                    <a:lnTo>
                      <a:pt x="5" y="107"/>
                    </a:lnTo>
                    <a:lnTo>
                      <a:pt x="5" y="105"/>
                    </a:lnTo>
                    <a:lnTo>
                      <a:pt x="3" y="105"/>
                    </a:lnTo>
                    <a:lnTo>
                      <a:pt x="3" y="102"/>
                    </a:lnTo>
                    <a:lnTo>
                      <a:pt x="3" y="100"/>
                    </a:lnTo>
                    <a:lnTo>
                      <a:pt x="3" y="98"/>
                    </a:lnTo>
                    <a:lnTo>
                      <a:pt x="0" y="98"/>
                    </a:lnTo>
                    <a:lnTo>
                      <a:pt x="0" y="95"/>
                    </a:lnTo>
                    <a:lnTo>
                      <a:pt x="0" y="93"/>
                    </a:lnTo>
                    <a:lnTo>
                      <a:pt x="3" y="93"/>
                    </a:lnTo>
                    <a:lnTo>
                      <a:pt x="5" y="93"/>
                    </a:lnTo>
                    <a:lnTo>
                      <a:pt x="8" y="93"/>
                    </a:lnTo>
                    <a:lnTo>
                      <a:pt x="10" y="91"/>
                    </a:lnTo>
                    <a:lnTo>
                      <a:pt x="12" y="91"/>
                    </a:lnTo>
                    <a:lnTo>
                      <a:pt x="12" y="88"/>
                    </a:lnTo>
                    <a:lnTo>
                      <a:pt x="15" y="91"/>
                    </a:lnTo>
                    <a:lnTo>
                      <a:pt x="15" y="88"/>
                    </a:lnTo>
                    <a:lnTo>
                      <a:pt x="17" y="88"/>
                    </a:lnTo>
                    <a:lnTo>
                      <a:pt x="17" y="86"/>
                    </a:lnTo>
                    <a:lnTo>
                      <a:pt x="15" y="86"/>
                    </a:lnTo>
                    <a:lnTo>
                      <a:pt x="15" y="83"/>
                    </a:lnTo>
                    <a:lnTo>
                      <a:pt x="17" y="83"/>
                    </a:lnTo>
                    <a:lnTo>
                      <a:pt x="17" y="81"/>
                    </a:lnTo>
                    <a:lnTo>
                      <a:pt x="17" y="79"/>
                    </a:lnTo>
                    <a:lnTo>
                      <a:pt x="15" y="79"/>
                    </a:lnTo>
                    <a:lnTo>
                      <a:pt x="12" y="79"/>
                    </a:lnTo>
                    <a:lnTo>
                      <a:pt x="12" y="76"/>
                    </a:lnTo>
                    <a:lnTo>
                      <a:pt x="15" y="76"/>
                    </a:lnTo>
                    <a:lnTo>
                      <a:pt x="12" y="76"/>
                    </a:lnTo>
                    <a:lnTo>
                      <a:pt x="12" y="74"/>
                    </a:lnTo>
                    <a:lnTo>
                      <a:pt x="10" y="72"/>
                    </a:lnTo>
                    <a:lnTo>
                      <a:pt x="12" y="72"/>
                    </a:lnTo>
                    <a:lnTo>
                      <a:pt x="12" y="69"/>
                    </a:lnTo>
                    <a:lnTo>
                      <a:pt x="10" y="69"/>
                    </a:lnTo>
                    <a:lnTo>
                      <a:pt x="8" y="69"/>
                    </a:lnTo>
                    <a:lnTo>
                      <a:pt x="8" y="67"/>
                    </a:lnTo>
                    <a:lnTo>
                      <a:pt x="5" y="67"/>
                    </a:lnTo>
                    <a:lnTo>
                      <a:pt x="5" y="64"/>
                    </a:lnTo>
                    <a:lnTo>
                      <a:pt x="5" y="62"/>
                    </a:lnTo>
                    <a:lnTo>
                      <a:pt x="5" y="60"/>
                    </a:lnTo>
                    <a:lnTo>
                      <a:pt x="8" y="60"/>
                    </a:lnTo>
                    <a:lnTo>
                      <a:pt x="10" y="60"/>
                    </a:lnTo>
                    <a:lnTo>
                      <a:pt x="12" y="60"/>
                    </a:lnTo>
                    <a:lnTo>
                      <a:pt x="12" y="57"/>
                    </a:lnTo>
                    <a:lnTo>
                      <a:pt x="15" y="57"/>
                    </a:lnTo>
                    <a:lnTo>
                      <a:pt x="15" y="60"/>
                    </a:lnTo>
                    <a:lnTo>
                      <a:pt x="17" y="60"/>
                    </a:lnTo>
                    <a:lnTo>
                      <a:pt x="19" y="60"/>
                    </a:lnTo>
                    <a:lnTo>
                      <a:pt x="17" y="60"/>
                    </a:lnTo>
                    <a:lnTo>
                      <a:pt x="19" y="60"/>
                    </a:lnTo>
                    <a:lnTo>
                      <a:pt x="19" y="57"/>
                    </a:lnTo>
                    <a:lnTo>
                      <a:pt x="22" y="57"/>
                    </a:lnTo>
                    <a:lnTo>
                      <a:pt x="24" y="57"/>
                    </a:lnTo>
                    <a:lnTo>
                      <a:pt x="27" y="57"/>
                    </a:lnTo>
                    <a:lnTo>
                      <a:pt x="27" y="55"/>
                    </a:lnTo>
                    <a:lnTo>
                      <a:pt x="29" y="55"/>
                    </a:lnTo>
                    <a:lnTo>
                      <a:pt x="29" y="53"/>
                    </a:lnTo>
                    <a:lnTo>
                      <a:pt x="31" y="53"/>
                    </a:lnTo>
                    <a:lnTo>
                      <a:pt x="31" y="55"/>
                    </a:lnTo>
                    <a:lnTo>
                      <a:pt x="34" y="55"/>
                    </a:lnTo>
                    <a:lnTo>
                      <a:pt x="36" y="55"/>
                    </a:lnTo>
                    <a:lnTo>
                      <a:pt x="36" y="57"/>
                    </a:lnTo>
                    <a:lnTo>
                      <a:pt x="36" y="55"/>
                    </a:lnTo>
                    <a:lnTo>
                      <a:pt x="38" y="57"/>
                    </a:lnTo>
                    <a:lnTo>
                      <a:pt x="41" y="57"/>
                    </a:lnTo>
                    <a:lnTo>
                      <a:pt x="41" y="55"/>
                    </a:lnTo>
                    <a:lnTo>
                      <a:pt x="41" y="53"/>
                    </a:lnTo>
                    <a:lnTo>
                      <a:pt x="43" y="53"/>
                    </a:lnTo>
                    <a:lnTo>
                      <a:pt x="46" y="53"/>
                    </a:lnTo>
                    <a:lnTo>
                      <a:pt x="46" y="50"/>
                    </a:lnTo>
                    <a:lnTo>
                      <a:pt x="46" y="48"/>
                    </a:lnTo>
                    <a:lnTo>
                      <a:pt x="48" y="48"/>
                    </a:lnTo>
                    <a:lnTo>
                      <a:pt x="48" y="45"/>
                    </a:lnTo>
                    <a:lnTo>
                      <a:pt x="50" y="45"/>
                    </a:lnTo>
                    <a:lnTo>
                      <a:pt x="50" y="43"/>
                    </a:lnTo>
                    <a:lnTo>
                      <a:pt x="48" y="43"/>
                    </a:lnTo>
                    <a:lnTo>
                      <a:pt x="48" y="41"/>
                    </a:lnTo>
                    <a:lnTo>
                      <a:pt x="48" y="38"/>
                    </a:lnTo>
                    <a:lnTo>
                      <a:pt x="50" y="38"/>
                    </a:lnTo>
                    <a:lnTo>
                      <a:pt x="53" y="38"/>
                    </a:lnTo>
                    <a:lnTo>
                      <a:pt x="53" y="36"/>
                    </a:lnTo>
                    <a:lnTo>
                      <a:pt x="55" y="36"/>
                    </a:lnTo>
                    <a:lnTo>
                      <a:pt x="55" y="34"/>
                    </a:lnTo>
                    <a:lnTo>
                      <a:pt x="57" y="31"/>
                    </a:lnTo>
                    <a:lnTo>
                      <a:pt x="60" y="31"/>
                    </a:lnTo>
                    <a:lnTo>
                      <a:pt x="60" y="34"/>
                    </a:lnTo>
                    <a:lnTo>
                      <a:pt x="60" y="36"/>
                    </a:lnTo>
                    <a:lnTo>
                      <a:pt x="60" y="38"/>
                    </a:lnTo>
                    <a:lnTo>
                      <a:pt x="60" y="41"/>
                    </a:lnTo>
                    <a:lnTo>
                      <a:pt x="60" y="43"/>
                    </a:lnTo>
                    <a:lnTo>
                      <a:pt x="62" y="43"/>
                    </a:lnTo>
                    <a:lnTo>
                      <a:pt x="65" y="45"/>
                    </a:lnTo>
                    <a:lnTo>
                      <a:pt x="65" y="48"/>
                    </a:lnTo>
                    <a:lnTo>
                      <a:pt x="67" y="48"/>
                    </a:lnTo>
                    <a:lnTo>
                      <a:pt x="69" y="48"/>
                    </a:lnTo>
                    <a:lnTo>
                      <a:pt x="72" y="48"/>
                    </a:lnTo>
                    <a:lnTo>
                      <a:pt x="72" y="50"/>
                    </a:lnTo>
                    <a:lnTo>
                      <a:pt x="74" y="50"/>
                    </a:lnTo>
                    <a:lnTo>
                      <a:pt x="72" y="50"/>
                    </a:lnTo>
                    <a:lnTo>
                      <a:pt x="72" y="53"/>
                    </a:lnTo>
                    <a:lnTo>
                      <a:pt x="72" y="55"/>
                    </a:lnTo>
                    <a:lnTo>
                      <a:pt x="74" y="55"/>
                    </a:lnTo>
                    <a:lnTo>
                      <a:pt x="74" y="57"/>
                    </a:lnTo>
                    <a:lnTo>
                      <a:pt x="76" y="57"/>
                    </a:lnTo>
                    <a:lnTo>
                      <a:pt x="76" y="60"/>
                    </a:lnTo>
                    <a:lnTo>
                      <a:pt x="74" y="60"/>
                    </a:lnTo>
                    <a:lnTo>
                      <a:pt x="76" y="60"/>
                    </a:lnTo>
                    <a:lnTo>
                      <a:pt x="76" y="62"/>
                    </a:lnTo>
                    <a:lnTo>
                      <a:pt x="79" y="62"/>
                    </a:lnTo>
                    <a:lnTo>
                      <a:pt x="79" y="60"/>
                    </a:lnTo>
                    <a:lnTo>
                      <a:pt x="81" y="57"/>
                    </a:lnTo>
                    <a:lnTo>
                      <a:pt x="79" y="57"/>
                    </a:lnTo>
                    <a:lnTo>
                      <a:pt x="79" y="55"/>
                    </a:lnTo>
                    <a:lnTo>
                      <a:pt x="76" y="55"/>
                    </a:lnTo>
                    <a:lnTo>
                      <a:pt x="79" y="53"/>
                    </a:lnTo>
                    <a:lnTo>
                      <a:pt x="79" y="50"/>
                    </a:lnTo>
                    <a:lnTo>
                      <a:pt x="81" y="50"/>
                    </a:lnTo>
                    <a:lnTo>
                      <a:pt x="81" y="48"/>
                    </a:lnTo>
                    <a:lnTo>
                      <a:pt x="81" y="45"/>
                    </a:lnTo>
                    <a:lnTo>
                      <a:pt x="84" y="45"/>
                    </a:lnTo>
                    <a:lnTo>
                      <a:pt x="84" y="43"/>
                    </a:lnTo>
                    <a:lnTo>
                      <a:pt x="86" y="43"/>
                    </a:lnTo>
                    <a:lnTo>
                      <a:pt x="86" y="41"/>
                    </a:lnTo>
                    <a:lnTo>
                      <a:pt x="86" y="38"/>
                    </a:lnTo>
                    <a:lnTo>
                      <a:pt x="88" y="38"/>
                    </a:lnTo>
                    <a:lnTo>
                      <a:pt x="88" y="36"/>
                    </a:lnTo>
                    <a:lnTo>
                      <a:pt x="86" y="36"/>
                    </a:lnTo>
                    <a:lnTo>
                      <a:pt x="86" y="34"/>
                    </a:lnTo>
                    <a:lnTo>
                      <a:pt x="86" y="31"/>
                    </a:lnTo>
                    <a:lnTo>
                      <a:pt x="86" y="29"/>
                    </a:lnTo>
                    <a:lnTo>
                      <a:pt x="88" y="29"/>
                    </a:lnTo>
                    <a:lnTo>
                      <a:pt x="91" y="29"/>
                    </a:lnTo>
                    <a:lnTo>
                      <a:pt x="91" y="31"/>
                    </a:lnTo>
                    <a:lnTo>
                      <a:pt x="91" y="29"/>
                    </a:lnTo>
                    <a:lnTo>
                      <a:pt x="93" y="29"/>
                    </a:lnTo>
                    <a:lnTo>
                      <a:pt x="93" y="31"/>
                    </a:lnTo>
                    <a:lnTo>
                      <a:pt x="93" y="34"/>
                    </a:lnTo>
                    <a:lnTo>
                      <a:pt x="93" y="36"/>
                    </a:lnTo>
                    <a:lnTo>
                      <a:pt x="95" y="36"/>
                    </a:lnTo>
                    <a:lnTo>
                      <a:pt x="95" y="38"/>
                    </a:lnTo>
                    <a:lnTo>
                      <a:pt x="98" y="38"/>
                    </a:lnTo>
                    <a:lnTo>
                      <a:pt x="100" y="38"/>
                    </a:lnTo>
                    <a:lnTo>
                      <a:pt x="103" y="38"/>
                    </a:lnTo>
                    <a:lnTo>
                      <a:pt x="100" y="38"/>
                    </a:lnTo>
                    <a:lnTo>
                      <a:pt x="103" y="38"/>
                    </a:lnTo>
                    <a:lnTo>
                      <a:pt x="103" y="36"/>
                    </a:lnTo>
                    <a:lnTo>
                      <a:pt x="105" y="36"/>
                    </a:lnTo>
                    <a:lnTo>
                      <a:pt x="107" y="36"/>
                    </a:lnTo>
                    <a:lnTo>
                      <a:pt x="110" y="36"/>
                    </a:lnTo>
                    <a:lnTo>
                      <a:pt x="110" y="38"/>
                    </a:lnTo>
                    <a:lnTo>
                      <a:pt x="110" y="41"/>
                    </a:lnTo>
                    <a:lnTo>
                      <a:pt x="112" y="41"/>
                    </a:lnTo>
                    <a:lnTo>
                      <a:pt x="112" y="43"/>
                    </a:lnTo>
                    <a:lnTo>
                      <a:pt x="114" y="43"/>
                    </a:lnTo>
                    <a:lnTo>
                      <a:pt x="117" y="41"/>
                    </a:lnTo>
                    <a:lnTo>
                      <a:pt x="117" y="38"/>
                    </a:lnTo>
                    <a:lnTo>
                      <a:pt x="114" y="38"/>
                    </a:lnTo>
                    <a:lnTo>
                      <a:pt x="114" y="36"/>
                    </a:lnTo>
                    <a:lnTo>
                      <a:pt x="114" y="34"/>
                    </a:lnTo>
                    <a:lnTo>
                      <a:pt x="117" y="34"/>
                    </a:lnTo>
                    <a:lnTo>
                      <a:pt x="114" y="34"/>
                    </a:lnTo>
                    <a:lnTo>
                      <a:pt x="112" y="31"/>
                    </a:lnTo>
                    <a:lnTo>
                      <a:pt x="112" y="29"/>
                    </a:lnTo>
                    <a:lnTo>
                      <a:pt x="112" y="26"/>
                    </a:lnTo>
                    <a:lnTo>
                      <a:pt x="114" y="26"/>
                    </a:lnTo>
                    <a:lnTo>
                      <a:pt x="114" y="24"/>
                    </a:lnTo>
                    <a:lnTo>
                      <a:pt x="117" y="24"/>
                    </a:lnTo>
                    <a:lnTo>
                      <a:pt x="119" y="24"/>
                    </a:lnTo>
                    <a:lnTo>
                      <a:pt x="119" y="22"/>
                    </a:lnTo>
                    <a:lnTo>
                      <a:pt x="119" y="24"/>
                    </a:lnTo>
                    <a:lnTo>
                      <a:pt x="119" y="26"/>
                    </a:lnTo>
                    <a:lnTo>
                      <a:pt x="121" y="26"/>
                    </a:lnTo>
                    <a:lnTo>
                      <a:pt x="124" y="26"/>
                    </a:lnTo>
                    <a:lnTo>
                      <a:pt x="126" y="26"/>
                    </a:lnTo>
                    <a:lnTo>
                      <a:pt x="126" y="24"/>
                    </a:lnTo>
                    <a:lnTo>
                      <a:pt x="126" y="22"/>
                    </a:lnTo>
                    <a:lnTo>
                      <a:pt x="124" y="22"/>
                    </a:lnTo>
                    <a:lnTo>
                      <a:pt x="124" y="19"/>
                    </a:lnTo>
                    <a:lnTo>
                      <a:pt x="124" y="17"/>
                    </a:lnTo>
                    <a:lnTo>
                      <a:pt x="126" y="17"/>
                    </a:lnTo>
                    <a:lnTo>
                      <a:pt x="124" y="17"/>
                    </a:lnTo>
                    <a:lnTo>
                      <a:pt x="124" y="15"/>
                    </a:lnTo>
                    <a:lnTo>
                      <a:pt x="126" y="15"/>
                    </a:lnTo>
                    <a:lnTo>
                      <a:pt x="126" y="12"/>
                    </a:lnTo>
                    <a:lnTo>
                      <a:pt x="129" y="12"/>
                    </a:lnTo>
                    <a:lnTo>
                      <a:pt x="131" y="12"/>
                    </a:lnTo>
                    <a:lnTo>
                      <a:pt x="133" y="12"/>
                    </a:lnTo>
                    <a:lnTo>
                      <a:pt x="136" y="15"/>
                    </a:lnTo>
                    <a:lnTo>
                      <a:pt x="136" y="17"/>
                    </a:lnTo>
                    <a:lnTo>
                      <a:pt x="136" y="15"/>
                    </a:lnTo>
                    <a:lnTo>
                      <a:pt x="138" y="17"/>
                    </a:lnTo>
                    <a:lnTo>
                      <a:pt x="140" y="17"/>
                    </a:lnTo>
                    <a:lnTo>
                      <a:pt x="143" y="17"/>
                    </a:lnTo>
                    <a:lnTo>
                      <a:pt x="145" y="17"/>
                    </a:lnTo>
                    <a:lnTo>
                      <a:pt x="145" y="15"/>
                    </a:lnTo>
                    <a:lnTo>
                      <a:pt x="145" y="12"/>
                    </a:lnTo>
                    <a:lnTo>
                      <a:pt x="148" y="12"/>
                    </a:lnTo>
                    <a:lnTo>
                      <a:pt x="148" y="10"/>
                    </a:lnTo>
                    <a:lnTo>
                      <a:pt x="150" y="7"/>
                    </a:lnTo>
                    <a:lnTo>
                      <a:pt x="152" y="7"/>
                    </a:lnTo>
                    <a:lnTo>
                      <a:pt x="155" y="7"/>
                    </a:lnTo>
                    <a:lnTo>
                      <a:pt x="155" y="5"/>
                    </a:lnTo>
                    <a:lnTo>
                      <a:pt x="157" y="7"/>
                    </a:lnTo>
                    <a:lnTo>
                      <a:pt x="159" y="7"/>
                    </a:lnTo>
                    <a:lnTo>
                      <a:pt x="159" y="5"/>
                    </a:lnTo>
                    <a:lnTo>
                      <a:pt x="162" y="5"/>
                    </a:lnTo>
                    <a:lnTo>
                      <a:pt x="162" y="7"/>
                    </a:lnTo>
                    <a:lnTo>
                      <a:pt x="162" y="5"/>
                    </a:lnTo>
                    <a:lnTo>
                      <a:pt x="164" y="5"/>
                    </a:lnTo>
                    <a:lnTo>
                      <a:pt x="167" y="5"/>
                    </a:lnTo>
                    <a:lnTo>
                      <a:pt x="167" y="7"/>
                    </a:lnTo>
                    <a:lnTo>
                      <a:pt x="169" y="7"/>
                    </a:lnTo>
                    <a:lnTo>
                      <a:pt x="169" y="5"/>
                    </a:lnTo>
                    <a:lnTo>
                      <a:pt x="171" y="5"/>
                    </a:lnTo>
                    <a:lnTo>
                      <a:pt x="174" y="5"/>
                    </a:lnTo>
                    <a:lnTo>
                      <a:pt x="176" y="3"/>
                    </a:lnTo>
                    <a:lnTo>
                      <a:pt x="178" y="3"/>
                    </a:lnTo>
                    <a:lnTo>
                      <a:pt x="181" y="3"/>
                    </a:lnTo>
                    <a:lnTo>
                      <a:pt x="183" y="0"/>
                    </a:lnTo>
                    <a:lnTo>
                      <a:pt x="183" y="3"/>
                    </a:lnTo>
                    <a:lnTo>
                      <a:pt x="186" y="3"/>
                    </a:lnTo>
                    <a:lnTo>
                      <a:pt x="183" y="3"/>
                    </a:lnTo>
                    <a:lnTo>
                      <a:pt x="183" y="5"/>
                    </a:lnTo>
                    <a:lnTo>
                      <a:pt x="181" y="5"/>
                    </a:lnTo>
                    <a:lnTo>
                      <a:pt x="181" y="7"/>
                    </a:lnTo>
                    <a:lnTo>
                      <a:pt x="183" y="7"/>
                    </a:lnTo>
                    <a:lnTo>
                      <a:pt x="183" y="10"/>
                    </a:lnTo>
                    <a:lnTo>
                      <a:pt x="181" y="10"/>
                    </a:lnTo>
                    <a:lnTo>
                      <a:pt x="183" y="10"/>
                    </a:lnTo>
                    <a:lnTo>
                      <a:pt x="183" y="12"/>
                    </a:lnTo>
                    <a:lnTo>
                      <a:pt x="186" y="12"/>
                    </a:lnTo>
                    <a:lnTo>
                      <a:pt x="186" y="10"/>
                    </a:lnTo>
                    <a:lnTo>
                      <a:pt x="186" y="12"/>
                    </a:lnTo>
                    <a:lnTo>
                      <a:pt x="186" y="15"/>
                    </a:lnTo>
                    <a:lnTo>
                      <a:pt x="186" y="17"/>
                    </a:lnTo>
                    <a:lnTo>
                      <a:pt x="188" y="17"/>
                    </a:lnTo>
                    <a:lnTo>
                      <a:pt x="190" y="19"/>
                    </a:lnTo>
                    <a:lnTo>
                      <a:pt x="193" y="19"/>
                    </a:lnTo>
                    <a:lnTo>
                      <a:pt x="193" y="22"/>
                    </a:lnTo>
                    <a:lnTo>
                      <a:pt x="195" y="22"/>
                    </a:lnTo>
                    <a:lnTo>
                      <a:pt x="197" y="22"/>
                    </a:lnTo>
                    <a:lnTo>
                      <a:pt x="200" y="22"/>
                    </a:lnTo>
                    <a:lnTo>
                      <a:pt x="202" y="22"/>
                    </a:lnTo>
                    <a:lnTo>
                      <a:pt x="202" y="24"/>
                    </a:lnTo>
                    <a:lnTo>
                      <a:pt x="205" y="24"/>
                    </a:lnTo>
                    <a:lnTo>
                      <a:pt x="207" y="24"/>
                    </a:lnTo>
                    <a:lnTo>
                      <a:pt x="209" y="24"/>
                    </a:lnTo>
                    <a:lnTo>
                      <a:pt x="212" y="24"/>
                    </a:lnTo>
                    <a:lnTo>
                      <a:pt x="214" y="24"/>
                    </a:lnTo>
                    <a:lnTo>
                      <a:pt x="216" y="26"/>
                    </a:lnTo>
                    <a:lnTo>
                      <a:pt x="219" y="26"/>
                    </a:lnTo>
                    <a:lnTo>
                      <a:pt x="221" y="26"/>
                    </a:lnTo>
                    <a:lnTo>
                      <a:pt x="224" y="26"/>
                    </a:lnTo>
                    <a:lnTo>
                      <a:pt x="226" y="26"/>
                    </a:lnTo>
                    <a:lnTo>
                      <a:pt x="228" y="26"/>
                    </a:lnTo>
                    <a:lnTo>
                      <a:pt x="231" y="26"/>
                    </a:lnTo>
                    <a:lnTo>
                      <a:pt x="231" y="29"/>
                    </a:lnTo>
                    <a:lnTo>
                      <a:pt x="233" y="29"/>
                    </a:lnTo>
                    <a:lnTo>
                      <a:pt x="233" y="31"/>
                    </a:lnTo>
                    <a:lnTo>
                      <a:pt x="231" y="31"/>
                    </a:lnTo>
                    <a:lnTo>
                      <a:pt x="228" y="31"/>
                    </a:lnTo>
                    <a:lnTo>
                      <a:pt x="228" y="34"/>
                    </a:lnTo>
                    <a:lnTo>
                      <a:pt x="226" y="36"/>
                    </a:lnTo>
                    <a:lnTo>
                      <a:pt x="224" y="36"/>
                    </a:lnTo>
                    <a:lnTo>
                      <a:pt x="224" y="38"/>
                    </a:lnTo>
                    <a:lnTo>
                      <a:pt x="221" y="38"/>
                    </a:lnTo>
                    <a:lnTo>
                      <a:pt x="224" y="38"/>
                    </a:lnTo>
                    <a:lnTo>
                      <a:pt x="224" y="41"/>
                    </a:lnTo>
                    <a:lnTo>
                      <a:pt x="224" y="43"/>
                    </a:lnTo>
                    <a:lnTo>
                      <a:pt x="226" y="43"/>
                    </a:lnTo>
                    <a:lnTo>
                      <a:pt x="224" y="43"/>
                    </a:lnTo>
                    <a:lnTo>
                      <a:pt x="226" y="43"/>
                    </a:lnTo>
                    <a:lnTo>
                      <a:pt x="228" y="43"/>
                    </a:lnTo>
                    <a:lnTo>
                      <a:pt x="231" y="43"/>
                    </a:lnTo>
                    <a:lnTo>
                      <a:pt x="231" y="45"/>
                    </a:lnTo>
                    <a:lnTo>
                      <a:pt x="231" y="48"/>
                    </a:lnTo>
                    <a:lnTo>
                      <a:pt x="228" y="48"/>
                    </a:lnTo>
                    <a:lnTo>
                      <a:pt x="228" y="50"/>
                    </a:lnTo>
                    <a:lnTo>
                      <a:pt x="226" y="50"/>
                    </a:lnTo>
                    <a:lnTo>
                      <a:pt x="226" y="53"/>
                    </a:lnTo>
                    <a:lnTo>
                      <a:pt x="226" y="55"/>
                    </a:lnTo>
                    <a:lnTo>
                      <a:pt x="228" y="55"/>
                    </a:lnTo>
                    <a:lnTo>
                      <a:pt x="228" y="53"/>
                    </a:lnTo>
                    <a:lnTo>
                      <a:pt x="231" y="53"/>
                    </a:lnTo>
                    <a:lnTo>
                      <a:pt x="231" y="55"/>
                    </a:lnTo>
                    <a:lnTo>
                      <a:pt x="231" y="57"/>
                    </a:lnTo>
                    <a:lnTo>
                      <a:pt x="228" y="57"/>
                    </a:lnTo>
                    <a:lnTo>
                      <a:pt x="228" y="60"/>
                    </a:lnTo>
                    <a:lnTo>
                      <a:pt x="228" y="62"/>
                    </a:lnTo>
                    <a:lnTo>
                      <a:pt x="231" y="62"/>
                    </a:lnTo>
                    <a:lnTo>
                      <a:pt x="233" y="62"/>
                    </a:lnTo>
                    <a:lnTo>
                      <a:pt x="233" y="64"/>
                    </a:lnTo>
                    <a:lnTo>
                      <a:pt x="235" y="64"/>
                    </a:lnTo>
                    <a:lnTo>
                      <a:pt x="235" y="67"/>
                    </a:lnTo>
                    <a:lnTo>
                      <a:pt x="238" y="67"/>
                    </a:lnTo>
                    <a:lnTo>
                      <a:pt x="238" y="69"/>
                    </a:lnTo>
                    <a:lnTo>
                      <a:pt x="240" y="69"/>
                    </a:lnTo>
                    <a:lnTo>
                      <a:pt x="240" y="72"/>
                    </a:lnTo>
                    <a:lnTo>
                      <a:pt x="238" y="72"/>
                    </a:lnTo>
                    <a:lnTo>
                      <a:pt x="235" y="72"/>
                    </a:lnTo>
                    <a:lnTo>
                      <a:pt x="233" y="72"/>
                    </a:lnTo>
                    <a:lnTo>
                      <a:pt x="235" y="72"/>
                    </a:lnTo>
                    <a:lnTo>
                      <a:pt x="235" y="69"/>
                    </a:lnTo>
                    <a:lnTo>
                      <a:pt x="233" y="69"/>
                    </a:lnTo>
                    <a:lnTo>
                      <a:pt x="235" y="69"/>
                    </a:lnTo>
                    <a:lnTo>
                      <a:pt x="235" y="67"/>
                    </a:lnTo>
                    <a:lnTo>
                      <a:pt x="233" y="67"/>
                    </a:lnTo>
                    <a:lnTo>
                      <a:pt x="233" y="64"/>
                    </a:lnTo>
                    <a:lnTo>
                      <a:pt x="231" y="64"/>
                    </a:lnTo>
                    <a:lnTo>
                      <a:pt x="228" y="64"/>
                    </a:lnTo>
                    <a:lnTo>
                      <a:pt x="228" y="62"/>
                    </a:lnTo>
                    <a:lnTo>
                      <a:pt x="228" y="64"/>
                    </a:lnTo>
                    <a:lnTo>
                      <a:pt x="228" y="62"/>
                    </a:lnTo>
                    <a:lnTo>
                      <a:pt x="228" y="64"/>
                    </a:lnTo>
                    <a:lnTo>
                      <a:pt x="226" y="64"/>
                    </a:lnTo>
                    <a:lnTo>
                      <a:pt x="228" y="64"/>
                    </a:lnTo>
                    <a:lnTo>
                      <a:pt x="228" y="67"/>
                    </a:lnTo>
                    <a:lnTo>
                      <a:pt x="226" y="64"/>
                    </a:lnTo>
                    <a:lnTo>
                      <a:pt x="228" y="64"/>
                    </a:lnTo>
                    <a:lnTo>
                      <a:pt x="228" y="67"/>
                    </a:lnTo>
                    <a:lnTo>
                      <a:pt x="226" y="67"/>
                    </a:lnTo>
                    <a:lnTo>
                      <a:pt x="224" y="67"/>
                    </a:lnTo>
                    <a:close/>
                    <a:moveTo>
                      <a:pt x="224" y="67"/>
                    </a:moveTo>
                    <a:lnTo>
                      <a:pt x="221" y="67"/>
                    </a:lnTo>
                    <a:lnTo>
                      <a:pt x="224" y="67"/>
                    </a:lnTo>
                    <a:close/>
                    <a:moveTo>
                      <a:pt x="190" y="148"/>
                    </a:moveTo>
                    <a:lnTo>
                      <a:pt x="190" y="150"/>
                    </a:lnTo>
                    <a:lnTo>
                      <a:pt x="193" y="150"/>
                    </a:lnTo>
                    <a:lnTo>
                      <a:pt x="193" y="148"/>
                    </a:lnTo>
                    <a:lnTo>
                      <a:pt x="190" y="148"/>
                    </a:lnTo>
                    <a:close/>
                    <a:moveTo>
                      <a:pt x="190" y="243"/>
                    </a:moveTo>
                    <a:lnTo>
                      <a:pt x="193" y="243"/>
                    </a:lnTo>
                    <a:lnTo>
                      <a:pt x="190" y="243"/>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79" name="Freeform 52480">
                <a:extLst>
                  <a:ext uri="{FF2B5EF4-FFF2-40B4-BE49-F238E27FC236}">
                    <a16:creationId xmlns:a16="http://schemas.microsoft.com/office/drawing/2014/main" id="{920B5FAE-37FF-44AE-94F3-739ECBB0C181}"/>
                  </a:ext>
                </a:extLst>
              </p:cNvPr>
              <p:cNvSpPr>
                <a:spLocks noEditPoints="1"/>
              </p:cNvSpPr>
              <p:nvPr/>
            </p:nvSpPr>
            <p:spPr bwMode="auto">
              <a:xfrm>
                <a:off x="3863797" y="4949663"/>
                <a:ext cx="612771" cy="892347"/>
              </a:xfrm>
              <a:custGeom>
                <a:avLst/>
                <a:gdLst>
                  <a:gd name="T0" fmla="*/ 142 w 320"/>
                  <a:gd name="T1" fmla="*/ 464 h 466"/>
                  <a:gd name="T2" fmla="*/ 125 w 320"/>
                  <a:gd name="T3" fmla="*/ 409 h 466"/>
                  <a:gd name="T4" fmla="*/ 123 w 320"/>
                  <a:gd name="T5" fmla="*/ 407 h 466"/>
                  <a:gd name="T6" fmla="*/ 135 w 320"/>
                  <a:gd name="T7" fmla="*/ 357 h 466"/>
                  <a:gd name="T8" fmla="*/ 135 w 320"/>
                  <a:gd name="T9" fmla="*/ 357 h 466"/>
                  <a:gd name="T10" fmla="*/ 220 w 320"/>
                  <a:gd name="T11" fmla="*/ 335 h 466"/>
                  <a:gd name="T12" fmla="*/ 220 w 320"/>
                  <a:gd name="T13" fmla="*/ 333 h 466"/>
                  <a:gd name="T14" fmla="*/ 216 w 320"/>
                  <a:gd name="T15" fmla="*/ 328 h 466"/>
                  <a:gd name="T16" fmla="*/ 208 w 320"/>
                  <a:gd name="T17" fmla="*/ 328 h 466"/>
                  <a:gd name="T18" fmla="*/ 161 w 320"/>
                  <a:gd name="T19" fmla="*/ 324 h 466"/>
                  <a:gd name="T20" fmla="*/ 4 w 320"/>
                  <a:gd name="T21" fmla="*/ 307 h 466"/>
                  <a:gd name="T22" fmla="*/ 4 w 320"/>
                  <a:gd name="T23" fmla="*/ 312 h 466"/>
                  <a:gd name="T24" fmla="*/ 2 w 320"/>
                  <a:gd name="T25" fmla="*/ 302 h 466"/>
                  <a:gd name="T26" fmla="*/ 2 w 320"/>
                  <a:gd name="T27" fmla="*/ 302 h 466"/>
                  <a:gd name="T28" fmla="*/ 197 w 320"/>
                  <a:gd name="T29" fmla="*/ 240 h 466"/>
                  <a:gd name="T30" fmla="*/ 185 w 320"/>
                  <a:gd name="T31" fmla="*/ 233 h 466"/>
                  <a:gd name="T32" fmla="*/ 171 w 320"/>
                  <a:gd name="T33" fmla="*/ 231 h 466"/>
                  <a:gd name="T34" fmla="*/ 47 w 320"/>
                  <a:gd name="T35" fmla="*/ 224 h 466"/>
                  <a:gd name="T36" fmla="*/ 154 w 320"/>
                  <a:gd name="T37" fmla="*/ 226 h 466"/>
                  <a:gd name="T38" fmla="*/ 45 w 320"/>
                  <a:gd name="T39" fmla="*/ 217 h 466"/>
                  <a:gd name="T40" fmla="*/ 0 w 320"/>
                  <a:gd name="T41" fmla="*/ 221 h 466"/>
                  <a:gd name="T42" fmla="*/ 0 w 320"/>
                  <a:gd name="T43" fmla="*/ 217 h 466"/>
                  <a:gd name="T44" fmla="*/ 38 w 320"/>
                  <a:gd name="T45" fmla="*/ 212 h 466"/>
                  <a:gd name="T46" fmla="*/ 33 w 320"/>
                  <a:gd name="T47" fmla="*/ 209 h 466"/>
                  <a:gd name="T48" fmla="*/ 40 w 320"/>
                  <a:gd name="T49" fmla="*/ 209 h 466"/>
                  <a:gd name="T50" fmla="*/ 38 w 320"/>
                  <a:gd name="T51" fmla="*/ 207 h 466"/>
                  <a:gd name="T52" fmla="*/ 38 w 320"/>
                  <a:gd name="T53" fmla="*/ 209 h 466"/>
                  <a:gd name="T54" fmla="*/ 38 w 320"/>
                  <a:gd name="T55" fmla="*/ 207 h 466"/>
                  <a:gd name="T56" fmla="*/ 35 w 320"/>
                  <a:gd name="T57" fmla="*/ 205 h 466"/>
                  <a:gd name="T58" fmla="*/ 95 w 320"/>
                  <a:gd name="T59" fmla="*/ 162 h 466"/>
                  <a:gd name="T60" fmla="*/ 66 w 320"/>
                  <a:gd name="T61" fmla="*/ 160 h 466"/>
                  <a:gd name="T62" fmla="*/ 87 w 320"/>
                  <a:gd name="T63" fmla="*/ 160 h 466"/>
                  <a:gd name="T64" fmla="*/ 59 w 320"/>
                  <a:gd name="T65" fmla="*/ 145 h 466"/>
                  <a:gd name="T66" fmla="*/ 73 w 320"/>
                  <a:gd name="T67" fmla="*/ 136 h 466"/>
                  <a:gd name="T68" fmla="*/ 71 w 320"/>
                  <a:gd name="T69" fmla="*/ 141 h 466"/>
                  <a:gd name="T70" fmla="*/ 66 w 320"/>
                  <a:gd name="T71" fmla="*/ 141 h 466"/>
                  <a:gd name="T72" fmla="*/ 64 w 320"/>
                  <a:gd name="T73" fmla="*/ 138 h 466"/>
                  <a:gd name="T74" fmla="*/ 71 w 320"/>
                  <a:gd name="T75" fmla="*/ 136 h 466"/>
                  <a:gd name="T76" fmla="*/ 50 w 320"/>
                  <a:gd name="T77" fmla="*/ 126 h 466"/>
                  <a:gd name="T78" fmla="*/ 54 w 320"/>
                  <a:gd name="T79" fmla="*/ 110 h 466"/>
                  <a:gd name="T80" fmla="*/ 52 w 320"/>
                  <a:gd name="T81" fmla="*/ 81 h 466"/>
                  <a:gd name="T82" fmla="*/ 140 w 320"/>
                  <a:gd name="T83" fmla="*/ 41 h 466"/>
                  <a:gd name="T84" fmla="*/ 137 w 320"/>
                  <a:gd name="T85" fmla="*/ 43 h 466"/>
                  <a:gd name="T86" fmla="*/ 133 w 320"/>
                  <a:gd name="T87" fmla="*/ 38 h 466"/>
                  <a:gd name="T88" fmla="*/ 140 w 320"/>
                  <a:gd name="T89" fmla="*/ 38 h 466"/>
                  <a:gd name="T90" fmla="*/ 140 w 320"/>
                  <a:gd name="T91" fmla="*/ 38 h 466"/>
                  <a:gd name="T92" fmla="*/ 140 w 320"/>
                  <a:gd name="T93" fmla="*/ 38 h 466"/>
                  <a:gd name="T94" fmla="*/ 137 w 320"/>
                  <a:gd name="T95" fmla="*/ 34 h 466"/>
                  <a:gd name="T96" fmla="*/ 133 w 320"/>
                  <a:gd name="T97" fmla="*/ 24 h 466"/>
                  <a:gd name="T98" fmla="*/ 133 w 320"/>
                  <a:gd name="T99" fmla="*/ 24 h 466"/>
                  <a:gd name="T100" fmla="*/ 135 w 320"/>
                  <a:gd name="T101" fmla="*/ 22 h 466"/>
                  <a:gd name="T102" fmla="*/ 133 w 320"/>
                  <a:gd name="T103" fmla="*/ 17 h 466"/>
                  <a:gd name="T104" fmla="*/ 133 w 320"/>
                  <a:gd name="T105" fmla="*/ 17 h 466"/>
                  <a:gd name="T106" fmla="*/ 137 w 320"/>
                  <a:gd name="T107" fmla="*/ 15 h 466"/>
                  <a:gd name="T108" fmla="*/ 137 w 320"/>
                  <a:gd name="T109" fmla="*/ 15 h 466"/>
                  <a:gd name="T110" fmla="*/ 137 w 320"/>
                  <a:gd name="T111" fmla="*/ 15 h 466"/>
                  <a:gd name="T112" fmla="*/ 137 w 320"/>
                  <a:gd name="T113" fmla="*/ 15 h 466"/>
                  <a:gd name="T114" fmla="*/ 166 w 320"/>
                  <a:gd name="T115" fmla="*/ 3 h 466"/>
                  <a:gd name="T116" fmla="*/ 163 w 320"/>
                  <a:gd name="T117" fmla="*/ 3 h 466"/>
                  <a:gd name="T118" fmla="*/ 166 w 320"/>
                  <a:gd name="T119" fmla="*/ 3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0" h="466">
                    <a:moveTo>
                      <a:pt x="142" y="464"/>
                    </a:moveTo>
                    <a:lnTo>
                      <a:pt x="144" y="464"/>
                    </a:lnTo>
                    <a:lnTo>
                      <a:pt x="144" y="466"/>
                    </a:lnTo>
                    <a:lnTo>
                      <a:pt x="142" y="466"/>
                    </a:lnTo>
                    <a:lnTo>
                      <a:pt x="140" y="464"/>
                    </a:lnTo>
                    <a:lnTo>
                      <a:pt x="142" y="464"/>
                    </a:lnTo>
                    <a:close/>
                    <a:moveTo>
                      <a:pt x="152" y="449"/>
                    </a:moveTo>
                    <a:lnTo>
                      <a:pt x="154" y="449"/>
                    </a:lnTo>
                    <a:lnTo>
                      <a:pt x="152" y="449"/>
                    </a:lnTo>
                    <a:close/>
                    <a:moveTo>
                      <a:pt x="123" y="407"/>
                    </a:moveTo>
                    <a:lnTo>
                      <a:pt x="125" y="407"/>
                    </a:lnTo>
                    <a:lnTo>
                      <a:pt x="125" y="409"/>
                    </a:lnTo>
                    <a:lnTo>
                      <a:pt x="125" y="411"/>
                    </a:lnTo>
                    <a:lnTo>
                      <a:pt x="123" y="411"/>
                    </a:lnTo>
                    <a:lnTo>
                      <a:pt x="123" y="409"/>
                    </a:lnTo>
                    <a:lnTo>
                      <a:pt x="121" y="409"/>
                    </a:lnTo>
                    <a:lnTo>
                      <a:pt x="121" y="407"/>
                    </a:lnTo>
                    <a:lnTo>
                      <a:pt x="123" y="407"/>
                    </a:lnTo>
                    <a:close/>
                    <a:moveTo>
                      <a:pt x="137" y="359"/>
                    </a:moveTo>
                    <a:lnTo>
                      <a:pt x="137" y="362"/>
                    </a:lnTo>
                    <a:lnTo>
                      <a:pt x="140" y="362"/>
                    </a:lnTo>
                    <a:lnTo>
                      <a:pt x="137" y="362"/>
                    </a:lnTo>
                    <a:lnTo>
                      <a:pt x="137" y="359"/>
                    </a:lnTo>
                    <a:close/>
                    <a:moveTo>
                      <a:pt x="135" y="357"/>
                    </a:moveTo>
                    <a:lnTo>
                      <a:pt x="135" y="359"/>
                    </a:lnTo>
                    <a:lnTo>
                      <a:pt x="135" y="357"/>
                    </a:lnTo>
                    <a:lnTo>
                      <a:pt x="135" y="359"/>
                    </a:lnTo>
                    <a:lnTo>
                      <a:pt x="133" y="359"/>
                    </a:lnTo>
                    <a:lnTo>
                      <a:pt x="133" y="357"/>
                    </a:lnTo>
                    <a:lnTo>
                      <a:pt x="135" y="357"/>
                    </a:lnTo>
                    <a:close/>
                    <a:moveTo>
                      <a:pt x="125" y="354"/>
                    </a:moveTo>
                    <a:lnTo>
                      <a:pt x="125" y="357"/>
                    </a:lnTo>
                    <a:lnTo>
                      <a:pt x="128" y="357"/>
                    </a:lnTo>
                    <a:lnTo>
                      <a:pt x="125" y="357"/>
                    </a:lnTo>
                    <a:lnTo>
                      <a:pt x="125" y="354"/>
                    </a:lnTo>
                    <a:close/>
                    <a:moveTo>
                      <a:pt x="220" y="335"/>
                    </a:moveTo>
                    <a:lnTo>
                      <a:pt x="223" y="335"/>
                    </a:lnTo>
                    <a:lnTo>
                      <a:pt x="223" y="338"/>
                    </a:lnTo>
                    <a:lnTo>
                      <a:pt x="220" y="338"/>
                    </a:lnTo>
                    <a:lnTo>
                      <a:pt x="220" y="335"/>
                    </a:lnTo>
                    <a:close/>
                    <a:moveTo>
                      <a:pt x="220" y="331"/>
                    </a:moveTo>
                    <a:lnTo>
                      <a:pt x="220" y="333"/>
                    </a:lnTo>
                    <a:lnTo>
                      <a:pt x="223" y="333"/>
                    </a:lnTo>
                    <a:lnTo>
                      <a:pt x="220" y="333"/>
                    </a:lnTo>
                    <a:lnTo>
                      <a:pt x="220" y="335"/>
                    </a:lnTo>
                    <a:lnTo>
                      <a:pt x="220" y="333"/>
                    </a:lnTo>
                    <a:lnTo>
                      <a:pt x="220" y="331"/>
                    </a:lnTo>
                    <a:close/>
                    <a:moveTo>
                      <a:pt x="216" y="328"/>
                    </a:moveTo>
                    <a:lnTo>
                      <a:pt x="218" y="328"/>
                    </a:lnTo>
                    <a:lnTo>
                      <a:pt x="218" y="331"/>
                    </a:lnTo>
                    <a:lnTo>
                      <a:pt x="216" y="331"/>
                    </a:lnTo>
                    <a:lnTo>
                      <a:pt x="216" y="328"/>
                    </a:lnTo>
                    <a:close/>
                    <a:moveTo>
                      <a:pt x="208" y="331"/>
                    </a:moveTo>
                    <a:lnTo>
                      <a:pt x="208" y="328"/>
                    </a:lnTo>
                    <a:lnTo>
                      <a:pt x="208" y="331"/>
                    </a:lnTo>
                    <a:close/>
                    <a:moveTo>
                      <a:pt x="225" y="326"/>
                    </a:moveTo>
                    <a:lnTo>
                      <a:pt x="225" y="328"/>
                    </a:lnTo>
                    <a:lnTo>
                      <a:pt x="225" y="326"/>
                    </a:lnTo>
                    <a:close/>
                    <a:moveTo>
                      <a:pt x="163" y="324"/>
                    </a:moveTo>
                    <a:lnTo>
                      <a:pt x="161" y="324"/>
                    </a:lnTo>
                    <a:lnTo>
                      <a:pt x="163" y="324"/>
                    </a:lnTo>
                    <a:close/>
                    <a:moveTo>
                      <a:pt x="230" y="319"/>
                    </a:moveTo>
                    <a:lnTo>
                      <a:pt x="230" y="321"/>
                    </a:lnTo>
                    <a:lnTo>
                      <a:pt x="230" y="319"/>
                    </a:lnTo>
                    <a:close/>
                    <a:moveTo>
                      <a:pt x="4" y="305"/>
                    </a:moveTo>
                    <a:lnTo>
                      <a:pt x="4" y="307"/>
                    </a:lnTo>
                    <a:lnTo>
                      <a:pt x="4" y="305"/>
                    </a:lnTo>
                    <a:lnTo>
                      <a:pt x="7" y="305"/>
                    </a:lnTo>
                    <a:lnTo>
                      <a:pt x="7" y="307"/>
                    </a:lnTo>
                    <a:lnTo>
                      <a:pt x="7" y="309"/>
                    </a:lnTo>
                    <a:lnTo>
                      <a:pt x="7" y="312"/>
                    </a:lnTo>
                    <a:lnTo>
                      <a:pt x="4" y="312"/>
                    </a:lnTo>
                    <a:lnTo>
                      <a:pt x="4" y="309"/>
                    </a:lnTo>
                    <a:lnTo>
                      <a:pt x="4" y="307"/>
                    </a:lnTo>
                    <a:lnTo>
                      <a:pt x="2" y="307"/>
                    </a:lnTo>
                    <a:lnTo>
                      <a:pt x="4" y="307"/>
                    </a:lnTo>
                    <a:lnTo>
                      <a:pt x="4" y="305"/>
                    </a:lnTo>
                    <a:close/>
                    <a:moveTo>
                      <a:pt x="2" y="302"/>
                    </a:moveTo>
                    <a:lnTo>
                      <a:pt x="2" y="305"/>
                    </a:lnTo>
                    <a:lnTo>
                      <a:pt x="2" y="307"/>
                    </a:lnTo>
                    <a:lnTo>
                      <a:pt x="0" y="307"/>
                    </a:lnTo>
                    <a:lnTo>
                      <a:pt x="0" y="305"/>
                    </a:lnTo>
                    <a:lnTo>
                      <a:pt x="0" y="302"/>
                    </a:lnTo>
                    <a:lnTo>
                      <a:pt x="2" y="302"/>
                    </a:lnTo>
                    <a:close/>
                    <a:moveTo>
                      <a:pt x="320" y="264"/>
                    </a:moveTo>
                    <a:lnTo>
                      <a:pt x="320" y="262"/>
                    </a:lnTo>
                    <a:lnTo>
                      <a:pt x="320" y="264"/>
                    </a:lnTo>
                    <a:close/>
                    <a:moveTo>
                      <a:pt x="197" y="240"/>
                    </a:moveTo>
                    <a:lnTo>
                      <a:pt x="199" y="240"/>
                    </a:lnTo>
                    <a:lnTo>
                      <a:pt x="197" y="240"/>
                    </a:lnTo>
                    <a:close/>
                    <a:moveTo>
                      <a:pt x="185" y="231"/>
                    </a:moveTo>
                    <a:lnTo>
                      <a:pt x="187" y="231"/>
                    </a:lnTo>
                    <a:lnTo>
                      <a:pt x="187" y="233"/>
                    </a:lnTo>
                    <a:lnTo>
                      <a:pt x="190" y="233"/>
                    </a:lnTo>
                    <a:lnTo>
                      <a:pt x="187" y="233"/>
                    </a:lnTo>
                    <a:lnTo>
                      <a:pt x="185" y="233"/>
                    </a:lnTo>
                    <a:lnTo>
                      <a:pt x="185" y="231"/>
                    </a:lnTo>
                    <a:close/>
                    <a:moveTo>
                      <a:pt x="190" y="231"/>
                    </a:moveTo>
                    <a:lnTo>
                      <a:pt x="192" y="231"/>
                    </a:lnTo>
                    <a:lnTo>
                      <a:pt x="190" y="231"/>
                    </a:lnTo>
                    <a:close/>
                    <a:moveTo>
                      <a:pt x="171" y="228"/>
                    </a:moveTo>
                    <a:lnTo>
                      <a:pt x="171" y="231"/>
                    </a:lnTo>
                    <a:lnTo>
                      <a:pt x="171" y="228"/>
                    </a:lnTo>
                    <a:close/>
                    <a:moveTo>
                      <a:pt x="50" y="226"/>
                    </a:moveTo>
                    <a:lnTo>
                      <a:pt x="47" y="226"/>
                    </a:lnTo>
                    <a:lnTo>
                      <a:pt x="50" y="226"/>
                    </a:lnTo>
                    <a:close/>
                    <a:moveTo>
                      <a:pt x="50" y="224"/>
                    </a:moveTo>
                    <a:lnTo>
                      <a:pt x="47" y="224"/>
                    </a:lnTo>
                    <a:lnTo>
                      <a:pt x="47" y="226"/>
                    </a:lnTo>
                    <a:lnTo>
                      <a:pt x="47" y="224"/>
                    </a:lnTo>
                    <a:lnTo>
                      <a:pt x="50" y="224"/>
                    </a:lnTo>
                    <a:close/>
                    <a:moveTo>
                      <a:pt x="156" y="224"/>
                    </a:moveTo>
                    <a:lnTo>
                      <a:pt x="156" y="226"/>
                    </a:lnTo>
                    <a:lnTo>
                      <a:pt x="154" y="226"/>
                    </a:lnTo>
                    <a:lnTo>
                      <a:pt x="154" y="224"/>
                    </a:lnTo>
                    <a:lnTo>
                      <a:pt x="156" y="224"/>
                    </a:lnTo>
                    <a:close/>
                    <a:moveTo>
                      <a:pt x="152" y="221"/>
                    </a:moveTo>
                    <a:lnTo>
                      <a:pt x="152" y="224"/>
                    </a:lnTo>
                    <a:lnTo>
                      <a:pt x="152" y="221"/>
                    </a:lnTo>
                    <a:close/>
                    <a:moveTo>
                      <a:pt x="45" y="217"/>
                    </a:moveTo>
                    <a:lnTo>
                      <a:pt x="42" y="217"/>
                    </a:lnTo>
                    <a:lnTo>
                      <a:pt x="45" y="217"/>
                    </a:lnTo>
                    <a:lnTo>
                      <a:pt x="42" y="217"/>
                    </a:lnTo>
                    <a:lnTo>
                      <a:pt x="45" y="217"/>
                    </a:lnTo>
                    <a:close/>
                    <a:moveTo>
                      <a:pt x="0" y="219"/>
                    </a:moveTo>
                    <a:lnTo>
                      <a:pt x="0" y="221"/>
                    </a:lnTo>
                    <a:lnTo>
                      <a:pt x="0" y="219"/>
                    </a:lnTo>
                    <a:lnTo>
                      <a:pt x="0" y="221"/>
                    </a:lnTo>
                    <a:lnTo>
                      <a:pt x="0" y="219"/>
                    </a:lnTo>
                    <a:lnTo>
                      <a:pt x="0" y="217"/>
                    </a:lnTo>
                    <a:lnTo>
                      <a:pt x="2" y="217"/>
                    </a:lnTo>
                    <a:lnTo>
                      <a:pt x="0" y="217"/>
                    </a:lnTo>
                    <a:lnTo>
                      <a:pt x="0" y="214"/>
                    </a:lnTo>
                    <a:lnTo>
                      <a:pt x="2" y="214"/>
                    </a:lnTo>
                    <a:lnTo>
                      <a:pt x="2" y="217"/>
                    </a:lnTo>
                    <a:lnTo>
                      <a:pt x="0" y="217"/>
                    </a:lnTo>
                    <a:lnTo>
                      <a:pt x="0" y="219"/>
                    </a:lnTo>
                    <a:close/>
                    <a:moveTo>
                      <a:pt x="38" y="212"/>
                    </a:moveTo>
                    <a:lnTo>
                      <a:pt x="38" y="209"/>
                    </a:lnTo>
                    <a:lnTo>
                      <a:pt x="38" y="212"/>
                    </a:lnTo>
                    <a:close/>
                    <a:moveTo>
                      <a:pt x="33" y="212"/>
                    </a:moveTo>
                    <a:lnTo>
                      <a:pt x="33" y="209"/>
                    </a:lnTo>
                    <a:lnTo>
                      <a:pt x="35" y="209"/>
                    </a:lnTo>
                    <a:lnTo>
                      <a:pt x="33" y="209"/>
                    </a:lnTo>
                    <a:lnTo>
                      <a:pt x="35" y="209"/>
                    </a:lnTo>
                    <a:lnTo>
                      <a:pt x="35" y="212"/>
                    </a:lnTo>
                    <a:lnTo>
                      <a:pt x="33" y="212"/>
                    </a:lnTo>
                    <a:close/>
                    <a:moveTo>
                      <a:pt x="40" y="209"/>
                    </a:moveTo>
                    <a:lnTo>
                      <a:pt x="40" y="212"/>
                    </a:lnTo>
                    <a:lnTo>
                      <a:pt x="40" y="209"/>
                    </a:lnTo>
                    <a:lnTo>
                      <a:pt x="40" y="212"/>
                    </a:lnTo>
                    <a:lnTo>
                      <a:pt x="40" y="209"/>
                    </a:lnTo>
                    <a:close/>
                    <a:moveTo>
                      <a:pt x="35" y="209"/>
                    </a:moveTo>
                    <a:lnTo>
                      <a:pt x="38" y="209"/>
                    </a:lnTo>
                    <a:lnTo>
                      <a:pt x="35" y="209"/>
                    </a:lnTo>
                    <a:close/>
                    <a:moveTo>
                      <a:pt x="38" y="207"/>
                    </a:moveTo>
                    <a:lnTo>
                      <a:pt x="40" y="207"/>
                    </a:lnTo>
                    <a:lnTo>
                      <a:pt x="38" y="207"/>
                    </a:lnTo>
                    <a:lnTo>
                      <a:pt x="40" y="209"/>
                    </a:lnTo>
                    <a:lnTo>
                      <a:pt x="38" y="209"/>
                    </a:lnTo>
                    <a:lnTo>
                      <a:pt x="40" y="209"/>
                    </a:lnTo>
                    <a:lnTo>
                      <a:pt x="38" y="209"/>
                    </a:lnTo>
                    <a:lnTo>
                      <a:pt x="38" y="207"/>
                    </a:lnTo>
                    <a:lnTo>
                      <a:pt x="38" y="209"/>
                    </a:lnTo>
                    <a:lnTo>
                      <a:pt x="38" y="207"/>
                    </a:lnTo>
                    <a:close/>
                    <a:moveTo>
                      <a:pt x="38" y="207"/>
                    </a:moveTo>
                    <a:lnTo>
                      <a:pt x="35" y="207"/>
                    </a:lnTo>
                    <a:lnTo>
                      <a:pt x="38" y="207"/>
                    </a:lnTo>
                    <a:lnTo>
                      <a:pt x="35" y="207"/>
                    </a:lnTo>
                    <a:lnTo>
                      <a:pt x="38" y="207"/>
                    </a:lnTo>
                    <a:close/>
                    <a:moveTo>
                      <a:pt x="35" y="207"/>
                    </a:moveTo>
                    <a:lnTo>
                      <a:pt x="38" y="207"/>
                    </a:lnTo>
                    <a:lnTo>
                      <a:pt x="35" y="207"/>
                    </a:lnTo>
                    <a:lnTo>
                      <a:pt x="35" y="205"/>
                    </a:lnTo>
                    <a:lnTo>
                      <a:pt x="35" y="207"/>
                    </a:lnTo>
                    <a:close/>
                    <a:moveTo>
                      <a:pt x="38" y="205"/>
                    </a:moveTo>
                    <a:lnTo>
                      <a:pt x="38" y="207"/>
                    </a:lnTo>
                    <a:lnTo>
                      <a:pt x="38" y="205"/>
                    </a:lnTo>
                    <a:close/>
                    <a:moveTo>
                      <a:pt x="95" y="164"/>
                    </a:moveTo>
                    <a:lnTo>
                      <a:pt x="95" y="162"/>
                    </a:lnTo>
                    <a:lnTo>
                      <a:pt x="92" y="162"/>
                    </a:lnTo>
                    <a:lnTo>
                      <a:pt x="95" y="162"/>
                    </a:lnTo>
                    <a:lnTo>
                      <a:pt x="95" y="164"/>
                    </a:lnTo>
                    <a:close/>
                    <a:moveTo>
                      <a:pt x="68" y="157"/>
                    </a:moveTo>
                    <a:lnTo>
                      <a:pt x="68" y="160"/>
                    </a:lnTo>
                    <a:lnTo>
                      <a:pt x="66" y="160"/>
                    </a:lnTo>
                    <a:lnTo>
                      <a:pt x="66" y="157"/>
                    </a:lnTo>
                    <a:lnTo>
                      <a:pt x="68" y="157"/>
                    </a:lnTo>
                    <a:close/>
                    <a:moveTo>
                      <a:pt x="87" y="157"/>
                    </a:moveTo>
                    <a:lnTo>
                      <a:pt x="87" y="160"/>
                    </a:lnTo>
                    <a:lnTo>
                      <a:pt x="90" y="160"/>
                    </a:lnTo>
                    <a:lnTo>
                      <a:pt x="87" y="160"/>
                    </a:lnTo>
                    <a:lnTo>
                      <a:pt x="85" y="160"/>
                    </a:lnTo>
                    <a:lnTo>
                      <a:pt x="85" y="157"/>
                    </a:lnTo>
                    <a:lnTo>
                      <a:pt x="87" y="157"/>
                    </a:lnTo>
                    <a:close/>
                    <a:moveTo>
                      <a:pt x="61" y="148"/>
                    </a:moveTo>
                    <a:lnTo>
                      <a:pt x="59" y="148"/>
                    </a:lnTo>
                    <a:lnTo>
                      <a:pt x="59" y="145"/>
                    </a:lnTo>
                    <a:lnTo>
                      <a:pt x="61" y="145"/>
                    </a:lnTo>
                    <a:lnTo>
                      <a:pt x="61" y="148"/>
                    </a:lnTo>
                    <a:close/>
                    <a:moveTo>
                      <a:pt x="76" y="136"/>
                    </a:moveTo>
                    <a:lnTo>
                      <a:pt x="76" y="133"/>
                    </a:lnTo>
                    <a:lnTo>
                      <a:pt x="76" y="136"/>
                    </a:lnTo>
                    <a:close/>
                    <a:moveTo>
                      <a:pt x="73" y="136"/>
                    </a:moveTo>
                    <a:lnTo>
                      <a:pt x="73" y="133"/>
                    </a:lnTo>
                    <a:lnTo>
                      <a:pt x="73" y="136"/>
                    </a:lnTo>
                    <a:close/>
                    <a:moveTo>
                      <a:pt x="73" y="136"/>
                    </a:moveTo>
                    <a:lnTo>
                      <a:pt x="73" y="138"/>
                    </a:lnTo>
                    <a:lnTo>
                      <a:pt x="71" y="138"/>
                    </a:lnTo>
                    <a:lnTo>
                      <a:pt x="71" y="141"/>
                    </a:lnTo>
                    <a:lnTo>
                      <a:pt x="73" y="141"/>
                    </a:lnTo>
                    <a:lnTo>
                      <a:pt x="73" y="143"/>
                    </a:lnTo>
                    <a:lnTo>
                      <a:pt x="71" y="143"/>
                    </a:lnTo>
                    <a:lnTo>
                      <a:pt x="68" y="143"/>
                    </a:lnTo>
                    <a:lnTo>
                      <a:pt x="68" y="141"/>
                    </a:lnTo>
                    <a:lnTo>
                      <a:pt x="66" y="141"/>
                    </a:lnTo>
                    <a:lnTo>
                      <a:pt x="64" y="141"/>
                    </a:lnTo>
                    <a:lnTo>
                      <a:pt x="61" y="141"/>
                    </a:lnTo>
                    <a:lnTo>
                      <a:pt x="61" y="138"/>
                    </a:lnTo>
                    <a:lnTo>
                      <a:pt x="61" y="136"/>
                    </a:lnTo>
                    <a:lnTo>
                      <a:pt x="64" y="136"/>
                    </a:lnTo>
                    <a:lnTo>
                      <a:pt x="64" y="138"/>
                    </a:lnTo>
                    <a:lnTo>
                      <a:pt x="66" y="138"/>
                    </a:lnTo>
                    <a:lnTo>
                      <a:pt x="66" y="136"/>
                    </a:lnTo>
                    <a:lnTo>
                      <a:pt x="68" y="136"/>
                    </a:lnTo>
                    <a:lnTo>
                      <a:pt x="68" y="138"/>
                    </a:lnTo>
                    <a:lnTo>
                      <a:pt x="68" y="136"/>
                    </a:lnTo>
                    <a:lnTo>
                      <a:pt x="71" y="136"/>
                    </a:lnTo>
                    <a:lnTo>
                      <a:pt x="71" y="133"/>
                    </a:lnTo>
                    <a:lnTo>
                      <a:pt x="73" y="133"/>
                    </a:lnTo>
                    <a:lnTo>
                      <a:pt x="73" y="136"/>
                    </a:lnTo>
                    <a:close/>
                    <a:moveTo>
                      <a:pt x="52" y="129"/>
                    </a:moveTo>
                    <a:lnTo>
                      <a:pt x="50" y="129"/>
                    </a:lnTo>
                    <a:lnTo>
                      <a:pt x="50" y="126"/>
                    </a:lnTo>
                    <a:lnTo>
                      <a:pt x="52" y="126"/>
                    </a:lnTo>
                    <a:lnTo>
                      <a:pt x="52" y="124"/>
                    </a:lnTo>
                    <a:lnTo>
                      <a:pt x="52" y="126"/>
                    </a:lnTo>
                    <a:lnTo>
                      <a:pt x="52" y="129"/>
                    </a:lnTo>
                    <a:close/>
                    <a:moveTo>
                      <a:pt x="54" y="107"/>
                    </a:moveTo>
                    <a:lnTo>
                      <a:pt x="54" y="110"/>
                    </a:lnTo>
                    <a:lnTo>
                      <a:pt x="54" y="107"/>
                    </a:lnTo>
                    <a:close/>
                    <a:moveTo>
                      <a:pt x="52" y="81"/>
                    </a:moveTo>
                    <a:lnTo>
                      <a:pt x="52" y="79"/>
                    </a:lnTo>
                    <a:lnTo>
                      <a:pt x="52" y="81"/>
                    </a:lnTo>
                    <a:lnTo>
                      <a:pt x="52" y="79"/>
                    </a:lnTo>
                    <a:lnTo>
                      <a:pt x="52" y="81"/>
                    </a:lnTo>
                    <a:close/>
                    <a:moveTo>
                      <a:pt x="140" y="38"/>
                    </a:moveTo>
                    <a:lnTo>
                      <a:pt x="142" y="38"/>
                    </a:lnTo>
                    <a:lnTo>
                      <a:pt x="140" y="38"/>
                    </a:lnTo>
                    <a:close/>
                    <a:moveTo>
                      <a:pt x="137" y="38"/>
                    </a:moveTo>
                    <a:lnTo>
                      <a:pt x="137" y="41"/>
                    </a:lnTo>
                    <a:lnTo>
                      <a:pt x="140" y="41"/>
                    </a:lnTo>
                    <a:lnTo>
                      <a:pt x="140" y="43"/>
                    </a:lnTo>
                    <a:lnTo>
                      <a:pt x="140" y="41"/>
                    </a:lnTo>
                    <a:lnTo>
                      <a:pt x="140" y="43"/>
                    </a:lnTo>
                    <a:lnTo>
                      <a:pt x="137" y="43"/>
                    </a:lnTo>
                    <a:lnTo>
                      <a:pt x="137" y="41"/>
                    </a:lnTo>
                    <a:lnTo>
                      <a:pt x="137" y="43"/>
                    </a:lnTo>
                    <a:lnTo>
                      <a:pt x="137" y="46"/>
                    </a:lnTo>
                    <a:lnTo>
                      <a:pt x="137" y="43"/>
                    </a:lnTo>
                    <a:lnTo>
                      <a:pt x="135" y="43"/>
                    </a:lnTo>
                    <a:lnTo>
                      <a:pt x="135" y="41"/>
                    </a:lnTo>
                    <a:lnTo>
                      <a:pt x="135" y="38"/>
                    </a:lnTo>
                    <a:lnTo>
                      <a:pt x="133" y="38"/>
                    </a:lnTo>
                    <a:lnTo>
                      <a:pt x="135" y="38"/>
                    </a:lnTo>
                    <a:lnTo>
                      <a:pt x="137" y="38"/>
                    </a:lnTo>
                    <a:close/>
                    <a:moveTo>
                      <a:pt x="142" y="38"/>
                    </a:moveTo>
                    <a:lnTo>
                      <a:pt x="140" y="38"/>
                    </a:lnTo>
                    <a:lnTo>
                      <a:pt x="140" y="41"/>
                    </a:lnTo>
                    <a:lnTo>
                      <a:pt x="140" y="38"/>
                    </a:lnTo>
                    <a:lnTo>
                      <a:pt x="140" y="41"/>
                    </a:lnTo>
                    <a:lnTo>
                      <a:pt x="137" y="41"/>
                    </a:lnTo>
                    <a:lnTo>
                      <a:pt x="137" y="38"/>
                    </a:lnTo>
                    <a:lnTo>
                      <a:pt x="140" y="38"/>
                    </a:lnTo>
                    <a:lnTo>
                      <a:pt x="137" y="38"/>
                    </a:lnTo>
                    <a:lnTo>
                      <a:pt x="140" y="38"/>
                    </a:lnTo>
                    <a:lnTo>
                      <a:pt x="142" y="38"/>
                    </a:lnTo>
                    <a:close/>
                    <a:moveTo>
                      <a:pt x="140" y="36"/>
                    </a:moveTo>
                    <a:lnTo>
                      <a:pt x="142" y="36"/>
                    </a:lnTo>
                    <a:lnTo>
                      <a:pt x="140" y="36"/>
                    </a:lnTo>
                    <a:lnTo>
                      <a:pt x="142" y="36"/>
                    </a:lnTo>
                    <a:lnTo>
                      <a:pt x="140" y="38"/>
                    </a:lnTo>
                    <a:lnTo>
                      <a:pt x="140" y="36"/>
                    </a:lnTo>
                    <a:close/>
                    <a:moveTo>
                      <a:pt x="137" y="34"/>
                    </a:moveTo>
                    <a:lnTo>
                      <a:pt x="135" y="34"/>
                    </a:lnTo>
                    <a:lnTo>
                      <a:pt x="137" y="34"/>
                    </a:lnTo>
                    <a:lnTo>
                      <a:pt x="135" y="34"/>
                    </a:lnTo>
                    <a:lnTo>
                      <a:pt x="137" y="34"/>
                    </a:lnTo>
                    <a:close/>
                    <a:moveTo>
                      <a:pt x="133" y="27"/>
                    </a:moveTo>
                    <a:lnTo>
                      <a:pt x="133" y="24"/>
                    </a:lnTo>
                    <a:lnTo>
                      <a:pt x="133" y="27"/>
                    </a:lnTo>
                    <a:close/>
                    <a:moveTo>
                      <a:pt x="133" y="24"/>
                    </a:moveTo>
                    <a:lnTo>
                      <a:pt x="135" y="24"/>
                    </a:lnTo>
                    <a:lnTo>
                      <a:pt x="133" y="24"/>
                    </a:lnTo>
                    <a:lnTo>
                      <a:pt x="133" y="27"/>
                    </a:lnTo>
                    <a:lnTo>
                      <a:pt x="135" y="27"/>
                    </a:lnTo>
                    <a:lnTo>
                      <a:pt x="133" y="27"/>
                    </a:lnTo>
                    <a:lnTo>
                      <a:pt x="133" y="24"/>
                    </a:lnTo>
                    <a:close/>
                    <a:moveTo>
                      <a:pt x="135" y="24"/>
                    </a:moveTo>
                    <a:lnTo>
                      <a:pt x="133" y="24"/>
                    </a:lnTo>
                    <a:lnTo>
                      <a:pt x="135" y="24"/>
                    </a:lnTo>
                    <a:close/>
                    <a:moveTo>
                      <a:pt x="130" y="22"/>
                    </a:moveTo>
                    <a:lnTo>
                      <a:pt x="130" y="24"/>
                    </a:lnTo>
                    <a:lnTo>
                      <a:pt x="130" y="22"/>
                    </a:lnTo>
                    <a:close/>
                    <a:moveTo>
                      <a:pt x="135" y="19"/>
                    </a:moveTo>
                    <a:lnTo>
                      <a:pt x="135" y="22"/>
                    </a:lnTo>
                    <a:lnTo>
                      <a:pt x="133" y="22"/>
                    </a:lnTo>
                    <a:lnTo>
                      <a:pt x="133" y="24"/>
                    </a:lnTo>
                    <a:lnTo>
                      <a:pt x="133" y="22"/>
                    </a:lnTo>
                    <a:lnTo>
                      <a:pt x="135" y="22"/>
                    </a:lnTo>
                    <a:lnTo>
                      <a:pt x="135" y="19"/>
                    </a:lnTo>
                    <a:close/>
                    <a:moveTo>
                      <a:pt x="133" y="17"/>
                    </a:moveTo>
                    <a:lnTo>
                      <a:pt x="133" y="19"/>
                    </a:lnTo>
                    <a:lnTo>
                      <a:pt x="130" y="19"/>
                    </a:lnTo>
                    <a:lnTo>
                      <a:pt x="130" y="17"/>
                    </a:lnTo>
                    <a:lnTo>
                      <a:pt x="130" y="19"/>
                    </a:lnTo>
                    <a:lnTo>
                      <a:pt x="130" y="17"/>
                    </a:lnTo>
                    <a:lnTo>
                      <a:pt x="133" y="17"/>
                    </a:lnTo>
                    <a:close/>
                    <a:moveTo>
                      <a:pt x="135" y="15"/>
                    </a:moveTo>
                    <a:lnTo>
                      <a:pt x="135" y="17"/>
                    </a:lnTo>
                    <a:lnTo>
                      <a:pt x="135" y="15"/>
                    </a:lnTo>
                    <a:close/>
                    <a:moveTo>
                      <a:pt x="137" y="15"/>
                    </a:moveTo>
                    <a:lnTo>
                      <a:pt x="137" y="17"/>
                    </a:lnTo>
                    <a:lnTo>
                      <a:pt x="137" y="15"/>
                    </a:lnTo>
                    <a:lnTo>
                      <a:pt x="137" y="17"/>
                    </a:lnTo>
                    <a:lnTo>
                      <a:pt x="135" y="17"/>
                    </a:lnTo>
                    <a:lnTo>
                      <a:pt x="135" y="19"/>
                    </a:lnTo>
                    <a:lnTo>
                      <a:pt x="135" y="17"/>
                    </a:lnTo>
                    <a:lnTo>
                      <a:pt x="135" y="15"/>
                    </a:lnTo>
                    <a:lnTo>
                      <a:pt x="137" y="15"/>
                    </a:lnTo>
                    <a:close/>
                    <a:moveTo>
                      <a:pt x="137" y="15"/>
                    </a:moveTo>
                    <a:lnTo>
                      <a:pt x="135" y="15"/>
                    </a:lnTo>
                    <a:lnTo>
                      <a:pt x="137" y="15"/>
                    </a:lnTo>
                    <a:lnTo>
                      <a:pt x="135" y="15"/>
                    </a:lnTo>
                    <a:lnTo>
                      <a:pt x="137" y="15"/>
                    </a:lnTo>
                    <a:close/>
                    <a:moveTo>
                      <a:pt x="137" y="15"/>
                    </a:moveTo>
                    <a:lnTo>
                      <a:pt x="135" y="15"/>
                    </a:lnTo>
                    <a:lnTo>
                      <a:pt x="137" y="15"/>
                    </a:lnTo>
                    <a:close/>
                    <a:moveTo>
                      <a:pt x="137" y="12"/>
                    </a:moveTo>
                    <a:lnTo>
                      <a:pt x="140" y="12"/>
                    </a:lnTo>
                    <a:lnTo>
                      <a:pt x="137" y="12"/>
                    </a:lnTo>
                    <a:lnTo>
                      <a:pt x="137" y="15"/>
                    </a:lnTo>
                    <a:lnTo>
                      <a:pt x="137" y="12"/>
                    </a:lnTo>
                    <a:close/>
                    <a:moveTo>
                      <a:pt x="140" y="12"/>
                    </a:moveTo>
                    <a:lnTo>
                      <a:pt x="137" y="12"/>
                    </a:lnTo>
                    <a:lnTo>
                      <a:pt x="140" y="12"/>
                    </a:lnTo>
                    <a:close/>
                    <a:moveTo>
                      <a:pt x="168" y="3"/>
                    </a:moveTo>
                    <a:lnTo>
                      <a:pt x="166" y="3"/>
                    </a:lnTo>
                    <a:lnTo>
                      <a:pt x="168" y="3"/>
                    </a:lnTo>
                    <a:close/>
                    <a:moveTo>
                      <a:pt x="163" y="3"/>
                    </a:moveTo>
                    <a:lnTo>
                      <a:pt x="161" y="3"/>
                    </a:lnTo>
                    <a:lnTo>
                      <a:pt x="163" y="3"/>
                    </a:lnTo>
                    <a:close/>
                    <a:moveTo>
                      <a:pt x="166" y="3"/>
                    </a:moveTo>
                    <a:lnTo>
                      <a:pt x="163" y="3"/>
                    </a:lnTo>
                    <a:lnTo>
                      <a:pt x="166" y="3"/>
                    </a:lnTo>
                    <a:close/>
                    <a:moveTo>
                      <a:pt x="166" y="0"/>
                    </a:moveTo>
                    <a:lnTo>
                      <a:pt x="168" y="0"/>
                    </a:lnTo>
                    <a:lnTo>
                      <a:pt x="166" y="3"/>
                    </a:lnTo>
                    <a:lnTo>
                      <a:pt x="168" y="3"/>
                    </a:lnTo>
                    <a:lnTo>
                      <a:pt x="166" y="3"/>
                    </a:lnTo>
                    <a:lnTo>
                      <a:pt x="166"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80" name="Freeform 52481">
                <a:extLst>
                  <a:ext uri="{FF2B5EF4-FFF2-40B4-BE49-F238E27FC236}">
                    <a16:creationId xmlns:a16="http://schemas.microsoft.com/office/drawing/2014/main" id="{12108689-4A2C-4DF2-9992-7483B1A4843B}"/>
                  </a:ext>
                </a:extLst>
              </p:cNvPr>
              <p:cNvSpPr>
                <a:spLocks noEditPoints="1"/>
              </p:cNvSpPr>
              <p:nvPr/>
            </p:nvSpPr>
            <p:spPr bwMode="auto">
              <a:xfrm>
                <a:off x="3926990" y="4949663"/>
                <a:ext cx="545750" cy="750646"/>
              </a:xfrm>
              <a:custGeom>
                <a:avLst/>
                <a:gdLst>
                  <a:gd name="T0" fmla="*/ 197 w 285"/>
                  <a:gd name="T1" fmla="*/ 392 h 392"/>
                  <a:gd name="T2" fmla="*/ 107 w 285"/>
                  <a:gd name="T3" fmla="*/ 362 h 392"/>
                  <a:gd name="T4" fmla="*/ 107 w 285"/>
                  <a:gd name="T5" fmla="*/ 362 h 392"/>
                  <a:gd name="T6" fmla="*/ 104 w 285"/>
                  <a:gd name="T7" fmla="*/ 359 h 392"/>
                  <a:gd name="T8" fmla="*/ 194 w 285"/>
                  <a:gd name="T9" fmla="*/ 326 h 392"/>
                  <a:gd name="T10" fmla="*/ 194 w 285"/>
                  <a:gd name="T11" fmla="*/ 326 h 392"/>
                  <a:gd name="T12" fmla="*/ 192 w 285"/>
                  <a:gd name="T13" fmla="*/ 326 h 392"/>
                  <a:gd name="T14" fmla="*/ 285 w 285"/>
                  <a:gd name="T15" fmla="*/ 255 h 392"/>
                  <a:gd name="T16" fmla="*/ 285 w 285"/>
                  <a:gd name="T17" fmla="*/ 255 h 392"/>
                  <a:gd name="T18" fmla="*/ 138 w 285"/>
                  <a:gd name="T19" fmla="*/ 228 h 392"/>
                  <a:gd name="T20" fmla="*/ 14 w 285"/>
                  <a:gd name="T21" fmla="*/ 221 h 392"/>
                  <a:gd name="T22" fmla="*/ 14 w 285"/>
                  <a:gd name="T23" fmla="*/ 221 h 392"/>
                  <a:gd name="T24" fmla="*/ 9 w 285"/>
                  <a:gd name="T25" fmla="*/ 219 h 392"/>
                  <a:gd name="T26" fmla="*/ 9 w 285"/>
                  <a:gd name="T27" fmla="*/ 212 h 392"/>
                  <a:gd name="T28" fmla="*/ 9 w 285"/>
                  <a:gd name="T29" fmla="*/ 212 h 392"/>
                  <a:gd name="T30" fmla="*/ 0 w 285"/>
                  <a:gd name="T31" fmla="*/ 209 h 392"/>
                  <a:gd name="T32" fmla="*/ 100 w 285"/>
                  <a:gd name="T33" fmla="*/ 46 h 392"/>
                  <a:gd name="T34" fmla="*/ 100 w 285"/>
                  <a:gd name="T35" fmla="*/ 46 h 392"/>
                  <a:gd name="T36" fmla="*/ 104 w 285"/>
                  <a:gd name="T37" fmla="*/ 46 h 392"/>
                  <a:gd name="T38" fmla="*/ 104 w 285"/>
                  <a:gd name="T39" fmla="*/ 43 h 392"/>
                  <a:gd name="T40" fmla="*/ 104 w 285"/>
                  <a:gd name="T41" fmla="*/ 43 h 392"/>
                  <a:gd name="T42" fmla="*/ 100 w 285"/>
                  <a:gd name="T43" fmla="*/ 36 h 392"/>
                  <a:gd name="T44" fmla="*/ 109 w 285"/>
                  <a:gd name="T45" fmla="*/ 36 h 392"/>
                  <a:gd name="T46" fmla="*/ 109 w 285"/>
                  <a:gd name="T47" fmla="*/ 36 h 392"/>
                  <a:gd name="T48" fmla="*/ 97 w 285"/>
                  <a:gd name="T49" fmla="*/ 36 h 392"/>
                  <a:gd name="T50" fmla="*/ 102 w 285"/>
                  <a:gd name="T51" fmla="*/ 34 h 392"/>
                  <a:gd name="T52" fmla="*/ 102 w 285"/>
                  <a:gd name="T53" fmla="*/ 34 h 392"/>
                  <a:gd name="T54" fmla="*/ 100 w 285"/>
                  <a:gd name="T55" fmla="*/ 31 h 392"/>
                  <a:gd name="T56" fmla="*/ 102 w 285"/>
                  <a:gd name="T57" fmla="*/ 31 h 392"/>
                  <a:gd name="T58" fmla="*/ 102 w 285"/>
                  <a:gd name="T59" fmla="*/ 31 h 392"/>
                  <a:gd name="T60" fmla="*/ 97 w 285"/>
                  <a:gd name="T61" fmla="*/ 24 h 392"/>
                  <a:gd name="T62" fmla="*/ 95 w 285"/>
                  <a:gd name="T63" fmla="*/ 24 h 392"/>
                  <a:gd name="T64" fmla="*/ 95 w 285"/>
                  <a:gd name="T65" fmla="*/ 22 h 392"/>
                  <a:gd name="T66" fmla="*/ 95 w 285"/>
                  <a:gd name="T67" fmla="*/ 24 h 392"/>
                  <a:gd name="T68" fmla="*/ 97 w 285"/>
                  <a:gd name="T69" fmla="*/ 17 h 392"/>
                  <a:gd name="T70" fmla="*/ 102 w 285"/>
                  <a:gd name="T71" fmla="*/ 15 h 392"/>
                  <a:gd name="T72" fmla="*/ 102 w 285"/>
                  <a:gd name="T73" fmla="*/ 15 h 392"/>
                  <a:gd name="T74" fmla="*/ 102 w 285"/>
                  <a:gd name="T75" fmla="*/ 15 h 392"/>
                  <a:gd name="T76" fmla="*/ 104 w 285"/>
                  <a:gd name="T77" fmla="*/ 15 h 392"/>
                  <a:gd name="T78" fmla="*/ 104 w 285"/>
                  <a:gd name="T79" fmla="*/ 15 h 392"/>
                  <a:gd name="T80" fmla="*/ 102 w 285"/>
                  <a:gd name="T81" fmla="*/ 15 h 392"/>
                  <a:gd name="T82" fmla="*/ 104 w 285"/>
                  <a:gd name="T83" fmla="*/ 15 h 392"/>
                  <a:gd name="T84" fmla="*/ 104 w 285"/>
                  <a:gd name="T85" fmla="*/ 15 h 392"/>
                  <a:gd name="T86" fmla="*/ 104 w 285"/>
                  <a:gd name="T87" fmla="*/ 12 h 392"/>
                  <a:gd name="T88" fmla="*/ 107 w 285"/>
                  <a:gd name="T89" fmla="*/ 12 h 392"/>
                  <a:gd name="T90" fmla="*/ 107 w 285"/>
                  <a:gd name="T91" fmla="*/ 12 h 392"/>
                  <a:gd name="T92" fmla="*/ 107 w 285"/>
                  <a:gd name="T93" fmla="*/ 12 h 392"/>
                  <a:gd name="T94" fmla="*/ 104 w 285"/>
                  <a:gd name="T95" fmla="*/ 15 h 392"/>
                  <a:gd name="T96" fmla="*/ 107 w 285"/>
                  <a:gd name="T97" fmla="*/ 12 h 392"/>
                  <a:gd name="T98" fmla="*/ 107 w 285"/>
                  <a:gd name="T99" fmla="*/ 12 h 392"/>
                  <a:gd name="T100" fmla="*/ 109 w 285"/>
                  <a:gd name="T101" fmla="*/ 12 h 392"/>
                  <a:gd name="T102" fmla="*/ 109 w 285"/>
                  <a:gd name="T103" fmla="*/ 12 h 392"/>
                  <a:gd name="T104" fmla="*/ 107 w 285"/>
                  <a:gd name="T105" fmla="*/ 12 h 392"/>
                  <a:gd name="T106" fmla="*/ 107 w 285"/>
                  <a:gd name="T107" fmla="*/ 12 h 392"/>
                  <a:gd name="T108" fmla="*/ 107 w 285"/>
                  <a:gd name="T109" fmla="*/ 10 h 392"/>
                  <a:gd name="T110" fmla="*/ 130 w 285"/>
                  <a:gd name="T111" fmla="*/ 3 h 392"/>
                  <a:gd name="T112" fmla="*/ 130 w 285"/>
                  <a:gd name="T113"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5" h="392">
                    <a:moveTo>
                      <a:pt x="197" y="390"/>
                    </a:moveTo>
                    <a:lnTo>
                      <a:pt x="197" y="392"/>
                    </a:lnTo>
                    <a:lnTo>
                      <a:pt x="197" y="390"/>
                    </a:lnTo>
                    <a:close/>
                    <a:moveTo>
                      <a:pt x="107" y="362"/>
                    </a:moveTo>
                    <a:lnTo>
                      <a:pt x="107" y="359"/>
                    </a:lnTo>
                    <a:lnTo>
                      <a:pt x="107" y="362"/>
                    </a:lnTo>
                    <a:close/>
                    <a:moveTo>
                      <a:pt x="107" y="359"/>
                    </a:moveTo>
                    <a:lnTo>
                      <a:pt x="104" y="359"/>
                    </a:lnTo>
                    <a:lnTo>
                      <a:pt x="107" y="359"/>
                    </a:lnTo>
                    <a:close/>
                    <a:moveTo>
                      <a:pt x="194" y="326"/>
                    </a:moveTo>
                    <a:lnTo>
                      <a:pt x="192" y="326"/>
                    </a:lnTo>
                    <a:lnTo>
                      <a:pt x="194" y="326"/>
                    </a:lnTo>
                    <a:close/>
                    <a:moveTo>
                      <a:pt x="194" y="326"/>
                    </a:moveTo>
                    <a:lnTo>
                      <a:pt x="192" y="326"/>
                    </a:lnTo>
                    <a:lnTo>
                      <a:pt x="194" y="326"/>
                    </a:lnTo>
                    <a:close/>
                    <a:moveTo>
                      <a:pt x="285" y="255"/>
                    </a:moveTo>
                    <a:lnTo>
                      <a:pt x="285" y="252"/>
                    </a:lnTo>
                    <a:lnTo>
                      <a:pt x="285" y="255"/>
                    </a:lnTo>
                    <a:close/>
                    <a:moveTo>
                      <a:pt x="140" y="228"/>
                    </a:moveTo>
                    <a:lnTo>
                      <a:pt x="138" y="228"/>
                    </a:lnTo>
                    <a:lnTo>
                      <a:pt x="140" y="228"/>
                    </a:lnTo>
                    <a:close/>
                    <a:moveTo>
                      <a:pt x="14" y="221"/>
                    </a:moveTo>
                    <a:lnTo>
                      <a:pt x="12" y="221"/>
                    </a:lnTo>
                    <a:lnTo>
                      <a:pt x="14" y="221"/>
                    </a:lnTo>
                    <a:close/>
                    <a:moveTo>
                      <a:pt x="12" y="219"/>
                    </a:moveTo>
                    <a:lnTo>
                      <a:pt x="9" y="219"/>
                    </a:lnTo>
                    <a:lnTo>
                      <a:pt x="12" y="219"/>
                    </a:lnTo>
                    <a:close/>
                    <a:moveTo>
                      <a:pt x="9" y="212"/>
                    </a:moveTo>
                    <a:lnTo>
                      <a:pt x="7" y="212"/>
                    </a:lnTo>
                    <a:lnTo>
                      <a:pt x="9" y="212"/>
                    </a:lnTo>
                    <a:close/>
                    <a:moveTo>
                      <a:pt x="0" y="207"/>
                    </a:moveTo>
                    <a:lnTo>
                      <a:pt x="0" y="209"/>
                    </a:lnTo>
                    <a:lnTo>
                      <a:pt x="0" y="207"/>
                    </a:lnTo>
                    <a:close/>
                    <a:moveTo>
                      <a:pt x="100" y="46"/>
                    </a:moveTo>
                    <a:lnTo>
                      <a:pt x="102" y="46"/>
                    </a:lnTo>
                    <a:lnTo>
                      <a:pt x="100" y="46"/>
                    </a:lnTo>
                    <a:close/>
                    <a:moveTo>
                      <a:pt x="104" y="43"/>
                    </a:moveTo>
                    <a:lnTo>
                      <a:pt x="104" y="46"/>
                    </a:lnTo>
                    <a:lnTo>
                      <a:pt x="104" y="43"/>
                    </a:lnTo>
                    <a:close/>
                    <a:moveTo>
                      <a:pt x="104" y="43"/>
                    </a:moveTo>
                    <a:lnTo>
                      <a:pt x="107" y="43"/>
                    </a:lnTo>
                    <a:lnTo>
                      <a:pt x="104" y="43"/>
                    </a:lnTo>
                    <a:close/>
                    <a:moveTo>
                      <a:pt x="100" y="38"/>
                    </a:moveTo>
                    <a:lnTo>
                      <a:pt x="100" y="36"/>
                    </a:lnTo>
                    <a:lnTo>
                      <a:pt x="100" y="38"/>
                    </a:lnTo>
                    <a:close/>
                    <a:moveTo>
                      <a:pt x="109" y="36"/>
                    </a:moveTo>
                    <a:lnTo>
                      <a:pt x="107" y="36"/>
                    </a:lnTo>
                    <a:lnTo>
                      <a:pt x="109" y="36"/>
                    </a:lnTo>
                    <a:close/>
                    <a:moveTo>
                      <a:pt x="100" y="36"/>
                    </a:moveTo>
                    <a:lnTo>
                      <a:pt x="97" y="36"/>
                    </a:lnTo>
                    <a:lnTo>
                      <a:pt x="100" y="36"/>
                    </a:lnTo>
                    <a:close/>
                    <a:moveTo>
                      <a:pt x="102" y="34"/>
                    </a:moveTo>
                    <a:lnTo>
                      <a:pt x="102" y="31"/>
                    </a:lnTo>
                    <a:lnTo>
                      <a:pt x="102" y="34"/>
                    </a:lnTo>
                    <a:close/>
                    <a:moveTo>
                      <a:pt x="102" y="31"/>
                    </a:moveTo>
                    <a:lnTo>
                      <a:pt x="100" y="31"/>
                    </a:lnTo>
                    <a:lnTo>
                      <a:pt x="102" y="31"/>
                    </a:lnTo>
                    <a:close/>
                    <a:moveTo>
                      <a:pt x="102" y="31"/>
                    </a:moveTo>
                    <a:lnTo>
                      <a:pt x="100" y="31"/>
                    </a:lnTo>
                    <a:lnTo>
                      <a:pt x="102" y="31"/>
                    </a:lnTo>
                    <a:close/>
                    <a:moveTo>
                      <a:pt x="100" y="24"/>
                    </a:moveTo>
                    <a:lnTo>
                      <a:pt x="97" y="24"/>
                    </a:lnTo>
                    <a:lnTo>
                      <a:pt x="100" y="24"/>
                    </a:lnTo>
                    <a:close/>
                    <a:moveTo>
                      <a:pt x="95" y="24"/>
                    </a:moveTo>
                    <a:lnTo>
                      <a:pt x="97" y="22"/>
                    </a:lnTo>
                    <a:lnTo>
                      <a:pt x="95" y="22"/>
                    </a:lnTo>
                    <a:lnTo>
                      <a:pt x="97" y="22"/>
                    </a:lnTo>
                    <a:lnTo>
                      <a:pt x="95" y="24"/>
                    </a:lnTo>
                    <a:close/>
                    <a:moveTo>
                      <a:pt x="97" y="19"/>
                    </a:moveTo>
                    <a:lnTo>
                      <a:pt x="97" y="17"/>
                    </a:lnTo>
                    <a:lnTo>
                      <a:pt x="97" y="19"/>
                    </a:lnTo>
                    <a:close/>
                    <a:moveTo>
                      <a:pt x="102" y="15"/>
                    </a:moveTo>
                    <a:lnTo>
                      <a:pt x="100" y="15"/>
                    </a:lnTo>
                    <a:lnTo>
                      <a:pt x="102" y="15"/>
                    </a:lnTo>
                    <a:close/>
                    <a:moveTo>
                      <a:pt x="100" y="15"/>
                    </a:moveTo>
                    <a:lnTo>
                      <a:pt x="102" y="15"/>
                    </a:lnTo>
                    <a:lnTo>
                      <a:pt x="100" y="15"/>
                    </a:lnTo>
                    <a:close/>
                    <a:moveTo>
                      <a:pt x="104" y="15"/>
                    </a:moveTo>
                    <a:lnTo>
                      <a:pt x="102" y="15"/>
                    </a:lnTo>
                    <a:lnTo>
                      <a:pt x="104" y="15"/>
                    </a:lnTo>
                    <a:close/>
                    <a:moveTo>
                      <a:pt x="104" y="15"/>
                    </a:moveTo>
                    <a:lnTo>
                      <a:pt x="102" y="15"/>
                    </a:lnTo>
                    <a:lnTo>
                      <a:pt x="104" y="15"/>
                    </a:lnTo>
                    <a:close/>
                    <a:moveTo>
                      <a:pt x="104" y="15"/>
                    </a:moveTo>
                    <a:lnTo>
                      <a:pt x="104" y="12"/>
                    </a:lnTo>
                    <a:lnTo>
                      <a:pt x="104" y="15"/>
                    </a:lnTo>
                    <a:close/>
                    <a:moveTo>
                      <a:pt x="104" y="15"/>
                    </a:moveTo>
                    <a:lnTo>
                      <a:pt x="104" y="12"/>
                    </a:lnTo>
                    <a:lnTo>
                      <a:pt x="104" y="15"/>
                    </a:lnTo>
                    <a:close/>
                    <a:moveTo>
                      <a:pt x="107" y="12"/>
                    </a:moveTo>
                    <a:lnTo>
                      <a:pt x="107" y="15"/>
                    </a:lnTo>
                    <a:lnTo>
                      <a:pt x="107" y="12"/>
                    </a:lnTo>
                    <a:lnTo>
                      <a:pt x="107" y="15"/>
                    </a:lnTo>
                    <a:lnTo>
                      <a:pt x="107" y="12"/>
                    </a:lnTo>
                    <a:close/>
                    <a:moveTo>
                      <a:pt x="104" y="12"/>
                    </a:moveTo>
                    <a:lnTo>
                      <a:pt x="104" y="15"/>
                    </a:lnTo>
                    <a:lnTo>
                      <a:pt x="104" y="12"/>
                    </a:lnTo>
                    <a:close/>
                    <a:moveTo>
                      <a:pt x="107" y="12"/>
                    </a:moveTo>
                    <a:lnTo>
                      <a:pt x="104" y="12"/>
                    </a:lnTo>
                    <a:lnTo>
                      <a:pt x="107" y="12"/>
                    </a:lnTo>
                    <a:close/>
                    <a:moveTo>
                      <a:pt x="109" y="10"/>
                    </a:moveTo>
                    <a:lnTo>
                      <a:pt x="109" y="12"/>
                    </a:lnTo>
                    <a:lnTo>
                      <a:pt x="109" y="10"/>
                    </a:lnTo>
                    <a:lnTo>
                      <a:pt x="109" y="12"/>
                    </a:lnTo>
                    <a:lnTo>
                      <a:pt x="109" y="10"/>
                    </a:lnTo>
                    <a:close/>
                    <a:moveTo>
                      <a:pt x="107" y="12"/>
                    </a:moveTo>
                    <a:lnTo>
                      <a:pt x="107" y="10"/>
                    </a:lnTo>
                    <a:lnTo>
                      <a:pt x="107" y="12"/>
                    </a:lnTo>
                    <a:close/>
                    <a:moveTo>
                      <a:pt x="107" y="12"/>
                    </a:moveTo>
                    <a:lnTo>
                      <a:pt x="107" y="10"/>
                    </a:lnTo>
                    <a:lnTo>
                      <a:pt x="107" y="12"/>
                    </a:lnTo>
                    <a:close/>
                    <a:moveTo>
                      <a:pt x="130" y="3"/>
                    </a:moveTo>
                    <a:lnTo>
                      <a:pt x="128" y="3"/>
                    </a:lnTo>
                    <a:lnTo>
                      <a:pt x="130" y="0"/>
                    </a:lnTo>
                    <a:lnTo>
                      <a:pt x="130" y="3"/>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81" name="Freeform 52483">
                <a:extLst>
                  <a:ext uri="{FF2B5EF4-FFF2-40B4-BE49-F238E27FC236}">
                    <a16:creationId xmlns:a16="http://schemas.microsoft.com/office/drawing/2014/main" id="{33753E63-1EF5-423B-A301-BAF1472170A2}"/>
                  </a:ext>
                </a:extLst>
              </p:cNvPr>
              <p:cNvSpPr>
                <a:spLocks/>
              </p:cNvSpPr>
              <p:nvPr/>
            </p:nvSpPr>
            <p:spPr bwMode="auto">
              <a:xfrm>
                <a:off x="3199325" y="4631787"/>
                <a:ext cx="13405" cy="9575"/>
              </a:xfrm>
              <a:custGeom>
                <a:avLst/>
                <a:gdLst>
                  <a:gd name="T0" fmla="*/ 3 w 7"/>
                  <a:gd name="T1" fmla="*/ 0 h 5"/>
                  <a:gd name="T2" fmla="*/ 5 w 7"/>
                  <a:gd name="T3" fmla="*/ 0 h 5"/>
                  <a:gd name="T4" fmla="*/ 5 w 7"/>
                  <a:gd name="T5" fmla="*/ 0 h 5"/>
                  <a:gd name="T6" fmla="*/ 5 w 7"/>
                  <a:gd name="T7" fmla="*/ 0 h 5"/>
                  <a:gd name="T8" fmla="*/ 5 w 7"/>
                  <a:gd name="T9" fmla="*/ 0 h 5"/>
                  <a:gd name="T10" fmla="*/ 5 w 7"/>
                  <a:gd name="T11" fmla="*/ 0 h 5"/>
                  <a:gd name="T12" fmla="*/ 5 w 7"/>
                  <a:gd name="T13" fmla="*/ 0 h 5"/>
                  <a:gd name="T14" fmla="*/ 7 w 7"/>
                  <a:gd name="T15" fmla="*/ 0 h 5"/>
                  <a:gd name="T16" fmla="*/ 7 w 7"/>
                  <a:gd name="T17" fmla="*/ 0 h 5"/>
                  <a:gd name="T18" fmla="*/ 7 w 7"/>
                  <a:gd name="T19" fmla="*/ 0 h 5"/>
                  <a:gd name="T20" fmla="*/ 7 w 7"/>
                  <a:gd name="T21" fmla="*/ 0 h 5"/>
                  <a:gd name="T22" fmla="*/ 7 w 7"/>
                  <a:gd name="T23" fmla="*/ 0 h 5"/>
                  <a:gd name="T24" fmla="*/ 7 w 7"/>
                  <a:gd name="T25" fmla="*/ 0 h 5"/>
                  <a:gd name="T26" fmla="*/ 7 w 7"/>
                  <a:gd name="T27" fmla="*/ 3 h 5"/>
                  <a:gd name="T28" fmla="*/ 7 w 7"/>
                  <a:gd name="T29" fmla="*/ 3 h 5"/>
                  <a:gd name="T30" fmla="*/ 7 w 7"/>
                  <a:gd name="T31" fmla="*/ 3 h 5"/>
                  <a:gd name="T32" fmla="*/ 7 w 7"/>
                  <a:gd name="T33" fmla="*/ 3 h 5"/>
                  <a:gd name="T34" fmla="*/ 7 w 7"/>
                  <a:gd name="T35" fmla="*/ 3 h 5"/>
                  <a:gd name="T36" fmla="*/ 7 w 7"/>
                  <a:gd name="T37" fmla="*/ 3 h 5"/>
                  <a:gd name="T38" fmla="*/ 7 w 7"/>
                  <a:gd name="T39" fmla="*/ 5 h 5"/>
                  <a:gd name="T40" fmla="*/ 7 w 7"/>
                  <a:gd name="T41" fmla="*/ 5 h 5"/>
                  <a:gd name="T42" fmla="*/ 7 w 7"/>
                  <a:gd name="T43" fmla="*/ 5 h 5"/>
                  <a:gd name="T44" fmla="*/ 7 w 7"/>
                  <a:gd name="T45" fmla="*/ 5 h 5"/>
                  <a:gd name="T46" fmla="*/ 5 w 7"/>
                  <a:gd name="T47" fmla="*/ 5 h 5"/>
                  <a:gd name="T48" fmla="*/ 5 w 7"/>
                  <a:gd name="T49" fmla="*/ 3 h 5"/>
                  <a:gd name="T50" fmla="*/ 5 w 7"/>
                  <a:gd name="T51" fmla="*/ 5 h 5"/>
                  <a:gd name="T52" fmla="*/ 5 w 7"/>
                  <a:gd name="T53" fmla="*/ 5 h 5"/>
                  <a:gd name="T54" fmla="*/ 5 w 7"/>
                  <a:gd name="T55" fmla="*/ 5 h 5"/>
                  <a:gd name="T56" fmla="*/ 5 w 7"/>
                  <a:gd name="T57" fmla="*/ 5 h 5"/>
                  <a:gd name="T58" fmla="*/ 5 w 7"/>
                  <a:gd name="T59" fmla="*/ 5 h 5"/>
                  <a:gd name="T60" fmla="*/ 5 w 7"/>
                  <a:gd name="T61" fmla="*/ 3 h 5"/>
                  <a:gd name="T62" fmla="*/ 5 w 7"/>
                  <a:gd name="T63" fmla="*/ 3 h 5"/>
                  <a:gd name="T64" fmla="*/ 3 w 7"/>
                  <a:gd name="T65" fmla="*/ 3 h 5"/>
                  <a:gd name="T66" fmla="*/ 3 w 7"/>
                  <a:gd name="T67" fmla="*/ 3 h 5"/>
                  <a:gd name="T68" fmla="*/ 3 w 7"/>
                  <a:gd name="T69" fmla="*/ 3 h 5"/>
                  <a:gd name="T70" fmla="*/ 3 w 7"/>
                  <a:gd name="T71" fmla="*/ 5 h 5"/>
                  <a:gd name="T72" fmla="*/ 3 w 7"/>
                  <a:gd name="T73" fmla="*/ 5 h 5"/>
                  <a:gd name="T74" fmla="*/ 3 w 7"/>
                  <a:gd name="T75" fmla="*/ 5 h 5"/>
                  <a:gd name="T76" fmla="*/ 3 w 7"/>
                  <a:gd name="T77" fmla="*/ 5 h 5"/>
                  <a:gd name="T78" fmla="*/ 3 w 7"/>
                  <a:gd name="T79" fmla="*/ 3 h 5"/>
                  <a:gd name="T80" fmla="*/ 3 w 7"/>
                  <a:gd name="T81" fmla="*/ 3 h 5"/>
                  <a:gd name="T82" fmla="*/ 3 w 7"/>
                  <a:gd name="T83" fmla="*/ 3 h 5"/>
                  <a:gd name="T84" fmla="*/ 3 w 7"/>
                  <a:gd name="T85" fmla="*/ 3 h 5"/>
                  <a:gd name="T86" fmla="*/ 3 w 7"/>
                  <a:gd name="T87" fmla="*/ 3 h 5"/>
                  <a:gd name="T88" fmla="*/ 0 w 7"/>
                  <a:gd name="T89" fmla="*/ 5 h 5"/>
                  <a:gd name="T90" fmla="*/ 0 w 7"/>
                  <a:gd name="T91" fmla="*/ 3 h 5"/>
                  <a:gd name="T92" fmla="*/ 0 w 7"/>
                  <a:gd name="T93" fmla="*/ 3 h 5"/>
                  <a:gd name="T94" fmla="*/ 0 w 7"/>
                  <a:gd name="T95" fmla="*/ 3 h 5"/>
                  <a:gd name="T96" fmla="*/ 3 w 7"/>
                  <a:gd name="T97" fmla="*/ 3 h 5"/>
                  <a:gd name="T98" fmla="*/ 0 w 7"/>
                  <a:gd name="T99" fmla="*/ 3 h 5"/>
                  <a:gd name="T100" fmla="*/ 0 w 7"/>
                  <a:gd name="T101" fmla="*/ 0 h 5"/>
                  <a:gd name="T102" fmla="*/ 0 w 7"/>
                  <a:gd name="T103" fmla="*/ 0 h 5"/>
                  <a:gd name="T104" fmla="*/ 0 w 7"/>
                  <a:gd name="T105" fmla="*/ 0 h 5"/>
                  <a:gd name="T106" fmla="*/ 0 w 7"/>
                  <a:gd name="T107" fmla="*/ 0 h 5"/>
                  <a:gd name="T108" fmla="*/ 0 w 7"/>
                  <a:gd name="T109" fmla="*/ 0 h 5"/>
                  <a:gd name="T110" fmla="*/ 3 w 7"/>
                  <a:gd name="T111" fmla="*/ 0 h 5"/>
                  <a:gd name="T112" fmla="*/ 3 w 7"/>
                  <a:gd name="T113" fmla="*/ 0 h 5"/>
                  <a:gd name="T114" fmla="*/ 3 w 7"/>
                  <a:gd name="T115" fmla="*/ 0 h 5"/>
                  <a:gd name="T116" fmla="*/ 3 w 7"/>
                  <a:gd name="T117" fmla="*/ 0 h 5"/>
                  <a:gd name="T118" fmla="*/ 3 w 7"/>
                  <a:gd name="T119" fmla="*/ 0 h 5"/>
                  <a:gd name="T120" fmla="*/ 3 w 7"/>
                  <a:gd name="T1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 h="5">
                    <a:moveTo>
                      <a:pt x="3" y="0"/>
                    </a:moveTo>
                    <a:lnTo>
                      <a:pt x="3" y="0"/>
                    </a:lnTo>
                    <a:lnTo>
                      <a:pt x="3"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0"/>
                    </a:lnTo>
                    <a:lnTo>
                      <a:pt x="7" y="3"/>
                    </a:lnTo>
                    <a:lnTo>
                      <a:pt x="7" y="0"/>
                    </a:lnTo>
                    <a:lnTo>
                      <a:pt x="7" y="3"/>
                    </a:lnTo>
                    <a:lnTo>
                      <a:pt x="7" y="3"/>
                    </a:lnTo>
                    <a:lnTo>
                      <a:pt x="7" y="3"/>
                    </a:lnTo>
                    <a:lnTo>
                      <a:pt x="7" y="3"/>
                    </a:lnTo>
                    <a:lnTo>
                      <a:pt x="7" y="3"/>
                    </a:lnTo>
                    <a:lnTo>
                      <a:pt x="7" y="3"/>
                    </a:lnTo>
                    <a:lnTo>
                      <a:pt x="7" y="3"/>
                    </a:lnTo>
                    <a:lnTo>
                      <a:pt x="7" y="3"/>
                    </a:lnTo>
                    <a:lnTo>
                      <a:pt x="7" y="3"/>
                    </a:lnTo>
                    <a:lnTo>
                      <a:pt x="7" y="3"/>
                    </a:lnTo>
                    <a:lnTo>
                      <a:pt x="7" y="3"/>
                    </a:lnTo>
                    <a:lnTo>
                      <a:pt x="7" y="3"/>
                    </a:lnTo>
                    <a:lnTo>
                      <a:pt x="7" y="3"/>
                    </a:lnTo>
                    <a:lnTo>
                      <a:pt x="7" y="3"/>
                    </a:lnTo>
                    <a:lnTo>
                      <a:pt x="7" y="3"/>
                    </a:lnTo>
                    <a:lnTo>
                      <a:pt x="7" y="3"/>
                    </a:lnTo>
                    <a:lnTo>
                      <a:pt x="7" y="3"/>
                    </a:lnTo>
                    <a:lnTo>
                      <a:pt x="7" y="5"/>
                    </a:lnTo>
                    <a:lnTo>
                      <a:pt x="7" y="5"/>
                    </a:lnTo>
                    <a:lnTo>
                      <a:pt x="7" y="5"/>
                    </a:lnTo>
                    <a:lnTo>
                      <a:pt x="7" y="5"/>
                    </a:lnTo>
                    <a:lnTo>
                      <a:pt x="7" y="5"/>
                    </a:lnTo>
                    <a:lnTo>
                      <a:pt x="7" y="5"/>
                    </a:lnTo>
                    <a:lnTo>
                      <a:pt x="7" y="5"/>
                    </a:lnTo>
                    <a:lnTo>
                      <a:pt x="7" y="5"/>
                    </a:lnTo>
                    <a:lnTo>
                      <a:pt x="7" y="5"/>
                    </a:lnTo>
                    <a:lnTo>
                      <a:pt x="7" y="5"/>
                    </a:lnTo>
                    <a:lnTo>
                      <a:pt x="7" y="5"/>
                    </a:lnTo>
                    <a:lnTo>
                      <a:pt x="5" y="5"/>
                    </a:lnTo>
                    <a:lnTo>
                      <a:pt x="5" y="5"/>
                    </a:lnTo>
                    <a:lnTo>
                      <a:pt x="5" y="5"/>
                    </a:lnTo>
                    <a:lnTo>
                      <a:pt x="5" y="3"/>
                    </a:lnTo>
                    <a:lnTo>
                      <a:pt x="5" y="3"/>
                    </a:lnTo>
                    <a:lnTo>
                      <a:pt x="5" y="3"/>
                    </a:lnTo>
                    <a:lnTo>
                      <a:pt x="5" y="3"/>
                    </a:lnTo>
                    <a:lnTo>
                      <a:pt x="5" y="3"/>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5" y="3"/>
                    </a:lnTo>
                    <a:lnTo>
                      <a:pt x="5" y="3"/>
                    </a:lnTo>
                    <a:lnTo>
                      <a:pt x="5" y="3"/>
                    </a:lnTo>
                    <a:lnTo>
                      <a:pt x="5" y="3"/>
                    </a:lnTo>
                    <a:lnTo>
                      <a:pt x="5" y="3"/>
                    </a:lnTo>
                    <a:lnTo>
                      <a:pt x="5" y="3"/>
                    </a:lnTo>
                    <a:lnTo>
                      <a:pt x="5" y="3"/>
                    </a:lnTo>
                    <a:lnTo>
                      <a:pt x="5" y="3"/>
                    </a:lnTo>
                    <a:lnTo>
                      <a:pt x="3" y="3"/>
                    </a:lnTo>
                    <a:lnTo>
                      <a:pt x="3" y="3"/>
                    </a:lnTo>
                    <a:lnTo>
                      <a:pt x="3" y="3"/>
                    </a:lnTo>
                    <a:lnTo>
                      <a:pt x="3" y="3"/>
                    </a:lnTo>
                    <a:lnTo>
                      <a:pt x="3" y="3"/>
                    </a:lnTo>
                    <a:lnTo>
                      <a:pt x="3" y="3"/>
                    </a:lnTo>
                    <a:lnTo>
                      <a:pt x="3" y="3"/>
                    </a:lnTo>
                    <a:lnTo>
                      <a:pt x="3" y="3"/>
                    </a:lnTo>
                    <a:lnTo>
                      <a:pt x="3" y="5"/>
                    </a:lnTo>
                    <a:lnTo>
                      <a:pt x="3" y="5"/>
                    </a:lnTo>
                    <a:lnTo>
                      <a:pt x="3" y="5"/>
                    </a:lnTo>
                    <a:lnTo>
                      <a:pt x="3" y="5"/>
                    </a:lnTo>
                    <a:lnTo>
                      <a:pt x="3" y="5"/>
                    </a:lnTo>
                    <a:lnTo>
                      <a:pt x="3" y="5"/>
                    </a:lnTo>
                    <a:lnTo>
                      <a:pt x="3" y="5"/>
                    </a:lnTo>
                    <a:lnTo>
                      <a:pt x="3" y="5"/>
                    </a:lnTo>
                    <a:lnTo>
                      <a:pt x="3" y="5"/>
                    </a:lnTo>
                    <a:lnTo>
                      <a:pt x="3" y="5"/>
                    </a:lnTo>
                    <a:lnTo>
                      <a:pt x="3" y="5"/>
                    </a:lnTo>
                    <a:lnTo>
                      <a:pt x="3" y="5"/>
                    </a:lnTo>
                    <a:lnTo>
                      <a:pt x="3" y="5"/>
                    </a:lnTo>
                    <a:lnTo>
                      <a:pt x="3" y="3"/>
                    </a:lnTo>
                    <a:lnTo>
                      <a:pt x="3" y="3"/>
                    </a:lnTo>
                    <a:lnTo>
                      <a:pt x="3" y="3"/>
                    </a:lnTo>
                    <a:lnTo>
                      <a:pt x="3" y="3"/>
                    </a:lnTo>
                    <a:lnTo>
                      <a:pt x="3" y="3"/>
                    </a:lnTo>
                    <a:lnTo>
                      <a:pt x="3" y="3"/>
                    </a:lnTo>
                    <a:lnTo>
                      <a:pt x="3" y="3"/>
                    </a:lnTo>
                    <a:lnTo>
                      <a:pt x="3" y="3"/>
                    </a:lnTo>
                    <a:lnTo>
                      <a:pt x="3" y="3"/>
                    </a:lnTo>
                    <a:lnTo>
                      <a:pt x="3" y="3"/>
                    </a:lnTo>
                    <a:lnTo>
                      <a:pt x="3" y="3"/>
                    </a:lnTo>
                    <a:lnTo>
                      <a:pt x="3" y="3"/>
                    </a:lnTo>
                    <a:lnTo>
                      <a:pt x="3" y="3"/>
                    </a:lnTo>
                    <a:lnTo>
                      <a:pt x="3" y="3"/>
                    </a:lnTo>
                    <a:lnTo>
                      <a:pt x="3" y="3"/>
                    </a:lnTo>
                    <a:lnTo>
                      <a:pt x="0" y="5"/>
                    </a:lnTo>
                    <a:lnTo>
                      <a:pt x="0" y="3"/>
                    </a:lnTo>
                    <a:lnTo>
                      <a:pt x="0" y="3"/>
                    </a:lnTo>
                    <a:lnTo>
                      <a:pt x="0" y="3"/>
                    </a:lnTo>
                    <a:lnTo>
                      <a:pt x="0" y="3"/>
                    </a:lnTo>
                    <a:lnTo>
                      <a:pt x="0" y="3"/>
                    </a:lnTo>
                    <a:lnTo>
                      <a:pt x="0" y="3"/>
                    </a:lnTo>
                    <a:lnTo>
                      <a:pt x="0" y="3"/>
                    </a:lnTo>
                    <a:lnTo>
                      <a:pt x="0" y="3"/>
                    </a:lnTo>
                    <a:lnTo>
                      <a:pt x="0" y="3"/>
                    </a:lnTo>
                    <a:lnTo>
                      <a:pt x="0" y="3"/>
                    </a:lnTo>
                    <a:lnTo>
                      <a:pt x="0" y="3"/>
                    </a:lnTo>
                    <a:lnTo>
                      <a:pt x="3" y="3"/>
                    </a:lnTo>
                    <a:lnTo>
                      <a:pt x="0" y="3"/>
                    </a:lnTo>
                    <a:lnTo>
                      <a:pt x="0" y="3"/>
                    </a:lnTo>
                    <a:lnTo>
                      <a:pt x="0" y="3"/>
                    </a:lnTo>
                    <a:lnTo>
                      <a:pt x="0" y="3"/>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82" name="Freeform 52484">
                <a:extLst>
                  <a:ext uri="{FF2B5EF4-FFF2-40B4-BE49-F238E27FC236}">
                    <a16:creationId xmlns:a16="http://schemas.microsoft.com/office/drawing/2014/main" id="{03A757C4-F896-428E-961E-C5BC4CF0FAE2}"/>
                  </a:ext>
                </a:extLst>
              </p:cNvPr>
              <p:cNvSpPr>
                <a:spLocks noEditPoints="1"/>
              </p:cNvSpPr>
              <p:nvPr/>
            </p:nvSpPr>
            <p:spPr bwMode="auto">
              <a:xfrm>
                <a:off x="3205068" y="4627957"/>
                <a:ext cx="17235" cy="13405"/>
              </a:xfrm>
              <a:custGeom>
                <a:avLst/>
                <a:gdLst>
                  <a:gd name="T0" fmla="*/ 4 w 9"/>
                  <a:gd name="T1" fmla="*/ 7 h 7"/>
                  <a:gd name="T2" fmla="*/ 4 w 9"/>
                  <a:gd name="T3" fmla="*/ 7 h 7"/>
                  <a:gd name="T4" fmla="*/ 4 w 9"/>
                  <a:gd name="T5" fmla="*/ 7 h 7"/>
                  <a:gd name="T6" fmla="*/ 4 w 9"/>
                  <a:gd name="T7" fmla="*/ 7 h 7"/>
                  <a:gd name="T8" fmla="*/ 4 w 9"/>
                  <a:gd name="T9" fmla="*/ 7 h 7"/>
                  <a:gd name="T10" fmla="*/ 2 w 9"/>
                  <a:gd name="T11" fmla="*/ 7 h 7"/>
                  <a:gd name="T12" fmla="*/ 2 w 9"/>
                  <a:gd name="T13" fmla="*/ 7 h 7"/>
                  <a:gd name="T14" fmla="*/ 2 w 9"/>
                  <a:gd name="T15" fmla="*/ 7 h 7"/>
                  <a:gd name="T16" fmla="*/ 2 w 9"/>
                  <a:gd name="T17" fmla="*/ 7 h 7"/>
                  <a:gd name="T18" fmla="*/ 2 w 9"/>
                  <a:gd name="T19" fmla="*/ 7 h 7"/>
                  <a:gd name="T20" fmla="*/ 2 w 9"/>
                  <a:gd name="T21" fmla="*/ 5 h 7"/>
                  <a:gd name="T22" fmla="*/ 2 w 9"/>
                  <a:gd name="T23" fmla="*/ 5 h 7"/>
                  <a:gd name="T24" fmla="*/ 2 w 9"/>
                  <a:gd name="T25" fmla="*/ 5 h 7"/>
                  <a:gd name="T26" fmla="*/ 2 w 9"/>
                  <a:gd name="T27" fmla="*/ 5 h 7"/>
                  <a:gd name="T28" fmla="*/ 2 w 9"/>
                  <a:gd name="T29" fmla="*/ 5 h 7"/>
                  <a:gd name="T30" fmla="*/ 2 w 9"/>
                  <a:gd name="T31" fmla="*/ 5 h 7"/>
                  <a:gd name="T32" fmla="*/ 2 w 9"/>
                  <a:gd name="T33" fmla="*/ 5 h 7"/>
                  <a:gd name="T34" fmla="*/ 0 w 9"/>
                  <a:gd name="T35" fmla="*/ 5 h 7"/>
                  <a:gd name="T36" fmla="*/ 0 w 9"/>
                  <a:gd name="T37" fmla="*/ 5 h 7"/>
                  <a:gd name="T38" fmla="*/ 0 w 9"/>
                  <a:gd name="T39" fmla="*/ 5 h 7"/>
                  <a:gd name="T40" fmla="*/ 0 w 9"/>
                  <a:gd name="T41" fmla="*/ 5 h 7"/>
                  <a:gd name="T42" fmla="*/ 0 w 9"/>
                  <a:gd name="T43" fmla="*/ 5 h 7"/>
                  <a:gd name="T44" fmla="*/ 9 w 9"/>
                  <a:gd name="T45" fmla="*/ 0 h 7"/>
                  <a:gd name="T46" fmla="*/ 9 w 9"/>
                  <a:gd name="T47" fmla="*/ 0 h 7"/>
                  <a:gd name="T48" fmla="*/ 9 w 9"/>
                  <a:gd name="T49" fmla="*/ 0 h 7"/>
                  <a:gd name="T50" fmla="*/ 9 w 9"/>
                  <a:gd name="T51" fmla="*/ 0 h 7"/>
                  <a:gd name="T52" fmla="*/ 9 w 9"/>
                  <a:gd name="T53" fmla="*/ 0 h 7"/>
                  <a:gd name="T54" fmla="*/ 9 w 9"/>
                  <a:gd name="T55" fmla="*/ 0 h 7"/>
                  <a:gd name="T56" fmla="*/ 9 w 9"/>
                  <a:gd name="T57" fmla="*/ 0 h 7"/>
                  <a:gd name="T58" fmla="*/ 9 w 9"/>
                  <a:gd name="T59" fmla="*/ 0 h 7"/>
                  <a:gd name="T60" fmla="*/ 9 w 9"/>
                  <a:gd name="T6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 h="7">
                    <a:moveTo>
                      <a:pt x="4" y="7"/>
                    </a:moveTo>
                    <a:lnTo>
                      <a:pt x="4" y="7"/>
                    </a:lnTo>
                    <a:lnTo>
                      <a:pt x="4" y="7"/>
                    </a:lnTo>
                    <a:lnTo>
                      <a:pt x="4" y="7"/>
                    </a:lnTo>
                    <a:lnTo>
                      <a:pt x="4" y="7"/>
                    </a:lnTo>
                    <a:close/>
                    <a:moveTo>
                      <a:pt x="2" y="7"/>
                    </a:moveTo>
                    <a:lnTo>
                      <a:pt x="2" y="7"/>
                    </a:lnTo>
                    <a:lnTo>
                      <a:pt x="2" y="7"/>
                    </a:lnTo>
                    <a:lnTo>
                      <a:pt x="2" y="7"/>
                    </a:lnTo>
                    <a:lnTo>
                      <a:pt x="2" y="7"/>
                    </a:lnTo>
                    <a:close/>
                    <a:moveTo>
                      <a:pt x="2" y="5"/>
                    </a:moveTo>
                    <a:lnTo>
                      <a:pt x="2" y="5"/>
                    </a:lnTo>
                    <a:lnTo>
                      <a:pt x="2" y="5"/>
                    </a:lnTo>
                    <a:lnTo>
                      <a:pt x="2" y="5"/>
                    </a:lnTo>
                    <a:lnTo>
                      <a:pt x="2" y="5"/>
                    </a:lnTo>
                    <a:lnTo>
                      <a:pt x="2" y="5"/>
                    </a:lnTo>
                    <a:lnTo>
                      <a:pt x="2" y="5"/>
                    </a:lnTo>
                    <a:close/>
                    <a:moveTo>
                      <a:pt x="0" y="5"/>
                    </a:moveTo>
                    <a:lnTo>
                      <a:pt x="0" y="5"/>
                    </a:lnTo>
                    <a:lnTo>
                      <a:pt x="0" y="5"/>
                    </a:lnTo>
                    <a:lnTo>
                      <a:pt x="0" y="5"/>
                    </a:lnTo>
                    <a:lnTo>
                      <a:pt x="0" y="5"/>
                    </a:lnTo>
                    <a:close/>
                    <a:moveTo>
                      <a:pt x="9" y="0"/>
                    </a:moveTo>
                    <a:lnTo>
                      <a:pt x="9" y="0"/>
                    </a:lnTo>
                    <a:lnTo>
                      <a:pt x="9" y="0"/>
                    </a:lnTo>
                    <a:lnTo>
                      <a:pt x="9" y="0"/>
                    </a:lnTo>
                    <a:close/>
                    <a:moveTo>
                      <a:pt x="9" y="0"/>
                    </a:moveTo>
                    <a:lnTo>
                      <a:pt x="9" y="0"/>
                    </a:lnTo>
                    <a:lnTo>
                      <a:pt x="9" y="0"/>
                    </a:lnTo>
                    <a:lnTo>
                      <a:pt x="9" y="0"/>
                    </a:lnTo>
                    <a:lnTo>
                      <a:pt x="9"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83" name="Freeform 52485">
                <a:extLst>
                  <a:ext uri="{FF2B5EF4-FFF2-40B4-BE49-F238E27FC236}">
                    <a16:creationId xmlns:a16="http://schemas.microsoft.com/office/drawing/2014/main" id="{7A4A7537-D658-4DE8-B1DC-5F9B587B8425}"/>
                  </a:ext>
                </a:extLst>
              </p:cNvPr>
              <p:cNvSpPr>
                <a:spLocks/>
              </p:cNvSpPr>
              <p:nvPr/>
            </p:nvSpPr>
            <p:spPr bwMode="auto">
              <a:xfrm>
                <a:off x="4668058" y="3785396"/>
                <a:ext cx="457664" cy="237448"/>
              </a:xfrm>
              <a:custGeom>
                <a:avLst/>
                <a:gdLst>
                  <a:gd name="T0" fmla="*/ 2 w 239"/>
                  <a:gd name="T1" fmla="*/ 67 h 124"/>
                  <a:gd name="T2" fmla="*/ 12 w 239"/>
                  <a:gd name="T3" fmla="*/ 55 h 124"/>
                  <a:gd name="T4" fmla="*/ 16 w 239"/>
                  <a:gd name="T5" fmla="*/ 41 h 124"/>
                  <a:gd name="T6" fmla="*/ 19 w 239"/>
                  <a:gd name="T7" fmla="*/ 38 h 124"/>
                  <a:gd name="T8" fmla="*/ 19 w 239"/>
                  <a:gd name="T9" fmla="*/ 38 h 124"/>
                  <a:gd name="T10" fmla="*/ 21 w 239"/>
                  <a:gd name="T11" fmla="*/ 29 h 124"/>
                  <a:gd name="T12" fmla="*/ 35 w 239"/>
                  <a:gd name="T13" fmla="*/ 24 h 124"/>
                  <a:gd name="T14" fmla="*/ 52 w 239"/>
                  <a:gd name="T15" fmla="*/ 17 h 124"/>
                  <a:gd name="T16" fmla="*/ 61 w 239"/>
                  <a:gd name="T17" fmla="*/ 29 h 124"/>
                  <a:gd name="T18" fmla="*/ 71 w 239"/>
                  <a:gd name="T19" fmla="*/ 41 h 124"/>
                  <a:gd name="T20" fmla="*/ 80 w 239"/>
                  <a:gd name="T21" fmla="*/ 53 h 124"/>
                  <a:gd name="T22" fmla="*/ 95 w 239"/>
                  <a:gd name="T23" fmla="*/ 57 h 124"/>
                  <a:gd name="T24" fmla="*/ 87 w 239"/>
                  <a:gd name="T25" fmla="*/ 62 h 124"/>
                  <a:gd name="T26" fmla="*/ 87 w 239"/>
                  <a:gd name="T27" fmla="*/ 62 h 124"/>
                  <a:gd name="T28" fmla="*/ 102 w 239"/>
                  <a:gd name="T29" fmla="*/ 55 h 124"/>
                  <a:gd name="T30" fmla="*/ 106 w 239"/>
                  <a:gd name="T31" fmla="*/ 64 h 124"/>
                  <a:gd name="T32" fmla="*/ 106 w 239"/>
                  <a:gd name="T33" fmla="*/ 60 h 124"/>
                  <a:gd name="T34" fmla="*/ 102 w 239"/>
                  <a:gd name="T35" fmla="*/ 55 h 124"/>
                  <a:gd name="T36" fmla="*/ 109 w 239"/>
                  <a:gd name="T37" fmla="*/ 48 h 124"/>
                  <a:gd name="T38" fmla="*/ 111 w 239"/>
                  <a:gd name="T39" fmla="*/ 34 h 124"/>
                  <a:gd name="T40" fmla="*/ 111 w 239"/>
                  <a:gd name="T41" fmla="*/ 15 h 124"/>
                  <a:gd name="T42" fmla="*/ 118 w 239"/>
                  <a:gd name="T43" fmla="*/ 7 h 124"/>
                  <a:gd name="T44" fmla="*/ 133 w 239"/>
                  <a:gd name="T45" fmla="*/ 3 h 124"/>
                  <a:gd name="T46" fmla="*/ 144 w 239"/>
                  <a:gd name="T47" fmla="*/ 0 h 124"/>
                  <a:gd name="T48" fmla="*/ 156 w 239"/>
                  <a:gd name="T49" fmla="*/ 10 h 124"/>
                  <a:gd name="T50" fmla="*/ 166 w 239"/>
                  <a:gd name="T51" fmla="*/ 12 h 124"/>
                  <a:gd name="T52" fmla="*/ 170 w 239"/>
                  <a:gd name="T53" fmla="*/ 19 h 124"/>
                  <a:gd name="T54" fmla="*/ 178 w 239"/>
                  <a:gd name="T55" fmla="*/ 26 h 124"/>
                  <a:gd name="T56" fmla="*/ 192 w 239"/>
                  <a:gd name="T57" fmla="*/ 26 h 124"/>
                  <a:gd name="T58" fmla="*/ 201 w 239"/>
                  <a:gd name="T59" fmla="*/ 26 h 124"/>
                  <a:gd name="T60" fmla="*/ 216 w 239"/>
                  <a:gd name="T61" fmla="*/ 29 h 124"/>
                  <a:gd name="T62" fmla="*/ 225 w 239"/>
                  <a:gd name="T63" fmla="*/ 38 h 124"/>
                  <a:gd name="T64" fmla="*/ 223 w 239"/>
                  <a:gd name="T65" fmla="*/ 53 h 124"/>
                  <a:gd name="T66" fmla="*/ 223 w 239"/>
                  <a:gd name="T67" fmla="*/ 62 h 124"/>
                  <a:gd name="T68" fmla="*/ 230 w 239"/>
                  <a:gd name="T69" fmla="*/ 64 h 124"/>
                  <a:gd name="T70" fmla="*/ 232 w 239"/>
                  <a:gd name="T71" fmla="*/ 76 h 124"/>
                  <a:gd name="T72" fmla="*/ 237 w 239"/>
                  <a:gd name="T73" fmla="*/ 83 h 124"/>
                  <a:gd name="T74" fmla="*/ 239 w 239"/>
                  <a:gd name="T75" fmla="*/ 95 h 124"/>
                  <a:gd name="T76" fmla="*/ 230 w 239"/>
                  <a:gd name="T77" fmla="*/ 105 h 124"/>
                  <a:gd name="T78" fmla="*/ 218 w 239"/>
                  <a:gd name="T79" fmla="*/ 112 h 124"/>
                  <a:gd name="T80" fmla="*/ 208 w 239"/>
                  <a:gd name="T81" fmla="*/ 119 h 124"/>
                  <a:gd name="T82" fmla="*/ 197 w 239"/>
                  <a:gd name="T83" fmla="*/ 119 h 124"/>
                  <a:gd name="T84" fmla="*/ 187 w 239"/>
                  <a:gd name="T85" fmla="*/ 124 h 124"/>
                  <a:gd name="T86" fmla="*/ 173 w 239"/>
                  <a:gd name="T87" fmla="*/ 114 h 124"/>
                  <a:gd name="T88" fmla="*/ 161 w 239"/>
                  <a:gd name="T89" fmla="*/ 107 h 124"/>
                  <a:gd name="T90" fmla="*/ 152 w 239"/>
                  <a:gd name="T91" fmla="*/ 100 h 124"/>
                  <a:gd name="T92" fmla="*/ 140 w 239"/>
                  <a:gd name="T93" fmla="*/ 98 h 124"/>
                  <a:gd name="T94" fmla="*/ 133 w 239"/>
                  <a:gd name="T95" fmla="*/ 91 h 124"/>
                  <a:gd name="T96" fmla="*/ 130 w 239"/>
                  <a:gd name="T97" fmla="*/ 83 h 124"/>
                  <a:gd name="T98" fmla="*/ 121 w 239"/>
                  <a:gd name="T99" fmla="*/ 88 h 124"/>
                  <a:gd name="T100" fmla="*/ 109 w 239"/>
                  <a:gd name="T101" fmla="*/ 91 h 124"/>
                  <a:gd name="T102" fmla="*/ 102 w 239"/>
                  <a:gd name="T103" fmla="*/ 91 h 124"/>
                  <a:gd name="T104" fmla="*/ 85 w 239"/>
                  <a:gd name="T105" fmla="*/ 88 h 124"/>
                  <a:gd name="T106" fmla="*/ 73 w 239"/>
                  <a:gd name="T107" fmla="*/ 91 h 124"/>
                  <a:gd name="T108" fmla="*/ 61 w 239"/>
                  <a:gd name="T109" fmla="*/ 88 h 124"/>
                  <a:gd name="T110" fmla="*/ 45 w 239"/>
                  <a:gd name="T111" fmla="*/ 86 h 124"/>
                  <a:gd name="T112" fmla="*/ 28 w 239"/>
                  <a:gd name="T113" fmla="*/ 88 h 124"/>
                  <a:gd name="T114" fmla="*/ 14 w 239"/>
                  <a:gd name="T115" fmla="*/ 95 h 124"/>
                  <a:gd name="T116" fmla="*/ 7 w 239"/>
                  <a:gd name="T117" fmla="*/ 100 h 124"/>
                  <a:gd name="T118" fmla="*/ 0 w 239"/>
                  <a:gd name="T119" fmla="*/ 91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 h="124">
                    <a:moveTo>
                      <a:pt x="2" y="79"/>
                    </a:moveTo>
                    <a:lnTo>
                      <a:pt x="0" y="79"/>
                    </a:lnTo>
                    <a:lnTo>
                      <a:pt x="0" y="76"/>
                    </a:lnTo>
                    <a:lnTo>
                      <a:pt x="2" y="76"/>
                    </a:lnTo>
                    <a:lnTo>
                      <a:pt x="2" y="74"/>
                    </a:lnTo>
                    <a:lnTo>
                      <a:pt x="2" y="72"/>
                    </a:lnTo>
                    <a:lnTo>
                      <a:pt x="2" y="69"/>
                    </a:lnTo>
                    <a:lnTo>
                      <a:pt x="2" y="67"/>
                    </a:lnTo>
                    <a:lnTo>
                      <a:pt x="2" y="64"/>
                    </a:lnTo>
                    <a:lnTo>
                      <a:pt x="4" y="64"/>
                    </a:lnTo>
                    <a:lnTo>
                      <a:pt x="4" y="62"/>
                    </a:lnTo>
                    <a:lnTo>
                      <a:pt x="7" y="62"/>
                    </a:lnTo>
                    <a:lnTo>
                      <a:pt x="9" y="60"/>
                    </a:lnTo>
                    <a:lnTo>
                      <a:pt x="9" y="57"/>
                    </a:lnTo>
                    <a:lnTo>
                      <a:pt x="12" y="57"/>
                    </a:lnTo>
                    <a:lnTo>
                      <a:pt x="12" y="55"/>
                    </a:lnTo>
                    <a:lnTo>
                      <a:pt x="14" y="55"/>
                    </a:lnTo>
                    <a:lnTo>
                      <a:pt x="14" y="53"/>
                    </a:lnTo>
                    <a:lnTo>
                      <a:pt x="14" y="50"/>
                    </a:lnTo>
                    <a:lnTo>
                      <a:pt x="14" y="48"/>
                    </a:lnTo>
                    <a:lnTo>
                      <a:pt x="14" y="45"/>
                    </a:lnTo>
                    <a:lnTo>
                      <a:pt x="14" y="43"/>
                    </a:lnTo>
                    <a:lnTo>
                      <a:pt x="14" y="41"/>
                    </a:lnTo>
                    <a:lnTo>
                      <a:pt x="16" y="41"/>
                    </a:lnTo>
                    <a:lnTo>
                      <a:pt x="16" y="38"/>
                    </a:lnTo>
                    <a:lnTo>
                      <a:pt x="16" y="36"/>
                    </a:lnTo>
                    <a:lnTo>
                      <a:pt x="19" y="36"/>
                    </a:lnTo>
                    <a:lnTo>
                      <a:pt x="19" y="34"/>
                    </a:lnTo>
                    <a:lnTo>
                      <a:pt x="19" y="36"/>
                    </a:lnTo>
                    <a:lnTo>
                      <a:pt x="21" y="36"/>
                    </a:lnTo>
                    <a:lnTo>
                      <a:pt x="19" y="36"/>
                    </a:lnTo>
                    <a:lnTo>
                      <a:pt x="19" y="38"/>
                    </a:lnTo>
                    <a:lnTo>
                      <a:pt x="21" y="38"/>
                    </a:lnTo>
                    <a:lnTo>
                      <a:pt x="19" y="38"/>
                    </a:lnTo>
                    <a:lnTo>
                      <a:pt x="19" y="41"/>
                    </a:lnTo>
                    <a:lnTo>
                      <a:pt x="21" y="41"/>
                    </a:lnTo>
                    <a:lnTo>
                      <a:pt x="21" y="43"/>
                    </a:lnTo>
                    <a:lnTo>
                      <a:pt x="21" y="41"/>
                    </a:lnTo>
                    <a:lnTo>
                      <a:pt x="19" y="41"/>
                    </a:lnTo>
                    <a:lnTo>
                      <a:pt x="19" y="38"/>
                    </a:lnTo>
                    <a:lnTo>
                      <a:pt x="21" y="38"/>
                    </a:lnTo>
                    <a:lnTo>
                      <a:pt x="19" y="36"/>
                    </a:lnTo>
                    <a:lnTo>
                      <a:pt x="21" y="36"/>
                    </a:lnTo>
                    <a:lnTo>
                      <a:pt x="19" y="36"/>
                    </a:lnTo>
                    <a:lnTo>
                      <a:pt x="19" y="34"/>
                    </a:lnTo>
                    <a:lnTo>
                      <a:pt x="21" y="34"/>
                    </a:lnTo>
                    <a:lnTo>
                      <a:pt x="21" y="31"/>
                    </a:lnTo>
                    <a:lnTo>
                      <a:pt x="21" y="29"/>
                    </a:lnTo>
                    <a:lnTo>
                      <a:pt x="23" y="29"/>
                    </a:lnTo>
                    <a:lnTo>
                      <a:pt x="23" y="26"/>
                    </a:lnTo>
                    <a:lnTo>
                      <a:pt x="26" y="26"/>
                    </a:lnTo>
                    <a:lnTo>
                      <a:pt x="26" y="24"/>
                    </a:lnTo>
                    <a:lnTo>
                      <a:pt x="28" y="24"/>
                    </a:lnTo>
                    <a:lnTo>
                      <a:pt x="31" y="24"/>
                    </a:lnTo>
                    <a:lnTo>
                      <a:pt x="33" y="24"/>
                    </a:lnTo>
                    <a:lnTo>
                      <a:pt x="35" y="24"/>
                    </a:lnTo>
                    <a:lnTo>
                      <a:pt x="38" y="22"/>
                    </a:lnTo>
                    <a:lnTo>
                      <a:pt x="40" y="22"/>
                    </a:lnTo>
                    <a:lnTo>
                      <a:pt x="42" y="19"/>
                    </a:lnTo>
                    <a:lnTo>
                      <a:pt x="45" y="19"/>
                    </a:lnTo>
                    <a:lnTo>
                      <a:pt x="49" y="17"/>
                    </a:lnTo>
                    <a:lnTo>
                      <a:pt x="52" y="17"/>
                    </a:lnTo>
                    <a:lnTo>
                      <a:pt x="54" y="17"/>
                    </a:lnTo>
                    <a:lnTo>
                      <a:pt x="52" y="17"/>
                    </a:lnTo>
                    <a:lnTo>
                      <a:pt x="52" y="19"/>
                    </a:lnTo>
                    <a:lnTo>
                      <a:pt x="52" y="22"/>
                    </a:lnTo>
                    <a:lnTo>
                      <a:pt x="54" y="24"/>
                    </a:lnTo>
                    <a:lnTo>
                      <a:pt x="54" y="26"/>
                    </a:lnTo>
                    <a:lnTo>
                      <a:pt x="57" y="26"/>
                    </a:lnTo>
                    <a:lnTo>
                      <a:pt x="57" y="29"/>
                    </a:lnTo>
                    <a:lnTo>
                      <a:pt x="59" y="29"/>
                    </a:lnTo>
                    <a:lnTo>
                      <a:pt x="61" y="29"/>
                    </a:lnTo>
                    <a:lnTo>
                      <a:pt x="61" y="31"/>
                    </a:lnTo>
                    <a:lnTo>
                      <a:pt x="64" y="31"/>
                    </a:lnTo>
                    <a:lnTo>
                      <a:pt x="64" y="34"/>
                    </a:lnTo>
                    <a:lnTo>
                      <a:pt x="66" y="36"/>
                    </a:lnTo>
                    <a:lnTo>
                      <a:pt x="68" y="36"/>
                    </a:lnTo>
                    <a:lnTo>
                      <a:pt x="71" y="36"/>
                    </a:lnTo>
                    <a:lnTo>
                      <a:pt x="71" y="38"/>
                    </a:lnTo>
                    <a:lnTo>
                      <a:pt x="71" y="41"/>
                    </a:lnTo>
                    <a:lnTo>
                      <a:pt x="73" y="43"/>
                    </a:lnTo>
                    <a:lnTo>
                      <a:pt x="73" y="45"/>
                    </a:lnTo>
                    <a:lnTo>
                      <a:pt x="73" y="48"/>
                    </a:lnTo>
                    <a:lnTo>
                      <a:pt x="73" y="50"/>
                    </a:lnTo>
                    <a:lnTo>
                      <a:pt x="76" y="50"/>
                    </a:lnTo>
                    <a:lnTo>
                      <a:pt x="76" y="53"/>
                    </a:lnTo>
                    <a:lnTo>
                      <a:pt x="78" y="53"/>
                    </a:lnTo>
                    <a:lnTo>
                      <a:pt x="80" y="53"/>
                    </a:lnTo>
                    <a:lnTo>
                      <a:pt x="80" y="55"/>
                    </a:lnTo>
                    <a:lnTo>
                      <a:pt x="83" y="55"/>
                    </a:lnTo>
                    <a:lnTo>
                      <a:pt x="83" y="57"/>
                    </a:lnTo>
                    <a:lnTo>
                      <a:pt x="85" y="57"/>
                    </a:lnTo>
                    <a:lnTo>
                      <a:pt x="87" y="57"/>
                    </a:lnTo>
                    <a:lnTo>
                      <a:pt x="90" y="57"/>
                    </a:lnTo>
                    <a:lnTo>
                      <a:pt x="92" y="57"/>
                    </a:lnTo>
                    <a:lnTo>
                      <a:pt x="95" y="57"/>
                    </a:lnTo>
                    <a:lnTo>
                      <a:pt x="97" y="55"/>
                    </a:lnTo>
                    <a:lnTo>
                      <a:pt x="97" y="57"/>
                    </a:lnTo>
                    <a:lnTo>
                      <a:pt x="95" y="57"/>
                    </a:lnTo>
                    <a:lnTo>
                      <a:pt x="92" y="57"/>
                    </a:lnTo>
                    <a:lnTo>
                      <a:pt x="90" y="57"/>
                    </a:lnTo>
                    <a:lnTo>
                      <a:pt x="90" y="60"/>
                    </a:lnTo>
                    <a:lnTo>
                      <a:pt x="87" y="60"/>
                    </a:lnTo>
                    <a:lnTo>
                      <a:pt x="87" y="62"/>
                    </a:lnTo>
                    <a:lnTo>
                      <a:pt x="85" y="62"/>
                    </a:lnTo>
                    <a:lnTo>
                      <a:pt x="87" y="62"/>
                    </a:lnTo>
                    <a:lnTo>
                      <a:pt x="85" y="62"/>
                    </a:lnTo>
                    <a:lnTo>
                      <a:pt x="85" y="64"/>
                    </a:lnTo>
                    <a:lnTo>
                      <a:pt x="85" y="67"/>
                    </a:lnTo>
                    <a:lnTo>
                      <a:pt x="87" y="67"/>
                    </a:lnTo>
                    <a:lnTo>
                      <a:pt x="85" y="64"/>
                    </a:lnTo>
                    <a:lnTo>
                      <a:pt x="87" y="62"/>
                    </a:lnTo>
                    <a:lnTo>
                      <a:pt x="87" y="60"/>
                    </a:lnTo>
                    <a:lnTo>
                      <a:pt x="90" y="60"/>
                    </a:lnTo>
                    <a:lnTo>
                      <a:pt x="92" y="57"/>
                    </a:lnTo>
                    <a:lnTo>
                      <a:pt x="95" y="57"/>
                    </a:lnTo>
                    <a:lnTo>
                      <a:pt x="97" y="57"/>
                    </a:lnTo>
                    <a:lnTo>
                      <a:pt x="97" y="55"/>
                    </a:lnTo>
                    <a:lnTo>
                      <a:pt x="99" y="55"/>
                    </a:lnTo>
                    <a:lnTo>
                      <a:pt x="102" y="55"/>
                    </a:lnTo>
                    <a:lnTo>
                      <a:pt x="99" y="55"/>
                    </a:lnTo>
                    <a:lnTo>
                      <a:pt x="102" y="53"/>
                    </a:lnTo>
                    <a:lnTo>
                      <a:pt x="102" y="55"/>
                    </a:lnTo>
                    <a:lnTo>
                      <a:pt x="102" y="57"/>
                    </a:lnTo>
                    <a:lnTo>
                      <a:pt x="102" y="60"/>
                    </a:lnTo>
                    <a:lnTo>
                      <a:pt x="104" y="60"/>
                    </a:lnTo>
                    <a:lnTo>
                      <a:pt x="106" y="62"/>
                    </a:lnTo>
                    <a:lnTo>
                      <a:pt x="106" y="64"/>
                    </a:lnTo>
                    <a:lnTo>
                      <a:pt x="109" y="64"/>
                    </a:lnTo>
                    <a:lnTo>
                      <a:pt x="106" y="64"/>
                    </a:lnTo>
                    <a:lnTo>
                      <a:pt x="106" y="62"/>
                    </a:lnTo>
                    <a:lnTo>
                      <a:pt x="109" y="62"/>
                    </a:lnTo>
                    <a:lnTo>
                      <a:pt x="109" y="64"/>
                    </a:lnTo>
                    <a:lnTo>
                      <a:pt x="109" y="62"/>
                    </a:lnTo>
                    <a:lnTo>
                      <a:pt x="106" y="62"/>
                    </a:lnTo>
                    <a:lnTo>
                      <a:pt x="106" y="60"/>
                    </a:lnTo>
                    <a:lnTo>
                      <a:pt x="104" y="60"/>
                    </a:lnTo>
                    <a:lnTo>
                      <a:pt x="102" y="57"/>
                    </a:lnTo>
                    <a:lnTo>
                      <a:pt x="104" y="57"/>
                    </a:lnTo>
                    <a:lnTo>
                      <a:pt x="104" y="55"/>
                    </a:lnTo>
                    <a:lnTo>
                      <a:pt x="102" y="57"/>
                    </a:lnTo>
                    <a:lnTo>
                      <a:pt x="102" y="55"/>
                    </a:lnTo>
                    <a:lnTo>
                      <a:pt x="104" y="55"/>
                    </a:lnTo>
                    <a:lnTo>
                      <a:pt x="102" y="55"/>
                    </a:lnTo>
                    <a:lnTo>
                      <a:pt x="102" y="53"/>
                    </a:lnTo>
                    <a:lnTo>
                      <a:pt x="99" y="53"/>
                    </a:lnTo>
                    <a:lnTo>
                      <a:pt x="102" y="53"/>
                    </a:lnTo>
                    <a:lnTo>
                      <a:pt x="104" y="53"/>
                    </a:lnTo>
                    <a:lnTo>
                      <a:pt x="104" y="50"/>
                    </a:lnTo>
                    <a:lnTo>
                      <a:pt x="106" y="50"/>
                    </a:lnTo>
                    <a:lnTo>
                      <a:pt x="106" y="48"/>
                    </a:lnTo>
                    <a:lnTo>
                      <a:pt x="109" y="48"/>
                    </a:lnTo>
                    <a:lnTo>
                      <a:pt x="109" y="45"/>
                    </a:lnTo>
                    <a:lnTo>
                      <a:pt x="111" y="45"/>
                    </a:lnTo>
                    <a:lnTo>
                      <a:pt x="111" y="43"/>
                    </a:lnTo>
                    <a:lnTo>
                      <a:pt x="114" y="43"/>
                    </a:lnTo>
                    <a:lnTo>
                      <a:pt x="114" y="41"/>
                    </a:lnTo>
                    <a:lnTo>
                      <a:pt x="114" y="38"/>
                    </a:lnTo>
                    <a:lnTo>
                      <a:pt x="114" y="36"/>
                    </a:lnTo>
                    <a:lnTo>
                      <a:pt x="111" y="34"/>
                    </a:lnTo>
                    <a:lnTo>
                      <a:pt x="111" y="31"/>
                    </a:lnTo>
                    <a:lnTo>
                      <a:pt x="111" y="29"/>
                    </a:lnTo>
                    <a:lnTo>
                      <a:pt x="111" y="26"/>
                    </a:lnTo>
                    <a:lnTo>
                      <a:pt x="111" y="24"/>
                    </a:lnTo>
                    <a:lnTo>
                      <a:pt x="111" y="22"/>
                    </a:lnTo>
                    <a:lnTo>
                      <a:pt x="111" y="19"/>
                    </a:lnTo>
                    <a:lnTo>
                      <a:pt x="111" y="17"/>
                    </a:lnTo>
                    <a:lnTo>
                      <a:pt x="111" y="15"/>
                    </a:lnTo>
                    <a:lnTo>
                      <a:pt x="111" y="12"/>
                    </a:lnTo>
                    <a:lnTo>
                      <a:pt x="111" y="10"/>
                    </a:lnTo>
                    <a:lnTo>
                      <a:pt x="114" y="10"/>
                    </a:lnTo>
                    <a:lnTo>
                      <a:pt x="114" y="7"/>
                    </a:lnTo>
                    <a:lnTo>
                      <a:pt x="116" y="7"/>
                    </a:lnTo>
                    <a:lnTo>
                      <a:pt x="118" y="7"/>
                    </a:lnTo>
                    <a:lnTo>
                      <a:pt x="118" y="5"/>
                    </a:lnTo>
                    <a:lnTo>
                      <a:pt x="118" y="7"/>
                    </a:lnTo>
                    <a:lnTo>
                      <a:pt x="121" y="7"/>
                    </a:lnTo>
                    <a:lnTo>
                      <a:pt x="121" y="5"/>
                    </a:lnTo>
                    <a:lnTo>
                      <a:pt x="123" y="7"/>
                    </a:lnTo>
                    <a:lnTo>
                      <a:pt x="123" y="5"/>
                    </a:lnTo>
                    <a:lnTo>
                      <a:pt x="125" y="5"/>
                    </a:lnTo>
                    <a:lnTo>
                      <a:pt x="128" y="5"/>
                    </a:lnTo>
                    <a:lnTo>
                      <a:pt x="130" y="3"/>
                    </a:lnTo>
                    <a:lnTo>
                      <a:pt x="133" y="3"/>
                    </a:lnTo>
                    <a:lnTo>
                      <a:pt x="135" y="0"/>
                    </a:lnTo>
                    <a:lnTo>
                      <a:pt x="137" y="0"/>
                    </a:lnTo>
                    <a:lnTo>
                      <a:pt x="140" y="0"/>
                    </a:lnTo>
                    <a:lnTo>
                      <a:pt x="140" y="3"/>
                    </a:lnTo>
                    <a:lnTo>
                      <a:pt x="142" y="5"/>
                    </a:lnTo>
                    <a:lnTo>
                      <a:pt x="142" y="3"/>
                    </a:lnTo>
                    <a:lnTo>
                      <a:pt x="142" y="0"/>
                    </a:lnTo>
                    <a:lnTo>
                      <a:pt x="144" y="0"/>
                    </a:lnTo>
                    <a:lnTo>
                      <a:pt x="144" y="3"/>
                    </a:lnTo>
                    <a:lnTo>
                      <a:pt x="147" y="3"/>
                    </a:lnTo>
                    <a:lnTo>
                      <a:pt x="147" y="5"/>
                    </a:lnTo>
                    <a:lnTo>
                      <a:pt x="149" y="5"/>
                    </a:lnTo>
                    <a:lnTo>
                      <a:pt x="152" y="5"/>
                    </a:lnTo>
                    <a:lnTo>
                      <a:pt x="152" y="7"/>
                    </a:lnTo>
                    <a:lnTo>
                      <a:pt x="154" y="7"/>
                    </a:lnTo>
                    <a:lnTo>
                      <a:pt x="156" y="10"/>
                    </a:lnTo>
                    <a:lnTo>
                      <a:pt x="156" y="7"/>
                    </a:lnTo>
                    <a:lnTo>
                      <a:pt x="159" y="10"/>
                    </a:lnTo>
                    <a:lnTo>
                      <a:pt x="159" y="12"/>
                    </a:lnTo>
                    <a:lnTo>
                      <a:pt x="161" y="12"/>
                    </a:lnTo>
                    <a:lnTo>
                      <a:pt x="161" y="10"/>
                    </a:lnTo>
                    <a:lnTo>
                      <a:pt x="161" y="12"/>
                    </a:lnTo>
                    <a:lnTo>
                      <a:pt x="163" y="12"/>
                    </a:lnTo>
                    <a:lnTo>
                      <a:pt x="166" y="12"/>
                    </a:lnTo>
                    <a:lnTo>
                      <a:pt x="168" y="12"/>
                    </a:lnTo>
                    <a:lnTo>
                      <a:pt x="166" y="15"/>
                    </a:lnTo>
                    <a:lnTo>
                      <a:pt x="166" y="17"/>
                    </a:lnTo>
                    <a:lnTo>
                      <a:pt x="168" y="17"/>
                    </a:lnTo>
                    <a:lnTo>
                      <a:pt x="170" y="17"/>
                    </a:lnTo>
                    <a:lnTo>
                      <a:pt x="170" y="19"/>
                    </a:lnTo>
                    <a:lnTo>
                      <a:pt x="173" y="19"/>
                    </a:lnTo>
                    <a:lnTo>
                      <a:pt x="170" y="19"/>
                    </a:lnTo>
                    <a:lnTo>
                      <a:pt x="173" y="19"/>
                    </a:lnTo>
                    <a:lnTo>
                      <a:pt x="173" y="22"/>
                    </a:lnTo>
                    <a:lnTo>
                      <a:pt x="173" y="24"/>
                    </a:lnTo>
                    <a:lnTo>
                      <a:pt x="175" y="24"/>
                    </a:lnTo>
                    <a:lnTo>
                      <a:pt x="175" y="26"/>
                    </a:lnTo>
                    <a:lnTo>
                      <a:pt x="175" y="24"/>
                    </a:lnTo>
                    <a:lnTo>
                      <a:pt x="175" y="26"/>
                    </a:lnTo>
                    <a:lnTo>
                      <a:pt x="178" y="26"/>
                    </a:lnTo>
                    <a:lnTo>
                      <a:pt x="180" y="26"/>
                    </a:lnTo>
                    <a:lnTo>
                      <a:pt x="182" y="26"/>
                    </a:lnTo>
                    <a:lnTo>
                      <a:pt x="182" y="29"/>
                    </a:lnTo>
                    <a:lnTo>
                      <a:pt x="185" y="29"/>
                    </a:lnTo>
                    <a:lnTo>
                      <a:pt x="187" y="29"/>
                    </a:lnTo>
                    <a:lnTo>
                      <a:pt x="187" y="26"/>
                    </a:lnTo>
                    <a:lnTo>
                      <a:pt x="189" y="26"/>
                    </a:lnTo>
                    <a:lnTo>
                      <a:pt x="192" y="26"/>
                    </a:lnTo>
                    <a:lnTo>
                      <a:pt x="189" y="26"/>
                    </a:lnTo>
                    <a:lnTo>
                      <a:pt x="192" y="26"/>
                    </a:lnTo>
                    <a:lnTo>
                      <a:pt x="194" y="24"/>
                    </a:lnTo>
                    <a:lnTo>
                      <a:pt x="197" y="22"/>
                    </a:lnTo>
                    <a:lnTo>
                      <a:pt x="197" y="24"/>
                    </a:lnTo>
                    <a:lnTo>
                      <a:pt x="199" y="24"/>
                    </a:lnTo>
                    <a:lnTo>
                      <a:pt x="199" y="26"/>
                    </a:lnTo>
                    <a:lnTo>
                      <a:pt x="201" y="26"/>
                    </a:lnTo>
                    <a:lnTo>
                      <a:pt x="204" y="26"/>
                    </a:lnTo>
                    <a:lnTo>
                      <a:pt x="206" y="26"/>
                    </a:lnTo>
                    <a:lnTo>
                      <a:pt x="208" y="29"/>
                    </a:lnTo>
                    <a:lnTo>
                      <a:pt x="211" y="29"/>
                    </a:lnTo>
                    <a:lnTo>
                      <a:pt x="213" y="29"/>
                    </a:lnTo>
                    <a:lnTo>
                      <a:pt x="216" y="29"/>
                    </a:lnTo>
                    <a:lnTo>
                      <a:pt x="218" y="29"/>
                    </a:lnTo>
                    <a:lnTo>
                      <a:pt x="216" y="29"/>
                    </a:lnTo>
                    <a:lnTo>
                      <a:pt x="216" y="31"/>
                    </a:lnTo>
                    <a:lnTo>
                      <a:pt x="216" y="34"/>
                    </a:lnTo>
                    <a:lnTo>
                      <a:pt x="218" y="34"/>
                    </a:lnTo>
                    <a:lnTo>
                      <a:pt x="218" y="36"/>
                    </a:lnTo>
                    <a:lnTo>
                      <a:pt x="220" y="36"/>
                    </a:lnTo>
                    <a:lnTo>
                      <a:pt x="223" y="36"/>
                    </a:lnTo>
                    <a:lnTo>
                      <a:pt x="223" y="38"/>
                    </a:lnTo>
                    <a:lnTo>
                      <a:pt x="225" y="38"/>
                    </a:lnTo>
                    <a:lnTo>
                      <a:pt x="227" y="41"/>
                    </a:lnTo>
                    <a:lnTo>
                      <a:pt x="227" y="43"/>
                    </a:lnTo>
                    <a:lnTo>
                      <a:pt x="225" y="43"/>
                    </a:lnTo>
                    <a:lnTo>
                      <a:pt x="225" y="45"/>
                    </a:lnTo>
                    <a:lnTo>
                      <a:pt x="225" y="48"/>
                    </a:lnTo>
                    <a:lnTo>
                      <a:pt x="223" y="48"/>
                    </a:lnTo>
                    <a:lnTo>
                      <a:pt x="223" y="50"/>
                    </a:lnTo>
                    <a:lnTo>
                      <a:pt x="223" y="53"/>
                    </a:lnTo>
                    <a:lnTo>
                      <a:pt x="223" y="55"/>
                    </a:lnTo>
                    <a:lnTo>
                      <a:pt x="223" y="57"/>
                    </a:lnTo>
                    <a:lnTo>
                      <a:pt x="223" y="60"/>
                    </a:lnTo>
                    <a:lnTo>
                      <a:pt x="220" y="60"/>
                    </a:lnTo>
                    <a:lnTo>
                      <a:pt x="220" y="62"/>
                    </a:lnTo>
                    <a:lnTo>
                      <a:pt x="220" y="64"/>
                    </a:lnTo>
                    <a:lnTo>
                      <a:pt x="223" y="64"/>
                    </a:lnTo>
                    <a:lnTo>
                      <a:pt x="223" y="62"/>
                    </a:lnTo>
                    <a:lnTo>
                      <a:pt x="223" y="64"/>
                    </a:lnTo>
                    <a:lnTo>
                      <a:pt x="223" y="62"/>
                    </a:lnTo>
                    <a:lnTo>
                      <a:pt x="225" y="62"/>
                    </a:lnTo>
                    <a:lnTo>
                      <a:pt x="227" y="62"/>
                    </a:lnTo>
                    <a:lnTo>
                      <a:pt x="227" y="64"/>
                    </a:lnTo>
                    <a:lnTo>
                      <a:pt x="230" y="64"/>
                    </a:lnTo>
                    <a:lnTo>
                      <a:pt x="230" y="67"/>
                    </a:lnTo>
                    <a:lnTo>
                      <a:pt x="230" y="64"/>
                    </a:lnTo>
                    <a:lnTo>
                      <a:pt x="230" y="67"/>
                    </a:lnTo>
                    <a:lnTo>
                      <a:pt x="227" y="67"/>
                    </a:lnTo>
                    <a:lnTo>
                      <a:pt x="227" y="69"/>
                    </a:lnTo>
                    <a:lnTo>
                      <a:pt x="230" y="69"/>
                    </a:lnTo>
                    <a:lnTo>
                      <a:pt x="230" y="72"/>
                    </a:lnTo>
                    <a:lnTo>
                      <a:pt x="232" y="72"/>
                    </a:lnTo>
                    <a:lnTo>
                      <a:pt x="232" y="74"/>
                    </a:lnTo>
                    <a:lnTo>
                      <a:pt x="232" y="76"/>
                    </a:lnTo>
                    <a:lnTo>
                      <a:pt x="235" y="76"/>
                    </a:lnTo>
                    <a:lnTo>
                      <a:pt x="237" y="76"/>
                    </a:lnTo>
                    <a:lnTo>
                      <a:pt x="237" y="79"/>
                    </a:lnTo>
                    <a:lnTo>
                      <a:pt x="235" y="79"/>
                    </a:lnTo>
                    <a:lnTo>
                      <a:pt x="235" y="81"/>
                    </a:lnTo>
                    <a:lnTo>
                      <a:pt x="237" y="81"/>
                    </a:lnTo>
                    <a:lnTo>
                      <a:pt x="235" y="81"/>
                    </a:lnTo>
                    <a:lnTo>
                      <a:pt x="237" y="83"/>
                    </a:lnTo>
                    <a:lnTo>
                      <a:pt x="237" y="86"/>
                    </a:lnTo>
                    <a:lnTo>
                      <a:pt x="237" y="88"/>
                    </a:lnTo>
                    <a:lnTo>
                      <a:pt x="237" y="91"/>
                    </a:lnTo>
                    <a:lnTo>
                      <a:pt x="239" y="91"/>
                    </a:lnTo>
                    <a:lnTo>
                      <a:pt x="239" y="93"/>
                    </a:lnTo>
                    <a:lnTo>
                      <a:pt x="239" y="95"/>
                    </a:lnTo>
                    <a:lnTo>
                      <a:pt x="237" y="95"/>
                    </a:lnTo>
                    <a:lnTo>
                      <a:pt x="239" y="95"/>
                    </a:lnTo>
                    <a:lnTo>
                      <a:pt x="237" y="95"/>
                    </a:lnTo>
                    <a:lnTo>
                      <a:pt x="237" y="98"/>
                    </a:lnTo>
                    <a:lnTo>
                      <a:pt x="235" y="98"/>
                    </a:lnTo>
                    <a:lnTo>
                      <a:pt x="235" y="100"/>
                    </a:lnTo>
                    <a:lnTo>
                      <a:pt x="232" y="100"/>
                    </a:lnTo>
                    <a:lnTo>
                      <a:pt x="230" y="100"/>
                    </a:lnTo>
                    <a:lnTo>
                      <a:pt x="230" y="102"/>
                    </a:lnTo>
                    <a:lnTo>
                      <a:pt x="230" y="105"/>
                    </a:lnTo>
                    <a:lnTo>
                      <a:pt x="227" y="105"/>
                    </a:lnTo>
                    <a:lnTo>
                      <a:pt x="225" y="105"/>
                    </a:lnTo>
                    <a:lnTo>
                      <a:pt x="225" y="107"/>
                    </a:lnTo>
                    <a:lnTo>
                      <a:pt x="223" y="107"/>
                    </a:lnTo>
                    <a:lnTo>
                      <a:pt x="223" y="110"/>
                    </a:lnTo>
                    <a:lnTo>
                      <a:pt x="220" y="110"/>
                    </a:lnTo>
                    <a:lnTo>
                      <a:pt x="220" y="112"/>
                    </a:lnTo>
                    <a:lnTo>
                      <a:pt x="218" y="112"/>
                    </a:lnTo>
                    <a:lnTo>
                      <a:pt x="220" y="114"/>
                    </a:lnTo>
                    <a:lnTo>
                      <a:pt x="218" y="117"/>
                    </a:lnTo>
                    <a:lnTo>
                      <a:pt x="218" y="119"/>
                    </a:lnTo>
                    <a:lnTo>
                      <a:pt x="216" y="119"/>
                    </a:lnTo>
                    <a:lnTo>
                      <a:pt x="213" y="117"/>
                    </a:lnTo>
                    <a:lnTo>
                      <a:pt x="211" y="117"/>
                    </a:lnTo>
                    <a:lnTo>
                      <a:pt x="208" y="117"/>
                    </a:lnTo>
                    <a:lnTo>
                      <a:pt x="208" y="119"/>
                    </a:lnTo>
                    <a:lnTo>
                      <a:pt x="206" y="117"/>
                    </a:lnTo>
                    <a:lnTo>
                      <a:pt x="204" y="117"/>
                    </a:lnTo>
                    <a:lnTo>
                      <a:pt x="204" y="114"/>
                    </a:lnTo>
                    <a:lnTo>
                      <a:pt x="201" y="114"/>
                    </a:lnTo>
                    <a:lnTo>
                      <a:pt x="201" y="117"/>
                    </a:lnTo>
                    <a:lnTo>
                      <a:pt x="199" y="117"/>
                    </a:lnTo>
                    <a:lnTo>
                      <a:pt x="197" y="117"/>
                    </a:lnTo>
                    <a:lnTo>
                      <a:pt x="197" y="119"/>
                    </a:lnTo>
                    <a:lnTo>
                      <a:pt x="194" y="119"/>
                    </a:lnTo>
                    <a:lnTo>
                      <a:pt x="194" y="121"/>
                    </a:lnTo>
                    <a:lnTo>
                      <a:pt x="192" y="121"/>
                    </a:lnTo>
                    <a:lnTo>
                      <a:pt x="192" y="124"/>
                    </a:lnTo>
                    <a:lnTo>
                      <a:pt x="189" y="124"/>
                    </a:lnTo>
                    <a:lnTo>
                      <a:pt x="189" y="121"/>
                    </a:lnTo>
                    <a:lnTo>
                      <a:pt x="187" y="121"/>
                    </a:lnTo>
                    <a:lnTo>
                      <a:pt x="187" y="124"/>
                    </a:lnTo>
                    <a:lnTo>
                      <a:pt x="185" y="124"/>
                    </a:lnTo>
                    <a:lnTo>
                      <a:pt x="182" y="124"/>
                    </a:lnTo>
                    <a:lnTo>
                      <a:pt x="180" y="121"/>
                    </a:lnTo>
                    <a:lnTo>
                      <a:pt x="178" y="121"/>
                    </a:lnTo>
                    <a:lnTo>
                      <a:pt x="178" y="119"/>
                    </a:lnTo>
                    <a:lnTo>
                      <a:pt x="175" y="119"/>
                    </a:lnTo>
                    <a:lnTo>
                      <a:pt x="173" y="117"/>
                    </a:lnTo>
                    <a:lnTo>
                      <a:pt x="173" y="114"/>
                    </a:lnTo>
                    <a:lnTo>
                      <a:pt x="170" y="114"/>
                    </a:lnTo>
                    <a:lnTo>
                      <a:pt x="170" y="112"/>
                    </a:lnTo>
                    <a:lnTo>
                      <a:pt x="168" y="112"/>
                    </a:lnTo>
                    <a:lnTo>
                      <a:pt x="168" y="110"/>
                    </a:lnTo>
                    <a:lnTo>
                      <a:pt x="166" y="110"/>
                    </a:lnTo>
                    <a:lnTo>
                      <a:pt x="166" y="107"/>
                    </a:lnTo>
                    <a:lnTo>
                      <a:pt x="163" y="107"/>
                    </a:lnTo>
                    <a:lnTo>
                      <a:pt x="161" y="107"/>
                    </a:lnTo>
                    <a:lnTo>
                      <a:pt x="161" y="105"/>
                    </a:lnTo>
                    <a:lnTo>
                      <a:pt x="159" y="105"/>
                    </a:lnTo>
                    <a:lnTo>
                      <a:pt x="156" y="102"/>
                    </a:lnTo>
                    <a:lnTo>
                      <a:pt x="154" y="102"/>
                    </a:lnTo>
                    <a:lnTo>
                      <a:pt x="156" y="102"/>
                    </a:lnTo>
                    <a:lnTo>
                      <a:pt x="156" y="100"/>
                    </a:lnTo>
                    <a:lnTo>
                      <a:pt x="154" y="100"/>
                    </a:lnTo>
                    <a:lnTo>
                      <a:pt x="152" y="100"/>
                    </a:lnTo>
                    <a:lnTo>
                      <a:pt x="152" y="98"/>
                    </a:lnTo>
                    <a:lnTo>
                      <a:pt x="149" y="98"/>
                    </a:lnTo>
                    <a:lnTo>
                      <a:pt x="149" y="100"/>
                    </a:lnTo>
                    <a:lnTo>
                      <a:pt x="147" y="100"/>
                    </a:lnTo>
                    <a:lnTo>
                      <a:pt x="144" y="100"/>
                    </a:lnTo>
                    <a:lnTo>
                      <a:pt x="142" y="100"/>
                    </a:lnTo>
                    <a:lnTo>
                      <a:pt x="142" y="98"/>
                    </a:lnTo>
                    <a:lnTo>
                      <a:pt x="140" y="98"/>
                    </a:lnTo>
                    <a:lnTo>
                      <a:pt x="137" y="98"/>
                    </a:lnTo>
                    <a:lnTo>
                      <a:pt x="135" y="98"/>
                    </a:lnTo>
                    <a:lnTo>
                      <a:pt x="135" y="95"/>
                    </a:lnTo>
                    <a:lnTo>
                      <a:pt x="135" y="93"/>
                    </a:lnTo>
                    <a:lnTo>
                      <a:pt x="133" y="93"/>
                    </a:lnTo>
                    <a:lnTo>
                      <a:pt x="133" y="91"/>
                    </a:lnTo>
                    <a:lnTo>
                      <a:pt x="130" y="91"/>
                    </a:lnTo>
                    <a:lnTo>
                      <a:pt x="133" y="91"/>
                    </a:lnTo>
                    <a:lnTo>
                      <a:pt x="130" y="91"/>
                    </a:lnTo>
                    <a:lnTo>
                      <a:pt x="133" y="91"/>
                    </a:lnTo>
                    <a:lnTo>
                      <a:pt x="130" y="91"/>
                    </a:lnTo>
                    <a:lnTo>
                      <a:pt x="130" y="88"/>
                    </a:lnTo>
                    <a:lnTo>
                      <a:pt x="133" y="88"/>
                    </a:lnTo>
                    <a:lnTo>
                      <a:pt x="130" y="88"/>
                    </a:lnTo>
                    <a:lnTo>
                      <a:pt x="130" y="86"/>
                    </a:lnTo>
                    <a:lnTo>
                      <a:pt x="130" y="83"/>
                    </a:lnTo>
                    <a:lnTo>
                      <a:pt x="128" y="83"/>
                    </a:lnTo>
                    <a:lnTo>
                      <a:pt x="128" y="86"/>
                    </a:lnTo>
                    <a:lnTo>
                      <a:pt x="125" y="86"/>
                    </a:lnTo>
                    <a:lnTo>
                      <a:pt x="123" y="86"/>
                    </a:lnTo>
                    <a:lnTo>
                      <a:pt x="123" y="88"/>
                    </a:lnTo>
                    <a:lnTo>
                      <a:pt x="121" y="88"/>
                    </a:lnTo>
                    <a:lnTo>
                      <a:pt x="121" y="91"/>
                    </a:lnTo>
                    <a:lnTo>
                      <a:pt x="121" y="88"/>
                    </a:lnTo>
                    <a:lnTo>
                      <a:pt x="121" y="91"/>
                    </a:lnTo>
                    <a:lnTo>
                      <a:pt x="118" y="91"/>
                    </a:lnTo>
                    <a:lnTo>
                      <a:pt x="118" y="93"/>
                    </a:lnTo>
                    <a:lnTo>
                      <a:pt x="116" y="93"/>
                    </a:lnTo>
                    <a:lnTo>
                      <a:pt x="114" y="93"/>
                    </a:lnTo>
                    <a:lnTo>
                      <a:pt x="111" y="93"/>
                    </a:lnTo>
                    <a:lnTo>
                      <a:pt x="111" y="91"/>
                    </a:lnTo>
                    <a:lnTo>
                      <a:pt x="109" y="91"/>
                    </a:lnTo>
                    <a:lnTo>
                      <a:pt x="109" y="93"/>
                    </a:lnTo>
                    <a:lnTo>
                      <a:pt x="106" y="93"/>
                    </a:lnTo>
                    <a:lnTo>
                      <a:pt x="104" y="95"/>
                    </a:lnTo>
                    <a:lnTo>
                      <a:pt x="104" y="93"/>
                    </a:lnTo>
                    <a:lnTo>
                      <a:pt x="104" y="95"/>
                    </a:lnTo>
                    <a:lnTo>
                      <a:pt x="104" y="93"/>
                    </a:lnTo>
                    <a:lnTo>
                      <a:pt x="102" y="93"/>
                    </a:lnTo>
                    <a:lnTo>
                      <a:pt x="102" y="91"/>
                    </a:lnTo>
                    <a:lnTo>
                      <a:pt x="99" y="91"/>
                    </a:lnTo>
                    <a:lnTo>
                      <a:pt x="97" y="91"/>
                    </a:lnTo>
                    <a:lnTo>
                      <a:pt x="95" y="91"/>
                    </a:lnTo>
                    <a:lnTo>
                      <a:pt x="92" y="91"/>
                    </a:lnTo>
                    <a:lnTo>
                      <a:pt x="92" y="88"/>
                    </a:lnTo>
                    <a:lnTo>
                      <a:pt x="90" y="88"/>
                    </a:lnTo>
                    <a:lnTo>
                      <a:pt x="87" y="88"/>
                    </a:lnTo>
                    <a:lnTo>
                      <a:pt x="85" y="88"/>
                    </a:lnTo>
                    <a:lnTo>
                      <a:pt x="85" y="91"/>
                    </a:lnTo>
                    <a:lnTo>
                      <a:pt x="83" y="91"/>
                    </a:lnTo>
                    <a:lnTo>
                      <a:pt x="83" y="88"/>
                    </a:lnTo>
                    <a:lnTo>
                      <a:pt x="80" y="88"/>
                    </a:lnTo>
                    <a:lnTo>
                      <a:pt x="76" y="88"/>
                    </a:lnTo>
                    <a:lnTo>
                      <a:pt x="73" y="88"/>
                    </a:lnTo>
                    <a:lnTo>
                      <a:pt x="71" y="88"/>
                    </a:lnTo>
                    <a:lnTo>
                      <a:pt x="73" y="91"/>
                    </a:lnTo>
                    <a:lnTo>
                      <a:pt x="71" y="91"/>
                    </a:lnTo>
                    <a:lnTo>
                      <a:pt x="68" y="91"/>
                    </a:lnTo>
                    <a:lnTo>
                      <a:pt x="66" y="91"/>
                    </a:lnTo>
                    <a:lnTo>
                      <a:pt x="66" y="88"/>
                    </a:lnTo>
                    <a:lnTo>
                      <a:pt x="66" y="86"/>
                    </a:lnTo>
                    <a:lnTo>
                      <a:pt x="64" y="86"/>
                    </a:lnTo>
                    <a:lnTo>
                      <a:pt x="64" y="88"/>
                    </a:lnTo>
                    <a:lnTo>
                      <a:pt x="61" y="88"/>
                    </a:lnTo>
                    <a:lnTo>
                      <a:pt x="59" y="88"/>
                    </a:lnTo>
                    <a:lnTo>
                      <a:pt x="57" y="88"/>
                    </a:lnTo>
                    <a:lnTo>
                      <a:pt x="54" y="88"/>
                    </a:lnTo>
                    <a:lnTo>
                      <a:pt x="52" y="88"/>
                    </a:lnTo>
                    <a:lnTo>
                      <a:pt x="52" y="86"/>
                    </a:lnTo>
                    <a:lnTo>
                      <a:pt x="49" y="86"/>
                    </a:lnTo>
                    <a:lnTo>
                      <a:pt x="47" y="86"/>
                    </a:lnTo>
                    <a:lnTo>
                      <a:pt x="45" y="86"/>
                    </a:lnTo>
                    <a:lnTo>
                      <a:pt x="42" y="86"/>
                    </a:lnTo>
                    <a:lnTo>
                      <a:pt x="40" y="86"/>
                    </a:lnTo>
                    <a:lnTo>
                      <a:pt x="38" y="86"/>
                    </a:lnTo>
                    <a:lnTo>
                      <a:pt x="35" y="86"/>
                    </a:lnTo>
                    <a:lnTo>
                      <a:pt x="33" y="86"/>
                    </a:lnTo>
                    <a:lnTo>
                      <a:pt x="33" y="88"/>
                    </a:lnTo>
                    <a:lnTo>
                      <a:pt x="31" y="88"/>
                    </a:lnTo>
                    <a:lnTo>
                      <a:pt x="28" y="88"/>
                    </a:lnTo>
                    <a:lnTo>
                      <a:pt x="26" y="91"/>
                    </a:lnTo>
                    <a:lnTo>
                      <a:pt x="23" y="91"/>
                    </a:lnTo>
                    <a:lnTo>
                      <a:pt x="21" y="91"/>
                    </a:lnTo>
                    <a:lnTo>
                      <a:pt x="19" y="91"/>
                    </a:lnTo>
                    <a:lnTo>
                      <a:pt x="19" y="93"/>
                    </a:lnTo>
                    <a:lnTo>
                      <a:pt x="16" y="93"/>
                    </a:lnTo>
                    <a:lnTo>
                      <a:pt x="16" y="95"/>
                    </a:lnTo>
                    <a:lnTo>
                      <a:pt x="14" y="95"/>
                    </a:lnTo>
                    <a:lnTo>
                      <a:pt x="12" y="95"/>
                    </a:lnTo>
                    <a:lnTo>
                      <a:pt x="12" y="98"/>
                    </a:lnTo>
                    <a:lnTo>
                      <a:pt x="9" y="98"/>
                    </a:lnTo>
                    <a:lnTo>
                      <a:pt x="7" y="100"/>
                    </a:lnTo>
                    <a:lnTo>
                      <a:pt x="9" y="100"/>
                    </a:lnTo>
                    <a:lnTo>
                      <a:pt x="7" y="100"/>
                    </a:lnTo>
                    <a:lnTo>
                      <a:pt x="9" y="100"/>
                    </a:lnTo>
                    <a:lnTo>
                      <a:pt x="7" y="100"/>
                    </a:lnTo>
                    <a:lnTo>
                      <a:pt x="7" y="102"/>
                    </a:lnTo>
                    <a:lnTo>
                      <a:pt x="4" y="102"/>
                    </a:lnTo>
                    <a:lnTo>
                      <a:pt x="2" y="102"/>
                    </a:lnTo>
                    <a:lnTo>
                      <a:pt x="2" y="100"/>
                    </a:lnTo>
                    <a:lnTo>
                      <a:pt x="0" y="98"/>
                    </a:lnTo>
                    <a:lnTo>
                      <a:pt x="0" y="95"/>
                    </a:lnTo>
                    <a:lnTo>
                      <a:pt x="0" y="93"/>
                    </a:lnTo>
                    <a:lnTo>
                      <a:pt x="0" y="91"/>
                    </a:lnTo>
                    <a:lnTo>
                      <a:pt x="0" y="88"/>
                    </a:lnTo>
                    <a:lnTo>
                      <a:pt x="0" y="86"/>
                    </a:lnTo>
                    <a:lnTo>
                      <a:pt x="0" y="83"/>
                    </a:lnTo>
                    <a:lnTo>
                      <a:pt x="0" y="81"/>
                    </a:lnTo>
                    <a:lnTo>
                      <a:pt x="0" y="79"/>
                    </a:lnTo>
                    <a:lnTo>
                      <a:pt x="2" y="79"/>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84" name="Freeform 52486">
                <a:extLst>
                  <a:ext uri="{FF2B5EF4-FFF2-40B4-BE49-F238E27FC236}">
                    <a16:creationId xmlns:a16="http://schemas.microsoft.com/office/drawing/2014/main" id="{2C33EC61-B36A-4766-AB15-2E68146E733F}"/>
                  </a:ext>
                </a:extLst>
              </p:cNvPr>
              <p:cNvSpPr>
                <a:spLocks noEditPoints="1"/>
              </p:cNvSpPr>
              <p:nvPr/>
            </p:nvSpPr>
            <p:spPr bwMode="auto">
              <a:xfrm>
                <a:off x="4853806" y="3886885"/>
                <a:ext cx="13405" cy="13405"/>
              </a:xfrm>
              <a:custGeom>
                <a:avLst/>
                <a:gdLst>
                  <a:gd name="T0" fmla="*/ 7 w 7"/>
                  <a:gd name="T1" fmla="*/ 7 h 7"/>
                  <a:gd name="T2" fmla="*/ 7 w 7"/>
                  <a:gd name="T3" fmla="*/ 7 h 7"/>
                  <a:gd name="T4" fmla="*/ 7 w 7"/>
                  <a:gd name="T5" fmla="*/ 7 h 7"/>
                  <a:gd name="T6" fmla="*/ 7 w 7"/>
                  <a:gd name="T7" fmla="*/ 7 h 7"/>
                  <a:gd name="T8" fmla="*/ 7 w 7"/>
                  <a:gd name="T9" fmla="*/ 7 h 7"/>
                  <a:gd name="T10" fmla="*/ 7 w 7"/>
                  <a:gd name="T11" fmla="*/ 7 h 7"/>
                  <a:gd name="T12" fmla="*/ 5 w 7"/>
                  <a:gd name="T13" fmla="*/ 7 h 7"/>
                  <a:gd name="T14" fmla="*/ 7 w 7"/>
                  <a:gd name="T15" fmla="*/ 7 h 7"/>
                  <a:gd name="T16" fmla="*/ 7 w 7"/>
                  <a:gd name="T17" fmla="*/ 7 h 7"/>
                  <a:gd name="T18" fmla="*/ 7 w 7"/>
                  <a:gd name="T19" fmla="*/ 7 h 7"/>
                  <a:gd name="T20" fmla="*/ 7 w 7"/>
                  <a:gd name="T21" fmla="*/ 7 h 7"/>
                  <a:gd name="T22" fmla="*/ 7 w 7"/>
                  <a:gd name="T23" fmla="*/ 7 h 7"/>
                  <a:gd name="T24" fmla="*/ 5 w 7"/>
                  <a:gd name="T25" fmla="*/ 0 h 7"/>
                  <a:gd name="T26" fmla="*/ 5 w 7"/>
                  <a:gd name="T27" fmla="*/ 0 h 7"/>
                  <a:gd name="T28" fmla="*/ 5 w 7"/>
                  <a:gd name="T29" fmla="*/ 0 h 7"/>
                  <a:gd name="T30" fmla="*/ 5 w 7"/>
                  <a:gd name="T31" fmla="*/ 0 h 7"/>
                  <a:gd name="T32" fmla="*/ 5 w 7"/>
                  <a:gd name="T33" fmla="*/ 0 h 7"/>
                  <a:gd name="T34" fmla="*/ 5 w 7"/>
                  <a:gd name="T35" fmla="*/ 0 h 7"/>
                  <a:gd name="T36" fmla="*/ 5 w 7"/>
                  <a:gd name="T37" fmla="*/ 0 h 7"/>
                  <a:gd name="T38" fmla="*/ 5 w 7"/>
                  <a:gd name="T39" fmla="*/ 0 h 7"/>
                  <a:gd name="T40" fmla="*/ 5 w 7"/>
                  <a:gd name="T41" fmla="*/ 0 h 7"/>
                  <a:gd name="T42" fmla="*/ 2 w 7"/>
                  <a:gd name="T43" fmla="*/ 0 h 7"/>
                  <a:gd name="T44" fmla="*/ 2 w 7"/>
                  <a:gd name="T45" fmla="*/ 0 h 7"/>
                  <a:gd name="T46" fmla="*/ 2 w 7"/>
                  <a:gd name="T47" fmla="*/ 0 h 7"/>
                  <a:gd name="T48" fmla="*/ 2 w 7"/>
                  <a:gd name="T49" fmla="*/ 0 h 7"/>
                  <a:gd name="T50" fmla="*/ 2 w 7"/>
                  <a:gd name="T51" fmla="*/ 0 h 7"/>
                  <a:gd name="T52" fmla="*/ 2 w 7"/>
                  <a:gd name="T53" fmla="*/ 0 h 7"/>
                  <a:gd name="T54" fmla="*/ 2 w 7"/>
                  <a:gd name="T55" fmla="*/ 0 h 7"/>
                  <a:gd name="T56" fmla="*/ 2 w 7"/>
                  <a:gd name="T57" fmla="*/ 0 h 7"/>
                  <a:gd name="T58" fmla="*/ 2 w 7"/>
                  <a:gd name="T59" fmla="*/ 0 h 7"/>
                  <a:gd name="T60" fmla="*/ 2 w 7"/>
                  <a:gd name="T61" fmla="*/ 0 h 7"/>
                  <a:gd name="T62" fmla="*/ 5 w 7"/>
                  <a:gd name="T63" fmla="*/ 0 h 7"/>
                  <a:gd name="T64" fmla="*/ 5 w 7"/>
                  <a:gd name="T65" fmla="*/ 0 h 7"/>
                  <a:gd name="T66" fmla="*/ 5 w 7"/>
                  <a:gd name="T67" fmla="*/ 0 h 7"/>
                  <a:gd name="T68" fmla="*/ 5 w 7"/>
                  <a:gd name="T69" fmla="*/ 0 h 7"/>
                  <a:gd name="T70" fmla="*/ 5 w 7"/>
                  <a:gd name="T71" fmla="*/ 0 h 7"/>
                  <a:gd name="T72" fmla="*/ 2 w 7"/>
                  <a:gd name="T73" fmla="*/ 2 h 7"/>
                  <a:gd name="T74" fmla="*/ 2 w 7"/>
                  <a:gd name="T75" fmla="*/ 2 h 7"/>
                  <a:gd name="T76" fmla="*/ 2 w 7"/>
                  <a:gd name="T77" fmla="*/ 2 h 7"/>
                  <a:gd name="T78" fmla="*/ 2 w 7"/>
                  <a:gd name="T79" fmla="*/ 2 h 7"/>
                  <a:gd name="T80" fmla="*/ 2 w 7"/>
                  <a:gd name="T81" fmla="*/ 2 h 7"/>
                  <a:gd name="T82" fmla="*/ 2 w 7"/>
                  <a:gd name="T83" fmla="*/ 2 h 7"/>
                  <a:gd name="T84" fmla="*/ 2 w 7"/>
                  <a:gd name="T85" fmla="*/ 2 h 7"/>
                  <a:gd name="T86" fmla="*/ 2 w 7"/>
                  <a:gd name="T87" fmla="*/ 2 h 7"/>
                  <a:gd name="T88" fmla="*/ 2 w 7"/>
                  <a:gd name="T89" fmla="*/ 2 h 7"/>
                  <a:gd name="T90" fmla="*/ 2 w 7"/>
                  <a:gd name="T91" fmla="*/ 2 h 7"/>
                  <a:gd name="T92" fmla="*/ 0 w 7"/>
                  <a:gd name="T93" fmla="*/ 2 h 7"/>
                  <a:gd name="T94" fmla="*/ 0 w 7"/>
                  <a:gd name="T95" fmla="*/ 2 h 7"/>
                  <a:gd name="T96" fmla="*/ 0 w 7"/>
                  <a:gd name="T97" fmla="*/ 2 h 7"/>
                  <a:gd name="T98" fmla="*/ 0 w 7"/>
                  <a:gd name="T99" fmla="*/ 2 h 7"/>
                  <a:gd name="T100" fmla="*/ 0 w 7"/>
                  <a:gd name="T101" fmla="*/ 2 h 7"/>
                  <a:gd name="T102" fmla="*/ 0 w 7"/>
                  <a:gd name="T103" fmla="*/ 2 h 7"/>
                  <a:gd name="T104" fmla="*/ 0 w 7"/>
                  <a:gd name="T105" fmla="*/ 2 h 7"/>
                  <a:gd name="T106" fmla="*/ 2 w 7"/>
                  <a:gd name="T107" fmla="*/ 2 h 7"/>
                  <a:gd name="T108" fmla="*/ 2 w 7"/>
                  <a:gd name="T109" fmla="*/ 2 h 7"/>
                  <a:gd name="T110" fmla="*/ 2 w 7"/>
                  <a:gd name="T111" fmla="*/ 0 h 7"/>
                  <a:gd name="T112" fmla="*/ 2 w 7"/>
                  <a:gd name="T113" fmla="*/ 0 h 7"/>
                  <a:gd name="T114" fmla="*/ 2 w 7"/>
                  <a:gd name="T115" fmla="*/ 0 h 7"/>
                  <a:gd name="T116" fmla="*/ 2 w 7"/>
                  <a:gd name="T117" fmla="*/ 0 h 7"/>
                  <a:gd name="T118" fmla="*/ 2 w 7"/>
                  <a:gd name="T119" fmla="*/ 0 h 7"/>
                  <a:gd name="T120" fmla="*/ 2 w 7"/>
                  <a:gd name="T12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 h="7">
                    <a:moveTo>
                      <a:pt x="7" y="7"/>
                    </a:moveTo>
                    <a:lnTo>
                      <a:pt x="7" y="7"/>
                    </a:lnTo>
                    <a:lnTo>
                      <a:pt x="7" y="7"/>
                    </a:lnTo>
                    <a:lnTo>
                      <a:pt x="7" y="7"/>
                    </a:lnTo>
                    <a:lnTo>
                      <a:pt x="7" y="7"/>
                    </a:lnTo>
                    <a:lnTo>
                      <a:pt x="7" y="7"/>
                    </a:lnTo>
                    <a:lnTo>
                      <a:pt x="5" y="7"/>
                    </a:lnTo>
                    <a:lnTo>
                      <a:pt x="7" y="7"/>
                    </a:lnTo>
                    <a:lnTo>
                      <a:pt x="7" y="7"/>
                    </a:lnTo>
                    <a:lnTo>
                      <a:pt x="7" y="7"/>
                    </a:lnTo>
                    <a:lnTo>
                      <a:pt x="7" y="7"/>
                    </a:lnTo>
                    <a:lnTo>
                      <a:pt x="7" y="7"/>
                    </a:lnTo>
                    <a:close/>
                    <a:moveTo>
                      <a:pt x="5" y="0"/>
                    </a:moveTo>
                    <a:lnTo>
                      <a:pt x="5" y="0"/>
                    </a:lnTo>
                    <a:lnTo>
                      <a:pt x="5" y="0"/>
                    </a:lnTo>
                    <a:lnTo>
                      <a:pt x="5" y="0"/>
                    </a:lnTo>
                    <a:lnTo>
                      <a:pt x="5" y="0"/>
                    </a:lnTo>
                    <a:lnTo>
                      <a:pt x="5" y="0"/>
                    </a:lnTo>
                    <a:lnTo>
                      <a:pt x="5" y="0"/>
                    </a:lnTo>
                    <a:lnTo>
                      <a:pt x="5" y="0"/>
                    </a:lnTo>
                    <a:lnTo>
                      <a:pt x="5" y="0"/>
                    </a:lnTo>
                    <a:close/>
                    <a:moveTo>
                      <a:pt x="2" y="0"/>
                    </a:moveTo>
                    <a:lnTo>
                      <a:pt x="2" y="0"/>
                    </a:lnTo>
                    <a:lnTo>
                      <a:pt x="2" y="0"/>
                    </a:lnTo>
                    <a:lnTo>
                      <a:pt x="2" y="0"/>
                    </a:lnTo>
                    <a:lnTo>
                      <a:pt x="2" y="0"/>
                    </a:lnTo>
                    <a:lnTo>
                      <a:pt x="2" y="0"/>
                    </a:lnTo>
                    <a:lnTo>
                      <a:pt x="2" y="0"/>
                    </a:lnTo>
                    <a:lnTo>
                      <a:pt x="2" y="0"/>
                    </a:lnTo>
                    <a:lnTo>
                      <a:pt x="2" y="0"/>
                    </a:lnTo>
                    <a:lnTo>
                      <a:pt x="2" y="0"/>
                    </a:lnTo>
                    <a:lnTo>
                      <a:pt x="5" y="0"/>
                    </a:lnTo>
                    <a:lnTo>
                      <a:pt x="5" y="0"/>
                    </a:lnTo>
                    <a:lnTo>
                      <a:pt x="5" y="0"/>
                    </a:lnTo>
                    <a:lnTo>
                      <a:pt x="5" y="0"/>
                    </a:lnTo>
                    <a:lnTo>
                      <a:pt x="5" y="0"/>
                    </a:lnTo>
                    <a:lnTo>
                      <a:pt x="2" y="2"/>
                    </a:lnTo>
                    <a:lnTo>
                      <a:pt x="2" y="2"/>
                    </a:lnTo>
                    <a:lnTo>
                      <a:pt x="2" y="2"/>
                    </a:lnTo>
                    <a:lnTo>
                      <a:pt x="2" y="2"/>
                    </a:lnTo>
                    <a:lnTo>
                      <a:pt x="2" y="2"/>
                    </a:lnTo>
                    <a:lnTo>
                      <a:pt x="2" y="2"/>
                    </a:lnTo>
                    <a:lnTo>
                      <a:pt x="2" y="2"/>
                    </a:lnTo>
                    <a:lnTo>
                      <a:pt x="2" y="2"/>
                    </a:lnTo>
                    <a:lnTo>
                      <a:pt x="2" y="2"/>
                    </a:lnTo>
                    <a:lnTo>
                      <a:pt x="2" y="2"/>
                    </a:lnTo>
                    <a:lnTo>
                      <a:pt x="0" y="2"/>
                    </a:lnTo>
                    <a:lnTo>
                      <a:pt x="0" y="2"/>
                    </a:lnTo>
                    <a:lnTo>
                      <a:pt x="0" y="2"/>
                    </a:lnTo>
                    <a:lnTo>
                      <a:pt x="0" y="2"/>
                    </a:lnTo>
                    <a:lnTo>
                      <a:pt x="0" y="2"/>
                    </a:lnTo>
                    <a:lnTo>
                      <a:pt x="0" y="2"/>
                    </a:lnTo>
                    <a:lnTo>
                      <a:pt x="0" y="2"/>
                    </a:lnTo>
                    <a:lnTo>
                      <a:pt x="2" y="2"/>
                    </a:lnTo>
                    <a:lnTo>
                      <a:pt x="2" y="2"/>
                    </a:lnTo>
                    <a:lnTo>
                      <a:pt x="2" y="0"/>
                    </a:lnTo>
                    <a:lnTo>
                      <a:pt x="2" y="0"/>
                    </a:lnTo>
                    <a:lnTo>
                      <a:pt x="2" y="0"/>
                    </a:lnTo>
                    <a:lnTo>
                      <a:pt x="2" y="0"/>
                    </a:lnTo>
                    <a:lnTo>
                      <a:pt x="2" y="0"/>
                    </a:lnTo>
                    <a:lnTo>
                      <a:pt x="2"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85" name="Freeform 52487">
                <a:extLst>
                  <a:ext uri="{FF2B5EF4-FFF2-40B4-BE49-F238E27FC236}">
                    <a16:creationId xmlns:a16="http://schemas.microsoft.com/office/drawing/2014/main" id="{9C05C539-8901-402D-A44E-89FBED152245}"/>
                  </a:ext>
                </a:extLst>
              </p:cNvPr>
              <p:cNvSpPr>
                <a:spLocks/>
              </p:cNvSpPr>
              <p:nvPr/>
            </p:nvSpPr>
            <p:spPr bwMode="auto">
              <a:xfrm>
                <a:off x="3940393" y="4813703"/>
                <a:ext cx="9575" cy="19149"/>
              </a:xfrm>
              <a:custGeom>
                <a:avLst/>
                <a:gdLst>
                  <a:gd name="T0" fmla="*/ 5 w 5"/>
                  <a:gd name="T1" fmla="*/ 10 h 10"/>
                  <a:gd name="T2" fmla="*/ 5 w 5"/>
                  <a:gd name="T3" fmla="*/ 10 h 10"/>
                  <a:gd name="T4" fmla="*/ 2 w 5"/>
                  <a:gd name="T5" fmla="*/ 10 h 10"/>
                  <a:gd name="T6" fmla="*/ 2 w 5"/>
                  <a:gd name="T7" fmla="*/ 10 h 10"/>
                  <a:gd name="T8" fmla="*/ 2 w 5"/>
                  <a:gd name="T9" fmla="*/ 10 h 10"/>
                  <a:gd name="T10" fmla="*/ 2 w 5"/>
                  <a:gd name="T11" fmla="*/ 10 h 10"/>
                  <a:gd name="T12" fmla="*/ 0 w 5"/>
                  <a:gd name="T13" fmla="*/ 10 h 10"/>
                  <a:gd name="T14" fmla="*/ 0 w 5"/>
                  <a:gd name="T15" fmla="*/ 10 h 10"/>
                  <a:gd name="T16" fmla="*/ 2 w 5"/>
                  <a:gd name="T17" fmla="*/ 10 h 10"/>
                  <a:gd name="T18" fmla="*/ 2 w 5"/>
                  <a:gd name="T19" fmla="*/ 7 h 10"/>
                  <a:gd name="T20" fmla="*/ 2 w 5"/>
                  <a:gd name="T21" fmla="*/ 7 h 10"/>
                  <a:gd name="T22" fmla="*/ 2 w 5"/>
                  <a:gd name="T23" fmla="*/ 7 h 10"/>
                  <a:gd name="T24" fmla="*/ 2 w 5"/>
                  <a:gd name="T25" fmla="*/ 7 h 10"/>
                  <a:gd name="T26" fmla="*/ 0 w 5"/>
                  <a:gd name="T27" fmla="*/ 5 h 10"/>
                  <a:gd name="T28" fmla="*/ 0 w 5"/>
                  <a:gd name="T29" fmla="*/ 5 h 10"/>
                  <a:gd name="T30" fmla="*/ 0 w 5"/>
                  <a:gd name="T31" fmla="*/ 3 h 10"/>
                  <a:gd name="T32" fmla="*/ 2 w 5"/>
                  <a:gd name="T33" fmla="*/ 3 h 10"/>
                  <a:gd name="T34" fmla="*/ 2 w 5"/>
                  <a:gd name="T35" fmla="*/ 0 h 10"/>
                  <a:gd name="T36" fmla="*/ 2 w 5"/>
                  <a:gd name="T37" fmla="*/ 0 h 10"/>
                  <a:gd name="T38" fmla="*/ 2 w 5"/>
                  <a:gd name="T39" fmla="*/ 0 h 10"/>
                  <a:gd name="T40" fmla="*/ 2 w 5"/>
                  <a:gd name="T41" fmla="*/ 0 h 10"/>
                  <a:gd name="T42" fmla="*/ 2 w 5"/>
                  <a:gd name="T43" fmla="*/ 0 h 10"/>
                  <a:gd name="T44" fmla="*/ 2 w 5"/>
                  <a:gd name="T45" fmla="*/ 3 h 10"/>
                  <a:gd name="T46" fmla="*/ 5 w 5"/>
                  <a:gd name="T47" fmla="*/ 3 h 10"/>
                  <a:gd name="T48" fmla="*/ 5 w 5"/>
                  <a:gd name="T49" fmla="*/ 3 h 10"/>
                  <a:gd name="T50" fmla="*/ 5 w 5"/>
                  <a:gd name="T51" fmla="*/ 5 h 10"/>
                  <a:gd name="T52" fmla="*/ 2 w 5"/>
                  <a:gd name="T53" fmla="*/ 5 h 10"/>
                  <a:gd name="T54" fmla="*/ 5 w 5"/>
                  <a:gd name="T55" fmla="*/ 5 h 10"/>
                  <a:gd name="T56" fmla="*/ 5 w 5"/>
                  <a:gd name="T57" fmla="*/ 5 h 10"/>
                  <a:gd name="T58" fmla="*/ 5 w 5"/>
                  <a:gd name="T59" fmla="*/ 5 h 10"/>
                  <a:gd name="T60" fmla="*/ 5 w 5"/>
                  <a:gd name="T61" fmla="*/ 5 h 10"/>
                  <a:gd name="T62" fmla="*/ 5 w 5"/>
                  <a:gd name="T63" fmla="*/ 7 h 10"/>
                  <a:gd name="T64" fmla="*/ 5 w 5"/>
                  <a:gd name="T65" fmla="*/ 7 h 10"/>
                  <a:gd name="T66" fmla="*/ 5 w 5"/>
                  <a:gd name="T67" fmla="*/ 7 h 10"/>
                  <a:gd name="T68" fmla="*/ 5 w 5"/>
                  <a:gd name="T69" fmla="*/ 7 h 10"/>
                  <a:gd name="T70" fmla="*/ 5 w 5"/>
                  <a:gd name="T71" fmla="*/ 10 h 10"/>
                  <a:gd name="T72" fmla="*/ 5 w 5"/>
                  <a:gd name="T73" fmla="*/ 10 h 10"/>
                  <a:gd name="T74" fmla="*/ 5 w 5"/>
                  <a:gd name="T75"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 h="10">
                    <a:moveTo>
                      <a:pt x="5" y="10"/>
                    </a:moveTo>
                    <a:lnTo>
                      <a:pt x="5" y="10"/>
                    </a:lnTo>
                    <a:lnTo>
                      <a:pt x="5" y="10"/>
                    </a:lnTo>
                    <a:lnTo>
                      <a:pt x="5" y="10"/>
                    </a:lnTo>
                    <a:lnTo>
                      <a:pt x="2" y="10"/>
                    </a:lnTo>
                    <a:lnTo>
                      <a:pt x="2" y="10"/>
                    </a:lnTo>
                    <a:lnTo>
                      <a:pt x="2" y="10"/>
                    </a:lnTo>
                    <a:lnTo>
                      <a:pt x="2" y="10"/>
                    </a:lnTo>
                    <a:lnTo>
                      <a:pt x="2" y="10"/>
                    </a:lnTo>
                    <a:lnTo>
                      <a:pt x="2" y="10"/>
                    </a:lnTo>
                    <a:lnTo>
                      <a:pt x="2" y="10"/>
                    </a:lnTo>
                    <a:lnTo>
                      <a:pt x="2" y="10"/>
                    </a:lnTo>
                    <a:lnTo>
                      <a:pt x="0" y="10"/>
                    </a:lnTo>
                    <a:lnTo>
                      <a:pt x="0" y="10"/>
                    </a:lnTo>
                    <a:lnTo>
                      <a:pt x="0" y="10"/>
                    </a:lnTo>
                    <a:lnTo>
                      <a:pt x="0" y="10"/>
                    </a:lnTo>
                    <a:lnTo>
                      <a:pt x="0" y="10"/>
                    </a:lnTo>
                    <a:lnTo>
                      <a:pt x="2" y="10"/>
                    </a:lnTo>
                    <a:lnTo>
                      <a:pt x="2" y="7"/>
                    </a:lnTo>
                    <a:lnTo>
                      <a:pt x="2" y="7"/>
                    </a:lnTo>
                    <a:lnTo>
                      <a:pt x="2" y="7"/>
                    </a:lnTo>
                    <a:lnTo>
                      <a:pt x="2" y="7"/>
                    </a:lnTo>
                    <a:lnTo>
                      <a:pt x="2" y="7"/>
                    </a:lnTo>
                    <a:lnTo>
                      <a:pt x="2" y="7"/>
                    </a:lnTo>
                    <a:lnTo>
                      <a:pt x="2" y="7"/>
                    </a:lnTo>
                    <a:lnTo>
                      <a:pt x="2" y="7"/>
                    </a:lnTo>
                    <a:lnTo>
                      <a:pt x="2" y="5"/>
                    </a:lnTo>
                    <a:lnTo>
                      <a:pt x="0" y="5"/>
                    </a:lnTo>
                    <a:lnTo>
                      <a:pt x="0" y="5"/>
                    </a:lnTo>
                    <a:lnTo>
                      <a:pt x="0" y="5"/>
                    </a:lnTo>
                    <a:lnTo>
                      <a:pt x="0" y="3"/>
                    </a:lnTo>
                    <a:lnTo>
                      <a:pt x="0" y="3"/>
                    </a:lnTo>
                    <a:lnTo>
                      <a:pt x="0" y="3"/>
                    </a:lnTo>
                    <a:lnTo>
                      <a:pt x="2" y="3"/>
                    </a:lnTo>
                    <a:lnTo>
                      <a:pt x="2" y="0"/>
                    </a:lnTo>
                    <a:lnTo>
                      <a:pt x="2" y="0"/>
                    </a:lnTo>
                    <a:lnTo>
                      <a:pt x="2" y="0"/>
                    </a:lnTo>
                    <a:lnTo>
                      <a:pt x="2" y="0"/>
                    </a:lnTo>
                    <a:lnTo>
                      <a:pt x="2" y="0"/>
                    </a:lnTo>
                    <a:lnTo>
                      <a:pt x="2" y="0"/>
                    </a:lnTo>
                    <a:lnTo>
                      <a:pt x="2" y="0"/>
                    </a:lnTo>
                    <a:lnTo>
                      <a:pt x="2" y="0"/>
                    </a:lnTo>
                    <a:lnTo>
                      <a:pt x="2" y="0"/>
                    </a:lnTo>
                    <a:lnTo>
                      <a:pt x="2" y="0"/>
                    </a:lnTo>
                    <a:lnTo>
                      <a:pt x="2" y="3"/>
                    </a:lnTo>
                    <a:lnTo>
                      <a:pt x="2" y="3"/>
                    </a:lnTo>
                    <a:lnTo>
                      <a:pt x="5" y="3"/>
                    </a:lnTo>
                    <a:lnTo>
                      <a:pt x="5" y="3"/>
                    </a:lnTo>
                    <a:lnTo>
                      <a:pt x="5" y="3"/>
                    </a:lnTo>
                    <a:lnTo>
                      <a:pt x="5" y="3"/>
                    </a:lnTo>
                    <a:lnTo>
                      <a:pt x="5" y="3"/>
                    </a:lnTo>
                    <a:lnTo>
                      <a:pt x="5" y="5"/>
                    </a:lnTo>
                    <a:lnTo>
                      <a:pt x="2" y="5"/>
                    </a:lnTo>
                    <a:lnTo>
                      <a:pt x="2" y="5"/>
                    </a:lnTo>
                    <a:lnTo>
                      <a:pt x="5" y="5"/>
                    </a:lnTo>
                    <a:lnTo>
                      <a:pt x="5" y="5"/>
                    </a:lnTo>
                    <a:lnTo>
                      <a:pt x="5" y="5"/>
                    </a:lnTo>
                    <a:lnTo>
                      <a:pt x="5" y="5"/>
                    </a:lnTo>
                    <a:lnTo>
                      <a:pt x="5" y="5"/>
                    </a:lnTo>
                    <a:lnTo>
                      <a:pt x="5" y="5"/>
                    </a:lnTo>
                    <a:lnTo>
                      <a:pt x="5" y="5"/>
                    </a:lnTo>
                    <a:lnTo>
                      <a:pt x="5" y="5"/>
                    </a:lnTo>
                    <a:lnTo>
                      <a:pt x="5" y="7"/>
                    </a:lnTo>
                    <a:lnTo>
                      <a:pt x="5" y="7"/>
                    </a:lnTo>
                    <a:lnTo>
                      <a:pt x="5" y="7"/>
                    </a:lnTo>
                    <a:lnTo>
                      <a:pt x="5" y="7"/>
                    </a:lnTo>
                    <a:lnTo>
                      <a:pt x="5" y="7"/>
                    </a:lnTo>
                    <a:lnTo>
                      <a:pt x="5" y="7"/>
                    </a:lnTo>
                    <a:lnTo>
                      <a:pt x="5" y="7"/>
                    </a:lnTo>
                    <a:lnTo>
                      <a:pt x="5" y="7"/>
                    </a:lnTo>
                    <a:lnTo>
                      <a:pt x="5" y="10"/>
                    </a:lnTo>
                    <a:lnTo>
                      <a:pt x="5" y="10"/>
                    </a:lnTo>
                    <a:lnTo>
                      <a:pt x="5" y="10"/>
                    </a:lnTo>
                    <a:lnTo>
                      <a:pt x="5" y="10"/>
                    </a:lnTo>
                    <a:lnTo>
                      <a:pt x="5" y="10"/>
                    </a:lnTo>
                    <a:lnTo>
                      <a:pt x="5" y="1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86" name="Freeform 52488">
                <a:extLst>
                  <a:ext uri="{FF2B5EF4-FFF2-40B4-BE49-F238E27FC236}">
                    <a16:creationId xmlns:a16="http://schemas.microsoft.com/office/drawing/2014/main" id="{64DE3807-BD84-4593-9329-BC4F01331921}"/>
                  </a:ext>
                </a:extLst>
              </p:cNvPr>
              <p:cNvSpPr>
                <a:spLocks noEditPoints="1"/>
              </p:cNvSpPr>
              <p:nvPr/>
            </p:nvSpPr>
            <p:spPr bwMode="auto">
              <a:xfrm>
                <a:off x="4668058" y="3944335"/>
                <a:ext cx="367662" cy="250855"/>
              </a:xfrm>
              <a:custGeom>
                <a:avLst/>
                <a:gdLst>
                  <a:gd name="T0" fmla="*/ 0 w 192"/>
                  <a:gd name="T1" fmla="*/ 57 h 131"/>
                  <a:gd name="T2" fmla="*/ 4 w 192"/>
                  <a:gd name="T3" fmla="*/ 41 h 131"/>
                  <a:gd name="T4" fmla="*/ 4 w 192"/>
                  <a:gd name="T5" fmla="*/ 53 h 131"/>
                  <a:gd name="T6" fmla="*/ 130 w 192"/>
                  <a:gd name="T7" fmla="*/ 8 h 131"/>
                  <a:gd name="T8" fmla="*/ 135 w 192"/>
                  <a:gd name="T9" fmla="*/ 10 h 131"/>
                  <a:gd name="T10" fmla="*/ 144 w 192"/>
                  <a:gd name="T11" fmla="*/ 17 h 131"/>
                  <a:gd name="T12" fmla="*/ 156 w 192"/>
                  <a:gd name="T13" fmla="*/ 17 h 131"/>
                  <a:gd name="T14" fmla="*/ 163 w 192"/>
                  <a:gd name="T15" fmla="*/ 24 h 131"/>
                  <a:gd name="T16" fmla="*/ 173 w 192"/>
                  <a:gd name="T17" fmla="*/ 31 h 131"/>
                  <a:gd name="T18" fmla="*/ 185 w 192"/>
                  <a:gd name="T19" fmla="*/ 41 h 131"/>
                  <a:gd name="T20" fmla="*/ 182 w 192"/>
                  <a:gd name="T21" fmla="*/ 50 h 131"/>
                  <a:gd name="T22" fmla="*/ 182 w 192"/>
                  <a:gd name="T23" fmla="*/ 55 h 131"/>
                  <a:gd name="T24" fmla="*/ 185 w 192"/>
                  <a:gd name="T25" fmla="*/ 57 h 131"/>
                  <a:gd name="T26" fmla="*/ 192 w 192"/>
                  <a:gd name="T27" fmla="*/ 60 h 131"/>
                  <a:gd name="T28" fmla="*/ 185 w 192"/>
                  <a:gd name="T29" fmla="*/ 67 h 131"/>
                  <a:gd name="T30" fmla="*/ 173 w 192"/>
                  <a:gd name="T31" fmla="*/ 69 h 131"/>
                  <a:gd name="T32" fmla="*/ 168 w 192"/>
                  <a:gd name="T33" fmla="*/ 79 h 131"/>
                  <a:gd name="T34" fmla="*/ 159 w 192"/>
                  <a:gd name="T35" fmla="*/ 81 h 131"/>
                  <a:gd name="T36" fmla="*/ 156 w 192"/>
                  <a:gd name="T37" fmla="*/ 95 h 131"/>
                  <a:gd name="T38" fmla="*/ 152 w 192"/>
                  <a:gd name="T39" fmla="*/ 103 h 131"/>
                  <a:gd name="T40" fmla="*/ 152 w 192"/>
                  <a:gd name="T41" fmla="*/ 110 h 131"/>
                  <a:gd name="T42" fmla="*/ 159 w 192"/>
                  <a:gd name="T43" fmla="*/ 114 h 131"/>
                  <a:gd name="T44" fmla="*/ 152 w 192"/>
                  <a:gd name="T45" fmla="*/ 117 h 131"/>
                  <a:gd name="T46" fmla="*/ 152 w 192"/>
                  <a:gd name="T47" fmla="*/ 112 h 131"/>
                  <a:gd name="T48" fmla="*/ 140 w 192"/>
                  <a:gd name="T49" fmla="*/ 112 h 131"/>
                  <a:gd name="T50" fmla="*/ 133 w 192"/>
                  <a:gd name="T51" fmla="*/ 117 h 131"/>
                  <a:gd name="T52" fmla="*/ 125 w 192"/>
                  <a:gd name="T53" fmla="*/ 124 h 131"/>
                  <a:gd name="T54" fmla="*/ 121 w 192"/>
                  <a:gd name="T55" fmla="*/ 126 h 131"/>
                  <a:gd name="T56" fmla="*/ 111 w 192"/>
                  <a:gd name="T57" fmla="*/ 129 h 131"/>
                  <a:gd name="T58" fmla="*/ 104 w 192"/>
                  <a:gd name="T59" fmla="*/ 129 h 131"/>
                  <a:gd name="T60" fmla="*/ 95 w 192"/>
                  <a:gd name="T61" fmla="*/ 129 h 131"/>
                  <a:gd name="T62" fmla="*/ 83 w 192"/>
                  <a:gd name="T63" fmla="*/ 126 h 131"/>
                  <a:gd name="T64" fmla="*/ 78 w 192"/>
                  <a:gd name="T65" fmla="*/ 114 h 131"/>
                  <a:gd name="T66" fmla="*/ 68 w 192"/>
                  <a:gd name="T67" fmla="*/ 107 h 131"/>
                  <a:gd name="T68" fmla="*/ 57 w 192"/>
                  <a:gd name="T69" fmla="*/ 103 h 131"/>
                  <a:gd name="T70" fmla="*/ 57 w 192"/>
                  <a:gd name="T71" fmla="*/ 91 h 131"/>
                  <a:gd name="T72" fmla="*/ 64 w 192"/>
                  <a:gd name="T73" fmla="*/ 84 h 131"/>
                  <a:gd name="T74" fmla="*/ 57 w 192"/>
                  <a:gd name="T75" fmla="*/ 76 h 131"/>
                  <a:gd name="T76" fmla="*/ 45 w 192"/>
                  <a:gd name="T77" fmla="*/ 72 h 131"/>
                  <a:gd name="T78" fmla="*/ 33 w 192"/>
                  <a:gd name="T79" fmla="*/ 72 h 131"/>
                  <a:gd name="T80" fmla="*/ 21 w 192"/>
                  <a:gd name="T81" fmla="*/ 67 h 131"/>
                  <a:gd name="T82" fmla="*/ 14 w 192"/>
                  <a:gd name="T83" fmla="*/ 57 h 131"/>
                  <a:gd name="T84" fmla="*/ 9 w 192"/>
                  <a:gd name="T85" fmla="*/ 55 h 131"/>
                  <a:gd name="T86" fmla="*/ 4 w 192"/>
                  <a:gd name="T87" fmla="*/ 41 h 131"/>
                  <a:gd name="T88" fmla="*/ 2 w 192"/>
                  <a:gd name="T89" fmla="*/ 36 h 131"/>
                  <a:gd name="T90" fmla="*/ 2 w 192"/>
                  <a:gd name="T91" fmla="*/ 19 h 131"/>
                  <a:gd name="T92" fmla="*/ 7 w 192"/>
                  <a:gd name="T93" fmla="*/ 17 h 131"/>
                  <a:gd name="T94" fmla="*/ 19 w 192"/>
                  <a:gd name="T95" fmla="*/ 10 h 131"/>
                  <a:gd name="T96" fmla="*/ 33 w 192"/>
                  <a:gd name="T97" fmla="*/ 5 h 131"/>
                  <a:gd name="T98" fmla="*/ 47 w 192"/>
                  <a:gd name="T99" fmla="*/ 3 h 131"/>
                  <a:gd name="T100" fmla="*/ 61 w 192"/>
                  <a:gd name="T101" fmla="*/ 5 h 131"/>
                  <a:gd name="T102" fmla="*/ 71 w 192"/>
                  <a:gd name="T103" fmla="*/ 8 h 131"/>
                  <a:gd name="T104" fmla="*/ 83 w 192"/>
                  <a:gd name="T105" fmla="*/ 8 h 131"/>
                  <a:gd name="T106" fmla="*/ 95 w 192"/>
                  <a:gd name="T107" fmla="*/ 8 h 131"/>
                  <a:gd name="T108" fmla="*/ 104 w 192"/>
                  <a:gd name="T109" fmla="*/ 10 h 131"/>
                  <a:gd name="T110" fmla="*/ 114 w 192"/>
                  <a:gd name="T111" fmla="*/ 10 h 131"/>
                  <a:gd name="T112" fmla="*/ 121 w 192"/>
                  <a:gd name="T113" fmla="*/ 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2" h="131">
                    <a:moveTo>
                      <a:pt x="4" y="53"/>
                    </a:moveTo>
                    <a:lnTo>
                      <a:pt x="4" y="55"/>
                    </a:lnTo>
                    <a:lnTo>
                      <a:pt x="2" y="55"/>
                    </a:lnTo>
                    <a:lnTo>
                      <a:pt x="2" y="57"/>
                    </a:lnTo>
                    <a:lnTo>
                      <a:pt x="2" y="60"/>
                    </a:lnTo>
                    <a:lnTo>
                      <a:pt x="0" y="60"/>
                    </a:lnTo>
                    <a:lnTo>
                      <a:pt x="0" y="57"/>
                    </a:lnTo>
                    <a:lnTo>
                      <a:pt x="2" y="55"/>
                    </a:lnTo>
                    <a:lnTo>
                      <a:pt x="2" y="53"/>
                    </a:lnTo>
                    <a:lnTo>
                      <a:pt x="4" y="50"/>
                    </a:lnTo>
                    <a:lnTo>
                      <a:pt x="4" y="48"/>
                    </a:lnTo>
                    <a:lnTo>
                      <a:pt x="4" y="46"/>
                    </a:lnTo>
                    <a:lnTo>
                      <a:pt x="4" y="43"/>
                    </a:lnTo>
                    <a:lnTo>
                      <a:pt x="4" y="41"/>
                    </a:lnTo>
                    <a:lnTo>
                      <a:pt x="4" y="38"/>
                    </a:lnTo>
                    <a:lnTo>
                      <a:pt x="4" y="41"/>
                    </a:lnTo>
                    <a:lnTo>
                      <a:pt x="4" y="43"/>
                    </a:lnTo>
                    <a:lnTo>
                      <a:pt x="4" y="46"/>
                    </a:lnTo>
                    <a:lnTo>
                      <a:pt x="4" y="48"/>
                    </a:lnTo>
                    <a:lnTo>
                      <a:pt x="4" y="50"/>
                    </a:lnTo>
                    <a:lnTo>
                      <a:pt x="4" y="53"/>
                    </a:lnTo>
                    <a:close/>
                    <a:moveTo>
                      <a:pt x="128" y="0"/>
                    </a:moveTo>
                    <a:lnTo>
                      <a:pt x="130" y="0"/>
                    </a:lnTo>
                    <a:lnTo>
                      <a:pt x="130" y="3"/>
                    </a:lnTo>
                    <a:lnTo>
                      <a:pt x="130" y="5"/>
                    </a:lnTo>
                    <a:lnTo>
                      <a:pt x="133" y="5"/>
                    </a:lnTo>
                    <a:lnTo>
                      <a:pt x="130" y="5"/>
                    </a:lnTo>
                    <a:lnTo>
                      <a:pt x="130" y="8"/>
                    </a:lnTo>
                    <a:lnTo>
                      <a:pt x="133" y="8"/>
                    </a:lnTo>
                    <a:lnTo>
                      <a:pt x="130" y="8"/>
                    </a:lnTo>
                    <a:lnTo>
                      <a:pt x="133" y="8"/>
                    </a:lnTo>
                    <a:lnTo>
                      <a:pt x="130" y="8"/>
                    </a:lnTo>
                    <a:lnTo>
                      <a:pt x="133" y="8"/>
                    </a:lnTo>
                    <a:lnTo>
                      <a:pt x="133" y="10"/>
                    </a:lnTo>
                    <a:lnTo>
                      <a:pt x="135" y="10"/>
                    </a:lnTo>
                    <a:lnTo>
                      <a:pt x="135" y="12"/>
                    </a:lnTo>
                    <a:lnTo>
                      <a:pt x="135" y="15"/>
                    </a:lnTo>
                    <a:lnTo>
                      <a:pt x="137" y="15"/>
                    </a:lnTo>
                    <a:lnTo>
                      <a:pt x="140" y="15"/>
                    </a:lnTo>
                    <a:lnTo>
                      <a:pt x="142" y="15"/>
                    </a:lnTo>
                    <a:lnTo>
                      <a:pt x="142" y="17"/>
                    </a:lnTo>
                    <a:lnTo>
                      <a:pt x="144" y="17"/>
                    </a:lnTo>
                    <a:lnTo>
                      <a:pt x="147" y="17"/>
                    </a:lnTo>
                    <a:lnTo>
                      <a:pt x="149" y="17"/>
                    </a:lnTo>
                    <a:lnTo>
                      <a:pt x="149" y="15"/>
                    </a:lnTo>
                    <a:lnTo>
                      <a:pt x="152" y="15"/>
                    </a:lnTo>
                    <a:lnTo>
                      <a:pt x="152" y="17"/>
                    </a:lnTo>
                    <a:lnTo>
                      <a:pt x="154" y="17"/>
                    </a:lnTo>
                    <a:lnTo>
                      <a:pt x="156" y="17"/>
                    </a:lnTo>
                    <a:lnTo>
                      <a:pt x="156" y="19"/>
                    </a:lnTo>
                    <a:lnTo>
                      <a:pt x="154" y="19"/>
                    </a:lnTo>
                    <a:lnTo>
                      <a:pt x="156" y="19"/>
                    </a:lnTo>
                    <a:lnTo>
                      <a:pt x="159" y="22"/>
                    </a:lnTo>
                    <a:lnTo>
                      <a:pt x="161" y="22"/>
                    </a:lnTo>
                    <a:lnTo>
                      <a:pt x="161" y="24"/>
                    </a:lnTo>
                    <a:lnTo>
                      <a:pt x="163" y="24"/>
                    </a:lnTo>
                    <a:lnTo>
                      <a:pt x="166" y="24"/>
                    </a:lnTo>
                    <a:lnTo>
                      <a:pt x="166" y="27"/>
                    </a:lnTo>
                    <a:lnTo>
                      <a:pt x="168" y="27"/>
                    </a:lnTo>
                    <a:lnTo>
                      <a:pt x="168" y="29"/>
                    </a:lnTo>
                    <a:lnTo>
                      <a:pt x="170" y="29"/>
                    </a:lnTo>
                    <a:lnTo>
                      <a:pt x="170" y="31"/>
                    </a:lnTo>
                    <a:lnTo>
                      <a:pt x="173" y="31"/>
                    </a:lnTo>
                    <a:lnTo>
                      <a:pt x="173" y="34"/>
                    </a:lnTo>
                    <a:lnTo>
                      <a:pt x="175" y="36"/>
                    </a:lnTo>
                    <a:lnTo>
                      <a:pt x="178" y="36"/>
                    </a:lnTo>
                    <a:lnTo>
                      <a:pt x="178" y="38"/>
                    </a:lnTo>
                    <a:lnTo>
                      <a:pt x="180" y="38"/>
                    </a:lnTo>
                    <a:lnTo>
                      <a:pt x="182" y="41"/>
                    </a:lnTo>
                    <a:lnTo>
                      <a:pt x="185" y="41"/>
                    </a:lnTo>
                    <a:lnTo>
                      <a:pt x="187" y="41"/>
                    </a:lnTo>
                    <a:lnTo>
                      <a:pt x="187" y="43"/>
                    </a:lnTo>
                    <a:lnTo>
                      <a:pt x="187" y="46"/>
                    </a:lnTo>
                    <a:lnTo>
                      <a:pt x="185" y="46"/>
                    </a:lnTo>
                    <a:lnTo>
                      <a:pt x="185" y="48"/>
                    </a:lnTo>
                    <a:lnTo>
                      <a:pt x="182" y="48"/>
                    </a:lnTo>
                    <a:lnTo>
                      <a:pt x="182" y="50"/>
                    </a:lnTo>
                    <a:lnTo>
                      <a:pt x="185" y="50"/>
                    </a:lnTo>
                    <a:lnTo>
                      <a:pt x="185" y="53"/>
                    </a:lnTo>
                    <a:lnTo>
                      <a:pt x="182" y="53"/>
                    </a:lnTo>
                    <a:lnTo>
                      <a:pt x="185" y="53"/>
                    </a:lnTo>
                    <a:lnTo>
                      <a:pt x="182" y="53"/>
                    </a:lnTo>
                    <a:lnTo>
                      <a:pt x="185" y="55"/>
                    </a:lnTo>
                    <a:lnTo>
                      <a:pt x="182" y="55"/>
                    </a:lnTo>
                    <a:lnTo>
                      <a:pt x="185" y="55"/>
                    </a:lnTo>
                    <a:lnTo>
                      <a:pt x="182" y="55"/>
                    </a:lnTo>
                    <a:lnTo>
                      <a:pt x="180" y="57"/>
                    </a:lnTo>
                    <a:lnTo>
                      <a:pt x="182" y="57"/>
                    </a:lnTo>
                    <a:lnTo>
                      <a:pt x="185" y="57"/>
                    </a:lnTo>
                    <a:lnTo>
                      <a:pt x="185" y="60"/>
                    </a:lnTo>
                    <a:lnTo>
                      <a:pt x="185" y="57"/>
                    </a:lnTo>
                    <a:lnTo>
                      <a:pt x="185" y="60"/>
                    </a:lnTo>
                    <a:lnTo>
                      <a:pt x="185" y="57"/>
                    </a:lnTo>
                    <a:lnTo>
                      <a:pt x="185" y="60"/>
                    </a:lnTo>
                    <a:lnTo>
                      <a:pt x="185" y="57"/>
                    </a:lnTo>
                    <a:lnTo>
                      <a:pt x="187" y="57"/>
                    </a:lnTo>
                    <a:lnTo>
                      <a:pt x="189" y="57"/>
                    </a:lnTo>
                    <a:lnTo>
                      <a:pt x="192" y="60"/>
                    </a:lnTo>
                    <a:lnTo>
                      <a:pt x="192" y="62"/>
                    </a:lnTo>
                    <a:lnTo>
                      <a:pt x="189" y="62"/>
                    </a:lnTo>
                    <a:lnTo>
                      <a:pt x="189" y="65"/>
                    </a:lnTo>
                    <a:lnTo>
                      <a:pt x="187" y="65"/>
                    </a:lnTo>
                    <a:lnTo>
                      <a:pt x="189" y="67"/>
                    </a:lnTo>
                    <a:lnTo>
                      <a:pt x="187" y="67"/>
                    </a:lnTo>
                    <a:lnTo>
                      <a:pt x="185" y="67"/>
                    </a:lnTo>
                    <a:lnTo>
                      <a:pt x="182" y="67"/>
                    </a:lnTo>
                    <a:lnTo>
                      <a:pt x="180" y="69"/>
                    </a:lnTo>
                    <a:lnTo>
                      <a:pt x="180" y="67"/>
                    </a:lnTo>
                    <a:lnTo>
                      <a:pt x="178" y="67"/>
                    </a:lnTo>
                    <a:lnTo>
                      <a:pt x="175" y="67"/>
                    </a:lnTo>
                    <a:lnTo>
                      <a:pt x="175" y="69"/>
                    </a:lnTo>
                    <a:lnTo>
                      <a:pt x="173" y="69"/>
                    </a:lnTo>
                    <a:lnTo>
                      <a:pt x="175" y="72"/>
                    </a:lnTo>
                    <a:lnTo>
                      <a:pt x="173" y="72"/>
                    </a:lnTo>
                    <a:lnTo>
                      <a:pt x="173" y="74"/>
                    </a:lnTo>
                    <a:lnTo>
                      <a:pt x="173" y="76"/>
                    </a:lnTo>
                    <a:lnTo>
                      <a:pt x="170" y="76"/>
                    </a:lnTo>
                    <a:lnTo>
                      <a:pt x="168" y="76"/>
                    </a:lnTo>
                    <a:lnTo>
                      <a:pt x="168" y="79"/>
                    </a:lnTo>
                    <a:lnTo>
                      <a:pt x="166" y="79"/>
                    </a:lnTo>
                    <a:lnTo>
                      <a:pt x="166" y="76"/>
                    </a:lnTo>
                    <a:lnTo>
                      <a:pt x="163" y="76"/>
                    </a:lnTo>
                    <a:lnTo>
                      <a:pt x="163" y="79"/>
                    </a:lnTo>
                    <a:lnTo>
                      <a:pt x="161" y="79"/>
                    </a:lnTo>
                    <a:lnTo>
                      <a:pt x="161" y="81"/>
                    </a:lnTo>
                    <a:lnTo>
                      <a:pt x="159" y="81"/>
                    </a:lnTo>
                    <a:lnTo>
                      <a:pt x="159" y="84"/>
                    </a:lnTo>
                    <a:lnTo>
                      <a:pt x="156" y="84"/>
                    </a:lnTo>
                    <a:lnTo>
                      <a:pt x="156" y="86"/>
                    </a:lnTo>
                    <a:lnTo>
                      <a:pt x="156" y="88"/>
                    </a:lnTo>
                    <a:lnTo>
                      <a:pt x="156" y="91"/>
                    </a:lnTo>
                    <a:lnTo>
                      <a:pt x="156" y="93"/>
                    </a:lnTo>
                    <a:lnTo>
                      <a:pt x="156" y="95"/>
                    </a:lnTo>
                    <a:lnTo>
                      <a:pt x="159" y="95"/>
                    </a:lnTo>
                    <a:lnTo>
                      <a:pt x="156" y="95"/>
                    </a:lnTo>
                    <a:lnTo>
                      <a:pt x="156" y="98"/>
                    </a:lnTo>
                    <a:lnTo>
                      <a:pt x="154" y="98"/>
                    </a:lnTo>
                    <a:lnTo>
                      <a:pt x="154" y="100"/>
                    </a:lnTo>
                    <a:lnTo>
                      <a:pt x="154" y="103"/>
                    </a:lnTo>
                    <a:lnTo>
                      <a:pt x="152" y="103"/>
                    </a:lnTo>
                    <a:lnTo>
                      <a:pt x="154" y="103"/>
                    </a:lnTo>
                    <a:lnTo>
                      <a:pt x="154" y="105"/>
                    </a:lnTo>
                    <a:lnTo>
                      <a:pt x="152" y="105"/>
                    </a:lnTo>
                    <a:lnTo>
                      <a:pt x="152" y="107"/>
                    </a:lnTo>
                    <a:lnTo>
                      <a:pt x="149" y="107"/>
                    </a:lnTo>
                    <a:lnTo>
                      <a:pt x="149" y="110"/>
                    </a:lnTo>
                    <a:lnTo>
                      <a:pt x="152" y="110"/>
                    </a:lnTo>
                    <a:lnTo>
                      <a:pt x="154" y="110"/>
                    </a:lnTo>
                    <a:lnTo>
                      <a:pt x="156" y="110"/>
                    </a:lnTo>
                    <a:lnTo>
                      <a:pt x="156" y="112"/>
                    </a:lnTo>
                    <a:lnTo>
                      <a:pt x="159" y="112"/>
                    </a:lnTo>
                    <a:lnTo>
                      <a:pt x="159" y="114"/>
                    </a:lnTo>
                    <a:lnTo>
                      <a:pt x="156" y="114"/>
                    </a:lnTo>
                    <a:lnTo>
                      <a:pt x="159" y="114"/>
                    </a:lnTo>
                    <a:lnTo>
                      <a:pt x="159" y="117"/>
                    </a:lnTo>
                    <a:lnTo>
                      <a:pt x="156" y="117"/>
                    </a:lnTo>
                    <a:lnTo>
                      <a:pt x="154" y="117"/>
                    </a:lnTo>
                    <a:lnTo>
                      <a:pt x="156" y="117"/>
                    </a:lnTo>
                    <a:lnTo>
                      <a:pt x="154" y="119"/>
                    </a:lnTo>
                    <a:lnTo>
                      <a:pt x="152" y="119"/>
                    </a:lnTo>
                    <a:lnTo>
                      <a:pt x="152" y="117"/>
                    </a:lnTo>
                    <a:lnTo>
                      <a:pt x="152" y="119"/>
                    </a:lnTo>
                    <a:lnTo>
                      <a:pt x="152" y="117"/>
                    </a:lnTo>
                    <a:lnTo>
                      <a:pt x="149" y="117"/>
                    </a:lnTo>
                    <a:lnTo>
                      <a:pt x="152" y="114"/>
                    </a:lnTo>
                    <a:lnTo>
                      <a:pt x="149" y="114"/>
                    </a:lnTo>
                    <a:lnTo>
                      <a:pt x="152" y="114"/>
                    </a:lnTo>
                    <a:lnTo>
                      <a:pt x="152" y="112"/>
                    </a:lnTo>
                    <a:lnTo>
                      <a:pt x="149" y="112"/>
                    </a:lnTo>
                    <a:lnTo>
                      <a:pt x="149" y="110"/>
                    </a:lnTo>
                    <a:lnTo>
                      <a:pt x="147" y="110"/>
                    </a:lnTo>
                    <a:lnTo>
                      <a:pt x="147" y="112"/>
                    </a:lnTo>
                    <a:lnTo>
                      <a:pt x="144" y="112"/>
                    </a:lnTo>
                    <a:lnTo>
                      <a:pt x="142" y="112"/>
                    </a:lnTo>
                    <a:lnTo>
                      <a:pt x="140" y="112"/>
                    </a:lnTo>
                    <a:lnTo>
                      <a:pt x="140" y="114"/>
                    </a:lnTo>
                    <a:lnTo>
                      <a:pt x="137" y="114"/>
                    </a:lnTo>
                    <a:lnTo>
                      <a:pt x="137" y="117"/>
                    </a:lnTo>
                    <a:lnTo>
                      <a:pt x="135" y="117"/>
                    </a:lnTo>
                    <a:lnTo>
                      <a:pt x="135" y="119"/>
                    </a:lnTo>
                    <a:lnTo>
                      <a:pt x="133" y="119"/>
                    </a:lnTo>
                    <a:lnTo>
                      <a:pt x="133" y="117"/>
                    </a:lnTo>
                    <a:lnTo>
                      <a:pt x="130" y="117"/>
                    </a:lnTo>
                    <a:lnTo>
                      <a:pt x="128" y="117"/>
                    </a:lnTo>
                    <a:lnTo>
                      <a:pt x="125" y="119"/>
                    </a:lnTo>
                    <a:lnTo>
                      <a:pt x="128" y="119"/>
                    </a:lnTo>
                    <a:lnTo>
                      <a:pt x="125" y="119"/>
                    </a:lnTo>
                    <a:lnTo>
                      <a:pt x="125" y="122"/>
                    </a:lnTo>
                    <a:lnTo>
                      <a:pt x="125" y="124"/>
                    </a:lnTo>
                    <a:lnTo>
                      <a:pt x="128" y="124"/>
                    </a:lnTo>
                    <a:lnTo>
                      <a:pt x="128" y="126"/>
                    </a:lnTo>
                    <a:lnTo>
                      <a:pt x="125" y="126"/>
                    </a:lnTo>
                    <a:lnTo>
                      <a:pt x="123" y="126"/>
                    </a:lnTo>
                    <a:lnTo>
                      <a:pt x="123" y="124"/>
                    </a:lnTo>
                    <a:lnTo>
                      <a:pt x="121" y="124"/>
                    </a:lnTo>
                    <a:lnTo>
                      <a:pt x="121" y="126"/>
                    </a:lnTo>
                    <a:lnTo>
                      <a:pt x="118" y="126"/>
                    </a:lnTo>
                    <a:lnTo>
                      <a:pt x="116" y="126"/>
                    </a:lnTo>
                    <a:lnTo>
                      <a:pt x="116" y="129"/>
                    </a:lnTo>
                    <a:lnTo>
                      <a:pt x="114" y="129"/>
                    </a:lnTo>
                    <a:lnTo>
                      <a:pt x="114" y="131"/>
                    </a:lnTo>
                    <a:lnTo>
                      <a:pt x="111" y="131"/>
                    </a:lnTo>
                    <a:lnTo>
                      <a:pt x="111" y="129"/>
                    </a:lnTo>
                    <a:lnTo>
                      <a:pt x="111" y="131"/>
                    </a:lnTo>
                    <a:lnTo>
                      <a:pt x="109" y="131"/>
                    </a:lnTo>
                    <a:lnTo>
                      <a:pt x="109" y="129"/>
                    </a:lnTo>
                    <a:lnTo>
                      <a:pt x="106" y="129"/>
                    </a:lnTo>
                    <a:lnTo>
                      <a:pt x="106" y="126"/>
                    </a:lnTo>
                    <a:lnTo>
                      <a:pt x="104" y="126"/>
                    </a:lnTo>
                    <a:lnTo>
                      <a:pt x="104" y="129"/>
                    </a:lnTo>
                    <a:lnTo>
                      <a:pt x="102" y="129"/>
                    </a:lnTo>
                    <a:lnTo>
                      <a:pt x="99" y="129"/>
                    </a:lnTo>
                    <a:lnTo>
                      <a:pt x="97" y="126"/>
                    </a:lnTo>
                    <a:lnTo>
                      <a:pt x="97" y="129"/>
                    </a:lnTo>
                    <a:lnTo>
                      <a:pt x="95" y="129"/>
                    </a:lnTo>
                    <a:lnTo>
                      <a:pt x="92" y="129"/>
                    </a:lnTo>
                    <a:lnTo>
                      <a:pt x="95" y="129"/>
                    </a:lnTo>
                    <a:lnTo>
                      <a:pt x="92" y="131"/>
                    </a:lnTo>
                    <a:lnTo>
                      <a:pt x="92" y="129"/>
                    </a:lnTo>
                    <a:lnTo>
                      <a:pt x="90" y="129"/>
                    </a:lnTo>
                    <a:lnTo>
                      <a:pt x="87" y="129"/>
                    </a:lnTo>
                    <a:lnTo>
                      <a:pt x="85" y="129"/>
                    </a:lnTo>
                    <a:lnTo>
                      <a:pt x="83" y="129"/>
                    </a:lnTo>
                    <a:lnTo>
                      <a:pt x="83" y="126"/>
                    </a:lnTo>
                    <a:lnTo>
                      <a:pt x="83" y="124"/>
                    </a:lnTo>
                    <a:lnTo>
                      <a:pt x="83" y="122"/>
                    </a:lnTo>
                    <a:lnTo>
                      <a:pt x="83" y="119"/>
                    </a:lnTo>
                    <a:lnTo>
                      <a:pt x="83" y="117"/>
                    </a:lnTo>
                    <a:lnTo>
                      <a:pt x="80" y="117"/>
                    </a:lnTo>
                    <a:lnTo>
                      <a:pt x="80" y="114"/>
                    </a:lnTo>
                    <a:lnTo>
                      <a:pt x="78" y="114"/>
                    </a:lnTo>
                    <a:lnTo>
                      <a:pt x="78" y="112"/>
                    </a:lnTo>
                    <a:lnTo>
                      <a:pt x="76" y="112"/>
                    </a:lnTo>
                    <a:lnTo>
                      <a:pt x="73" y="112"/>
                    </a:lnTo>
                    <a:lnTo>
                      <a:pt x="73" y="110"/>
                    </a:lnTo>
                    <a:lnTo>
                      <a:pt x="71" y="110"/>
                    </a:lnTo>
                    <a:lnTo>
                      <a:pt x="68" y="110"/>
                    </a:lnTo>
                    <a:lnTo>
                      <a:pt x="68" y="107"/>
                    </a:lnTo>
                    <a:lnTo>
                      <a:pt x="66" y="107"/>
                    </a:lnTo>
                    <a:lnTo>
                      <a:pt x="66" y="105"/>
                    </a:lnTo>
                    <a:lnTo>
                      <a:pt x="64" y="105"/>
                    </a:lnTo>
                    <a:lnTo>
                      <a:pt x="61" y="105"/>
                    </a:lnTo>
                    <a:lnTo>
                      <a:pt x="59" y="107"/>
                    </a:lnTo>
                    <a:lnTo>
                      <a:pt x="59" y="105"/>
                    </a:lnTo>
                    <a:lnTo>
                      <a:pt x="57" y="103"/>
                    </a:lnTo>
                    <a:lnTo>
                      <a:pt x="57" y="100"/>
                    </a:lnTo>
                    <a:lnTo>
                      <a:pt x="57" y="98"/>
                    </a:lnTo>
                    <a:lnTo>
                      <a:pt x="57" y="95"/>
                    </a:lnTo>
                    <a:lnTo>
                      <a:pt x="57" y="93"/>
                    </a:lnTo>
                    <a:lnTo>
                      <a:pt x="59" y="93"/>
                    </a:lnTo>
                    <a:lnTo>
                      <a:pt x="57" y="93"/>
                    </a:lnTo>
                    <a:lnTo>
                      <a:pt x="57" y="91"/>
                    </a:lnTo>
                    <a:lnTo>
                      <a:pt x="59" y="91"/>
                    </a:lnTo>
                    <a:lnTo>
                      <a:pt x="57" y="91"/>
                    </a:lnTo>
                    <a:lnTo>
                      <a:pt x="57" y="88"/>
                    </a:lnTo>
                    <a:lnTo>
                      <a:pt x="59" y="88"/>
                    </a:lnTo>
                    <a:lnTo>
                      <a:pt x="61" y="86"/>
                    </a:lnTo>
                    <a:lnTo>
                      <a:pt x="61" y="84"/>
                    </a:lnTo>
                    <a:lnTo>
                      <a:pt x="64" y="84"/>
                    </a:lnTo>
                    <a:lnTo>
                      <a:pt x="61" y="84"/>
                    </a:lnTo>
                    <a:lnTo>
                      <a:pt x="61" y="81"/>
                    </a:lnTo>
                    <a:lnTo>
                      <a:pt x="61" y="79"/>
                    </a:lnTo>
                    <a:lnTo>
                      <a:pt x="59" y="79"/>
                    </a:lnTo>
                    <a:lnTo>
                      <a:pt x="57" y="76"/>
                    </a:lnTo>
                    <a:lnTo>
                      <a:pt x="54" y="76"/>
                    </a:lnTo>
                    <a:lnTo>
                      <a:pt x="57" y="76"/>
                    </a:lnTo>
                    <a:lnTo>
                      <a:pt x="54" y="76"/>
                    </a:lnTo>
                    <a:lnTo>
                      <a:pt x="54" y="74"/>
                    </a:lnTo>
                    <a:lnTo>
                      <a:pt x="52" y="74"/>
                    </a:lnTo>
                    <a:lnTo>
                      <a:pt x="52" y="72"/>
                    </a:lnTo>
                    <a:lnTo>
                      <a:pt x="49" y="72"/>
                    </a:lnTo>
                    <a:lnTo>
                      <a:pt x="47" y="72"/>
                    </a:lnTo>
                    <a:lnTo>
                      <a:pt x="45" y="72"/>
                    </a:lnTo>
                    <a:lnTo>
                      <a:pt x="42" y="72"/>
                    </a:lnTo>
                    <a:lnTo>
                      <a:pt x="40" y="72"/>
                    </a:lnTo>
                    <a:lnTo>
                      <a:pt x="38" y="72"/>
                    </a:lnTo>
                    <a:lnTo>
                      <a:pt x="38" y="74"/>
                    </a:lnTo>
                    <a:lnTo>
                      <a:pt x="35" y="74"/>
                    </a:lnTo>
                    <a:lnTo>
                      <a:pt x="35" y="72"/>
                    </a:lnTo>
                    <a:lnTo>
                      <a:pt x="33" y="72"/>
                    </a:lnTo>
                    <a:lnTo>
                      <a:pt x="31" y="72"/>
                    </a:lnTo>
                    <a:lnTo>
                      <a:pt x="31" y="69"/>
                    </a:lnTo>
                    <a:lnTo>
                      <a:pt x="28" y="69"/>
                    </a:lnTo>
                    <a:lnTo>
                      <a:pt x="26" y="69"/>
                    </a:lnTo>
                    <a:lnTo>
                      <a:pt x="23" y="69"/>
                    </a:lnTo>
                    <a:lnTo>
                      <a:pt x="23" y="67"/>
                    </a:lnTo>
                    <a:lnTo>
                      <a:pt x="21" y="67"/>
                    </a:lnTo>
                    <a:lnTo>
                      <a:pt x="21" y="65"/>
                    </a:lnTo>
                    <a:lnTo>
                      <a:pt x="19" y="65"/>
                    </a:lnTo>
                    <a:lnTo>
                      <a:pt x="16" y="65"/>
                    </a:lnTo>
                    <a:lnTo>
                      <a:pt x="16" y="62"/>
                    </a:lnTo>
                    <a:lnTo>
                      <a:pt x="14" y="62"/>
                    </a:lnTo>
                    <a:lnTo>
                      <a:pt x="14" y="60"/>
                    </a:lnTo>
                    <a:lnTo>
                      <a:pt x="14" y="57"/>
                    </a:lnTo>
                    <a:lnTo>
                      <a:pt x="12" y="57"/>
                    </a:lnTo>
                    <a:lnTo>
                      <a:pt x="12" y="55"/>
                    </a:lnTo>
                    <a:lnTo>
                      <a:pt x="12" y="57"/>
                    </a:lnTo>
                    <a:lnTo>
                      <a:pt x="9" y="57"/>
                    </a:lnTo>
                    <a:lnTo>
                      <a:pt x="7" y="57"/>
                    </a:lnTo>
                    <a:lnTo>
                      <a:pt x="7" y="55"/>
                    </a:lnTo>
                    <a:lnTo>
                      <a:pt x="9" y="55"/>
                    </a:lnTo>
                    <a:lnTo>
                      <a:pt x="9" y="53"/>
                    </a:lnTo>
                    <a:lnTo>
                      <a:pt x="9" y="50"/>
                    </a:lnTo>
                    <a:lnTo>
                      <a:pt x="7" y="48"/>
                    </a:lnTo>
                    <a:lnTo>
                      <a:pt x="7" y="46"/>
                    </a:lnTo>
                    <a:lnTo>
                      <a:pt x="7" y="43"/>
                    </a:lnTo>
                    <a:lnTo>
                      <a:pt x="4" y="43"/>
                    </a:lnTo>
                    <a:lnTo>
                      <a:pt x="4" y="41"/>
                    </a:lnTo>
                    <a:lnTo>
                      <a:pt x="7" y="43"/>
                    </a:lnTo>
                    <a:lnTo>
                      <a:pt x="7" y="41"/>
                    </a:lnTo>
                    <a:lnTo>
                      <a:pt x="4" y="41"/>
                    </a:lnTo>
                    <a:lnTo>
                      <a:pt x="4" y="38"/>
                    </a:lnTo>
                    <a:lnTo>
                      <a:pt x="2" y="38"/>
                    </a:lnTo>
                    <a:lnTo>
                      <a:pt x="4" y="38"/>
                    </a:lnTo>
                    <a:lnTo>
                      <a:pt x="2" y="36"/>
                    </a:lnTo>
                    <a:lnTo>
                      <a:pt x="2" y="34"/>
                    </a:lnTo>
                    <a:lnTo>
                      <a:pt x="2" y="31"/>
                    </a:lnTo>
                    <a:lnTo>
                      <a:pt x="2" y="29"/>
                    </a:lnTo>
                    <a:lnTo>
                      <a:pt x="2" y="27"/>
                    </a:lnTo>
                    <a:lnTo>
                      <a:pt x="2" y="24"/>
                    </a:lnTo>
                    <a:lnTo>
                      <a:pt x="2" y="22"/>
                    </a:lnTo>
                    <a:lnTo>
                      <a:pt x="2" y="19"/>
                    </a:lnTo>
                    <a:lnTo>
                      <a:pt x="4" y="19"/>
                    </a:lnTo>
                    <a:lnTo>
                      <a:pt x="7" y="19"/>
                    </a:lnTo>
                    <a:lnTo>
                      <a:pt x="7" y="17"/>
                    </a:lnTo>
                    <a:lnTo>
                      <a:pt x="9" y="17"/>
                    </a:lnTo>
                    <a:lnTo>
                      <a:pt x="7" y="17"/>
                    </a:lnTo>
                    <a:lnTo>
                      <a:pt x="9" y="17"/>
                    </a:lnTo>
                    <a:lnTo>
                      <a:pt x="7" y="17"/>
                    </a:lnTo>
                    <a:lnTo>
                      <a:pt x="9" y="15"/>
                    </a:lnTo>
                    <a:lnTo>
                      <a:pt x="12" y="15"/>
                    </a:lnTo>
                    <a:lnTo>
                      <a:pt x="12" y="12"/>
                    </a:lnTo>
                    <a:lnTo>
                      <a:pt x="14" y="12"/>
                    </a:lnTo>
                    <a:lnTo>
                      <a:pt x="16" y="12"/>
                    </a:lnTo>
                    <a:lnTo>
                      <a:pt x="16" y="10"/>
                    </a:lnTo>
                    <a:lnTo>
                      <a:pt x="19" y="10"/>
                    </a:lnTo>
                    <a:lnTo>
                      <a:pt x="19" y="8"/>
                    </a:lnTo>
                    <a:lnTo>
                      <a:pt x="21" y="8"/>
                    </a:lnTo>
                    <a:lnTo>
                      <a:pt x="23" y="8"/>
                    </a:lnTo>
                    <a:lnTo>
                      <a:pt x="26" y="8"/>
                    </a:lnTo>
                    <a:lnTo>
                      <a:pt x="28" y="5"/>
                    </a:lnTo>
                    <a:lnTo>
                      <a:pt x="31" y="5"/>
                    </a:lnTo>
                    <a:lnTo>
                      <a:pt x="33" y="5"/>
                    </a:lnTo>
                    <a:lnTo>
                      <a:pt x="33" y="3"/>
                    </a:lnTo>
                    <a:lnTo>
                      <a:pt x="35" y="3"/>
                    </a:lnTo>
                    <a:lnTo>
                      <a:pt x="38" y="3"/>
                    </a:lnTo>
                    <a:lnTo>
                      <a:pt x="40" y="3"/>
                    </a:lnTo>
                    <a:lnTo>
                      <a:pt x="42" y="3"/>
                    </a:lnTo>
                    <a:lnTo>
                      <a:pt x="45" y="3"/>
                    </a:lnTo>
                    <a:lnTo>
                      <a:pt x="47" y="3"/>
                    </a:lnTo>
                    <a:lnTo>
                      <a:pt x="49" y="3"/>
                    </a:lnTo>
                    <a:lnTo>
                      <a:pt x="52" y="3"/>
                    </a:lnTo>
                    <a:lnTo>
                      <a:pt x="52" y="5"/>
                    </a:lnTo>
                    <a:lnTo>
                      <a:pt x="54" y="5"/>
                    </a:lnTo>
                    <a:lnTo>
                      <a:pt x="57" y="5"/>
                    </a:lnTo>
                    <a:lnTo>
                      <a:pt x="59" y="5"/>
                    </a:lnTo>
                    <a:lnTo>
                      <a:pt x="61" y="5"/>
                    </a:lnTo>
                    <a:lnTo>
                      <a:pt x="64" y="5"/>
                    </a:lnTo>
                    <a:lnTo>
                      <a:pt x="64" y="3"/>
                    </a:lnTo>
                    <a:lnTo>
                      <a:pt x="66" y="3"/>
                    </a:lnTo>
                    <a:lnTo>
                      <a:pt x="66" y="5"/>
                    </a:lnTo>
                    <a:lnTo>
                      <a:pt x="66" y="8"/>
                    </a:lnTo>
                    <a:lnTo>
                      <a:pt x="68" y="8"/>
                    </a:lnTo>
                    <a:lnTo>
                      <a:pt x="71" y="8"/>
                    </a:lnTo>
                    <a:lnTo>
                      <a:pt x="73" y="8"/>
                    </a:lnTo>
                    <a:lnTo>
                      <a:pt x="71" y="5"/>
                    </a:lnTo>
                    <a:lnTo>
                      <a:pt x="73" y="5"/>
                    </a:lnTo>
                    <a:lnTo>
                      <a:pt x="76" y="5"/>
                    </a:lnTo>
                    <a:lnTo>
                      <a:pt x="80" y="5"/>
                    </a:lnTo>
                    <a:lnTo>
                      <a:pt x="83" y="5"/>
                    </a:lnTo>
                    <a:lnTo>
                      <a:pt x="83" y="8"/>
                    </a:lnTo>
                    <a:lnTo>
                      <a:pt x="85" y="8"/>
                    </a:lnTo>
                    <a:lnTo>
                      <a:pt x="85" y="5"/>
                    </a:lnTo>
                    <a:lnTo>
                      <a:pt x="87" y="5"/>
                    </a:lnTo>
                    <a:lnTo>
                      <a:pt x="90" y="5"/>
                    </a:lnTo>
                    <a:lnTo>
                      <a:pt x="92" y="5"/>
                    </a:lnTo>
                    <a:lnTo>
                      <a:pt x="92" y="8"/>
                    </a:lnTo>
                    <a:lnTo>
                      <a:pt x="95" y="8"/>
                    </a:lnTo>
                    <a:lnTo>
                      <a:pt x="97" y="8"/>
                    </a:lnTo>
                    <a:lnTo>
                      <a:pt x="99" y="8"/>
                    </a:lnTo>
                    <a:lnTo>
                      <a:pt x="102" y="8"/>
                    </a:lnTo>
                    <a:lnTo>
                      <a:pt x="102" y="10"/>
                    </a:lnTo>
                    <a:lnTo>
                      <a:pt x="104" y="10"/>
                    </a:lnTo>
                    <a:lnTo>
                      <a:pt x="104" y="12"/>
                    </a:lnTo>
                    <a:lnTo>
                      <a:pt x="104" y="10"/>
                    </a:lnTo>
                    <a:lnTo>
                      <a:pt x="104" y="12"/>
                    </a:lnTo>
                    <a:lnTo>
                      <a:pt x="106" y="10"/>
                    </a:lnTo>
                    <a:lnTo>
                      <a:pt x="109" y="10"/>
                    </a:lnTo>
                    <a:lnTo>
                      <a:pt x="109" y="8"/>
                    </a:lnTo>
                    <a:lnTo>
                      <a:pt x="111" y="8"/>
                    </a:lnTo>
                    <a:lnTo>
                      <a:pt x="111" y="10"/>
                    </a:lnTo>
                    <a:lnTo>
                      <a:pt x="114" y="10"/>
                    </a:lnTo>
                    <a:lnTo>
                      <a:pt x="116" y="10"/>
                    </a:lnTo>
                    <a:lnTo>
                      <a:pt x="118" y="10"/>
                    </a:lnTo>
                    <a:lnTo>
                      <a:pt x="118" y="8"/>
                    </a:lnTo>
                    <a:lnTo>
                      <a:pt x="121" y="8"/>
                    </a:lnTo>
                    <a:lnTo>
                      <a:pt x="121" y="5"/>
                    </a:lnTo>
                    <a:lnTo>
                      <a:pt x="121" y="8"/>
                    </a:lnTo>
                    <a:lnTo>
                      <a:pt x="121" y="5"/>
                    </a:lnTo>
                    <a:lnTo>
                      <a:pt x="123" y="5"/>
                    </a:lnTo>
                    <a:lnTo>
                      <a:pt x="123" y="3"/>
                    </a:lnTo>
                    <a:lnTo>
                      <a:pt x="125" y="3"/>
                    </a:lnTo>
                    <a:lnTo>
                      <a:pt x="128" y="3"/>
                    </a:lnTo>
                    <a:lnTo>
                      <a:pt x="128"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87" name="Freeform 52489">
                <a:extLst>
                  <a:ext uri="{FF2B5EF4-FFF2-40B4-BE49-F238E27FC236}">
                    <a16:creationId xmlns:a16="http://schemas.microsoft.com/office/drawing/2014/main" id="{429CE252-BF0B-408C-B79A-D519E3C20C35}"/>
                  </a:ext>
                </a:extLst>
              </p:cNvPr>
              <p:cNvSpPr>
                <a:spLocks noEditPoints="1"/>
              </p:cNvSpPr>
              <p:nvPr/>
            </p:nvSpPr>
            <p:spPr bwMode="auto">
              <a:xfrm>
                <a:off x="4685294" y="4053485"/>
                <a:ext cx="9575" cy="9575"/>
              </a:xfrm>
              <a:custGeom>
                <a:avLst/>
                <a:gdLst>
                  <a:gd name="T0" fmla="*/ 0 w 5"/>
                  <a:gd name="T1" fmla="*/ 5 h 5"/>
                  <a:gd name="T2" fmla="*/ 0 w 5"/>
                  <a:gd name="T3" fmla="*/ 5 h 5"/>
                  <a:gd name="T4" fmla="*/ 3 w 5"/>
                  <a:gd name="T5" fmla="*/ 5 h 5"/>
                  <a:gd name="T6" fmla="*/ 0 w 5"/>
                  <a:gd name="T7" fmla="*/ 5 h 5"/>
                  <a:gd name="T8" fmla="*/ 0 w 5"/>
                  <a:gd name="T9" fmla="*/ 5 h 5"/>
                  <a:gd name="T10" fmla="*/ 0 w 5"/>
                  <a:gd name="T11" fmla="*/ 5 h 5"/>
                  <a:gd name="T12" fmla="*/ 0 w 5"/>
                  <a:gd name="T13" fmla="*/ 5 h 5"/>
                  <a:gd name="T14" fmla="*/ 0 w 5"/>
                  <a:gd name="T15" fmla="*/ 5 h 5"/>
                  <a:gd name="T16" fmla="*/ 0 w 5"/>
                  <a:gd name="T17" fmla="*/ 5 h 5"/>
                  <a:gd name="T18" fmla="*/ 0 w 5"/>
                  <a:gd name="T19" fmla="*/ 5 h 5"/>
                  <a:gd name="T20" fmla="*/ 0 w 5"/>
                  <a:gd name="T21" fmla="*/ 3 h 5"/>
                  <a:gd name="T22" fmla="*/ 0 w 5"/>
                  <a:gd name="T23" fmla="*/ 3 h 5"/>
                  <a:gd name="T24" fmla="*/ 0 w 5"/>
                  <a:gd name="T25" fmla="*/ 3 h 5"/>
                  <a:gd name="T26" fmla="*/ 0 w 5"/>
                  <a:gd name="T27" fmla="*/ 3 h 5"/>
                  <a:gd name="T28" fmla="*/ 0 w 5"/>
                  <a:gd name="T29" fmla="*/ 3 h 5"/>
                  <a:gd name="T30" fmla="*/ 0 w 5"/>
                  <a:gd name="T31" fmla="*/ 3 h 5"/>
                  <a:gd name="T32" fmla="*/ 0 w 5"/>
                  <a:gd name="T33" fmla="*/ 3 h 5"/>
                  <a:gd name="T34" fmla="*/ 5 w 5"/>
                  <a:gd name="T35" fmla="*/ 0 h 5"/>
                  <a:gd name="T36" fmla="*/ 5 w 5"/>
                  <a:gd name="T37" fmla="*/ 0 h 5"/>
                  <a:gd name="T38" fmla="*/ 5 w 5"/>
                  <a:gd name="T39" fmla="*/ 3 h 5"/>
                  <a:gd name="T40" fmla="*/ 5 w 5"/>
                  <a:gd name="T41" fmla="*/ 3 h 5"/>
                  <a:gd name="T42" fmla="*/ 5 w 5"/>
                  <a:gd name="T43" fmla="*/ 3 h 5"/>
                  <a:gd name="T44" fmla="*/ 5 w 5"/>
                  <a:gd name="T45" fmla="*/ 3 h 5"/>
                  <a:gd name="T46" fmla="*/ 3 w 5"/>
                  <a:gd name="T47" fmla="*/ 3 h 5"/>
                  <a:gd name="T48" fmla="*/ 3 w 5"/>
                  <a:gd name="T49" fmla="*/ 3 h 5"/>
                  <a:gd name="T50" fmla="*/ 3 w 5"/>
                  <a:gd name="T51" fmla="*/ 5 h 5"/>
                  <a:gd name="T52" fmla="*/ 3 w 5"/>
                  <a:gd name="T53" fmla="*/ 5 h 5"/>
                  <a:gd name="T54" fmla="*/ 3 w 5"/>
                  <a:gd name="T55" fmla="*/ 5 h 5"/>
                  <a:gd name="T56" fmla="*/ 0 w 5"/>
                  <a:gd name="T57" fmla="*/ 3 h 5"/>
                  <a:gd name="T58" fmla="*/ 0 w 5"/>
                  <a:gd name="T59" fmla="*/ 3 h 5"/>
                  <a:gd name="T60" fmla="*/ 0 w 5"/>
                  <a:gd name="T61" fmla="*/ 3 h 5"/>
                  <a:gd name="T62" fmla="*/ 0 w 5"/>
                  <a:gd name="T63" fmla="*/ 3 h 5"/>
                  <a:gd name="T64" fmla="*/ 0 w 5"/>
                  <a:gd name="T65" fmla="*/ 3 h 5"/>
                  <a:gd name="T66" fmla="*/ 0 w 5"/>
                  <a:gd name="T67" fmla="*/ 3 h 5"/>
                  <a:gd name="T68" fmla="*/ 0 w 5"/>
                  <a:gd name="T69" fmla="*/ 3 h 5"/>
                  <a:gd name="T70" fmla="*/ 0 w 5"/>
                  <a:gd name="T71" fmla="*/ 3 h 5"/>
                  <a:gd name="T72" fmla="*/ 0 w 5"/>
                  <a:gd name="T73" fmla="*/ 3 h 5"/>
                  <a:gd name="T74" fmla="*/ 0 w 5"/>
                  <a:gd name="T75" fmla="*/ 3 h 5"/>
                  <a:gd name="T76" fmla="*/ 0 w 5"/>
                  <a:gd name="T77" fmla="*/ 3 h 5"/>
                  <a:gd name="T78" fmla="*/ 0 w 5"/>
                  <a:gd name="T79" fmla="*/ 0 h 5"/>
                  <a:gd name="T80" fmla="*/ 0 w 5"/>
                  <a:gd name="T81" fmla="*/ 0 h 5"/>
                  <a:gd name="T82" fmla="*/ 0 w 5"/>
                  <a:gd name="T83" fmla="*/ 0 h 5"/>
                  <a:gd name="T84" fmla="*/ 0 w 5"/>
                  <a:gd name="T85" fmla="*/ 0 h 5"/>
                  <a:gd name="T86" fmla="*/ 0 w 5"/>
                  <a:gd name="T87" fmla="*/ 0 h 5"/>
                  <a:gd name="T88" fmla="*/ 0 w 5"/>
                  <a:gd name="T89" fmla="*/ 0 h 5"/>
                  <a:gd name="T90" fmla="*/ 3 w 5"/>
                  <a:gd name="T91" fmla="*/ 0 h 5"/>
                  <a:gd name="T92" fmla="*/ 3 w 5"/>
                  <a:gd name="T9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 h="5">
                    <a:moveTo>
                      <a:pt x="0" y="3"/>
                    </a:moveTo>
                    <a:lnTo>
                      <a:pt x="0" y="5"/>
                    </a:lnTo>
                    <a:lnTo>
                      <a:pt x="0" y="5"/>
                    </a:lnTo>
                    <a:lnTo>
                      <a:pt x="0" y="5"/>
                    </a:lnTo>
                    <a:lnTo>
                      <a:pt x="3" y="5"/>
                    </a:lnTo>
                    <a:lnTo>
                      <a:pt x="3"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5"/>
                    </a:lnTo>
                    <a:lnTo>
                      <a:pt x="0" y="3"/>
                    </a:lnTo>
                    <a:lnTo>
                      <a:pt x="0" y="3"/>
                    </a:lnTo>
                    <a:lnTo>
                      <a:pt x="0" y="3"/>
                    </a:lnTo>
                    <a:close/>
                    <a:moveTo>
                      <a:pt x="0" y="3"/>
                    </a:moveTo>
                    <a:lnTo>
                      <a:pt x="0" y="5"/>
                    </a:lnTo>
                    <a:lnTo>
                      <a:pt x="0" y="3"/>
                    </a:lnTo>
                    <a:lnTo>
                      <a:pt x="0" y="3"/>
                    </a:lnTo>
                    <a:lnTo>
                      <a:pt x="0" y="3"/>
                    </a:lnTo>
                    <a:lnTo>
                      <a:pt x="0" y="3"/>
                    </a:lnTo>
                    <a:lnTo>
                      <a:pt x="0" y="3"/>
                    </a:lnTo>
                    <a:lnTo>
                      <a:pt x="0" y="3"/>
                    </a:lnTo>
                    <a:lnTo>
                      <a:pt x="0" y="3"/>
                    </a:lnTo>
                    <a:lnTo>
                      <a:pt x="0" y="3"/>
                    </a:lnTo>
                    <a:lnTo>
                      <a:pt x="0" y="3"/>
                    </a:lnTo>
                    <a:close/>
                    <a:moveTo>
                      <a:pt x="3" y="0"/>
                    </a:moveTo>
                    <a:lnTo>
                      <a:pt x="5" y="0"/>
                    </a:lnTo>
                    <a:lnTo>
                      <a:pt x="5" y="0"/>
                    </a:lnTo>
                    <a:lnTo>
                      <a:pt x="5" y="0"/>
                    </a:lnTo>
                    <a:lnTo>
                      <a:pt x="5" y="0"/>
                    </a:lnTo>
                    <a:lnTo>
                      <a:pt x="5" y="3"/>
                    </a:lnTo>
                    <a:lnTo>
                      <a:pt x="5" y="3"/>
                    </a:lnTo>
                    <a:lnTo>
                      <a:pt x="5" y="3"/>
                    </a:lnTo>
                    <a:lnTo>
                      <a:pt x="5" y="3"/>
                    </a:lnTo>
                    <a:lnTo>
                      <a:pt x="5" y="3"/>
                    </a:lnTo>
                    <a:lnTo>
                      <a:pt x="5" y="3"/>
                    </a:lnTo>
                    <a:lnTo>
                      <a:pt x="5" y="3"/>
                    </a:lnTo>
                    <a:lnTo>
                      <a:pt x="3" y="3"/>
                    </a:lnTo>
                    <a:lnTo>
                      <a:pt x="3" y="3"/>
                    </a:lnTo>
                    <a:lnTo>
                      <a:pt x="3" y="3"/>
                    </a:lnTo>
                    <a:lnTo>
                      <a:pt x="3" y="3"/>
                    </a:lnTo>
                    <a:lnTo>
                      <a:pt x="3" y="5"/>
                    </a:lnTo>
                    <a:lnTo>
                      <a:pt x="3" y="5"/>
                    </a:lnTo>
                    <a:lnTo>
                      <a:pt x="3" y="5"/>
                    </a:lnTo>
                    <a:lnTo>
                      <a:pt x="3" y="5"/>
                    </a:lnTo>
                    <a:lnTo>
                      <a:pt x="3" y="5"/>
                    </a:lnTo>
                    <a:lnTo>
                      <a:pt x="3" y="5"/>
                    </a:lnTo>
                    <a:lnTo>
                      <a:pt x="0" y="5"/>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3" y="0"/>
                    </a:lnTo>
                    <a:lnTo>
                      <a:pt x="3" y="0"/>
                    </a:lnTo>
                    <a:lnTo>
                      <a:pt x="3" y="0"/>
                    </a:lnTo>
                    <a:lnTo>
                      <a:pt x="3"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88" name="Freeform 52490">
                <a:extLst>
                  <a:ext uri="{FF2B5EF4-FFF2-40B4-BE49-F238E27FC236}">
                    <a16:creationId xmlns:a16="http://schemas.microsoft.com/office/drawing/2014/main" id="{33C65169-6DE8-4970-B0BE-508663A3461B}"/>
                  </a:ext>
                </a:extLst>
              </p:cNvPr>
              <p:cNvSpPr>
                <a:spLocks/>
              </p:cNvSpPr>
              <p:nvPr/>
            </p:nvSpPr>
            <p:spPr bwMode="auto">
              <a:xfrm>
                <a:off x="4675719" y="4022845"/>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89" name="Freeform 52491">
                <a:extLst>
                  <a:ext uri="{FF2B5EF4-FFF2-40B4-BE49-F238E27FC236}">
                    <a16:creationId xmlns:a16="http://schemas.microsoft.com/office/drawing/2014/main" id="{C7B7404E-7FB6-437F-B8EE-F8E74569D349}"/>
                  </a:ext>
                </a:extLst>
              </p:cNvPr>
              <p:cNvSpPr>
                <a:spLocks/>
              </p:cNvSpPr>
              <p:nvPr/>
            </p:nvSpPr>
            <p:spPr bwMode="auto">
              <a:xfrm>
                <a:off x="3704860" y="4545617"/>
                <a:ext cx="49788" cy="68937"/>
              </a:xfrm>
              <a:custGeom>
                <a:avLst/>
                <a:gdLst>
                  <a:gd name="T0" fmla="*/ 12 w 26"/>
                  <a:gd name="T1" fmla="*/ 0 h 36"/>
                  <a:gd name="T2" fmla="*/ 14 w 26"/>
                  <a:gd name="T3" fmla="*/ 2 h 36"/>
                  <a:gd name="T4" fmla="*/ 14 w 26"/>
                  <a:gd name="T5" fmla="*/ 5 h 36"/>
                  <a:gd name="T6" fmla="*/ 12 w 26"/>
                  <a:gd name="T7" fmla="*/ 5 h 36"/>
                  <a:gd name="T8" fmla="*/ 12 w 26"/>
                  <a:gd name="T9" fmla="*/ 5 h 36"/>
                  <a:gd name="T10" fmla="*/ 14 w 26"/>
                  <a:gd name="T11" fmla="*/ 7 h 36"/>
                  <a:gd name="T12" fmla="*/ 14 w 26"/>
                  <a:gd name="T13" fmla="*/ 7 h 36"/>
                  <a:gd name="T14" fmla="*/ 14 w 26"/>
                  <a:gd name="T15" fmla="*/ 9 h 36"/>
                  <a:gd name="T16" fmla="*/ 14 w 26"/>
                  <a:gd name="T17" fmla="*/ 12 h 36"/>
                  <a:gd name="T18" fmla="*/ 14 w 26"/>
                  <a:gd name="T19" fmla="*/ 9 h 36"/>
                  <a:gd name="T20" fmla="*/ 16 w 26"/>
                  <a:gd name="T21" fmla="*/ 12 h 36"/>
                  <a:gd name="T22" fmla="*/ 16 w 26"/>
                  <a:gd name="T23" fmla="*/ 12 h 36"/>
                  <a:gd name="T24" fmla="*/ 16 w 26"/>
                  <a:gd name="T25" fmla="*/ 14 h 36"/>
                  <a:gd name="T26" fmla="*/ 19 w 26"/>
                  <a:gd name="T27" fmla="*/ 14 h 36"/>
                  <a:gd name="T28" fmla="*/ 19 w 26"/>
                  <a:gd name="T29" fmla="*/ 14 h 36"/>
                  <a:gd name="T30" fmla="*/ 19 w 26"/>
                  <a:gd name="T31" fmla="*/ 17 h 36"/>
                  <a:gd name="T32" fmla="*/ 21 w 26"/>
                  <a:gd name="T33" fmla="*/ 17 h 36"/>
                  <a:gd name="T34" fmla="*/ 23 w 26"/>
                  <a:gd name="T35" fmla="*/ 19 h 36"/>
                  <a:gd name="T36" fmla="*/ 23 w 26"/>
                  <a:gd name="T37" fmla="*/ 17 h 36"/>
                  <a:gd name="T38" fmla="*/ 26 w 26"/>
                  <a:gd name="T39" fmla="*/ 19 h 36"/>
                  <a:gd name="T40" fmla="*/ 26 w 26"/>
                  <a:gd name="T41" fmla="*/ 19 h 36"/>
                  <a:gd name="T42" fmla="*/ 26 w 26"/>
                  <a:gd name="T43" fmla="*/ 19 h 36"/>
                  <a:gd name="T44" fmla="*/ 26 w 26"/>
                  <a:gd name="T45" fmla="*/ 21 h 36"/>
                  <a:gd name="T46" fmla="*/ 26 w 26"/>
                  <a:gd name="T47" fmla="*/ 21 h 36"/>
                  <a:gd name="T48" fmla="*/ 23 w 26"/>
                  <a:gd name="T49" fmla="*/ 24 h 36"/>
                  <a:gd name="T50" fmla="*/ 23 w 26"/>
                  <a:gd name="T51" fmla="*/ 26 h 36"/>
                  <a:gd name="T52" fmla="*/ 21 w 26"/>
                  <a:gd name="T53" fmla="*/ 28 h 36"/>
                  <a:gd name="T54" fmla="*/ 21 w 26"/>
                  <a:gd name="T55" fmla="*/ 28 h 36"/>
                  <a:gd name="T56" fmla="*/ 21 w 26"/>
                  <a:gd name="T57" fmla="*/ 31 h 36"/>
                  <a:gd name="T58" fmla="*/ 21 w 26"/>
                  <a:gd name="T59" fmla="*/ 36 h 36"/>
                  <a:gd name="T60" fmla="*/ 19 w 26"/>
                  <a:gd name="T61" fmla="*/ 33 h 36"/>
                  <a:gd name="T62" fmla="*/ 16 w 26"/>
                  <a:gd name="T63" fmla="*/ 33 h 36"/>
                  <a:gd name="T64" fmla="*/ 14 w 26"/>
                  <a:gd name="T65" fmla="*/ 33 h 36"/>
                  <a:gd name="T66" fmla="*/ 12 w 26"/>
                  <a:gd name="T67" fmla="*/ 36 h 36"/>
                  <a:gd name="T68" fmla="*/ 9 w 26"/>
                  <a:gd name="T69" fmla="*/ 36 h 36"/>
                  <a:gd name="T70" fmla="*/ 9 w 26"/>
                  <a:gd name="T71" fmla="*/ 36 h 36"/>
                  <a:gd name="T72" fmla="*/ 7 w 26"/>
                  <a:gd name="T73" fmla="*/ 33 h 36"/>
                  <a:gd name="T74" fmla="*/ 4 w 26"/>
                  <a:gd name="T75" fmla="*/ 33 h 36"/>
                  <a:gd name="T76" fmla="*/ 4 w 26"/>
                  <a:gd name="T77" fmla="*/ 33 h 36"/>
                  <a:gd name="T78" fmla="*/ 4 w 26"/>
                  <a:gd name="T79" fmla="*/ 31 h 36"/>
                  <a:gd name="T80" fmla="*/ 4 w 26"/>
                  <a:gd name="T81" fmla="*/ 31 h 36"/>
                  <a:gd name="T82" fmla="*/ 4 w 26"/>
                  <a:gd name="T83" fmla="*/ 28 h 36"/>
                  <a:gd name="T84" fmla="*/ 4 w 26"/>
                  <a:gd name="T85" fmla="*/ 28 h 36"/>
                  <a:gd name="T86" fmla="*/ 4 w 26"/>
                  <a:gd name="T87" fmla="*/ 26 h 36"/>
                  <a:gd name="T88" fmla="*/ 4 w 26"/>
                  <a:gd name="T89" fmla="*/ 24 h 36"/>
                  <a:gd name="T90" fmla="*/ 4 w 26"/>
                  <a:gd name="T91" fmla="*/ 24 h 36"/>
                  <a:gd name="T92" fmla="*/ 4 w 26"/>
                  <a:gd name="T93" fmla="*/ 21 h 36"/>
                  <a:gd name="T94" fmla="*/ 2 w 26"/>
                  <a:gd name="T95" fmla="*/ 19 h 36"/>
                  <a:gd name="T96" fmla="*/ 2 w 26"/>
                  <a:gd name="T97" fmla="*/ 19 h 36"/>
                  <a:gd name="T98" fmla="*/ 0 w 26"/>
                  <a:gd name="T99" fmla="*/ 17 h 36"/>
                  <a:gd name="T100" fmla="*/ 0 w 26"/>
                  <a:gd name="T101" fmla="*/ 17 h 36"/>
                  <a:gd name="T102" fmla="*/ 0 w 26"/>
                  <a:gd name="T103" fmla="*/ 17 h 36"/>
                  <a:gd name="T104" fmla="*/ 2 w 26"/>
                  <a:gd name="T105" fmla="*/ 14 h 36"/>
                  <a:gd name="T106" fmla="*/ 2 w 26"/>
                  <a:gd name="T107" fmla="*/ 14 h 36"/>
                  <a:gd name="T108" fmla="*/ 2 w 26"/>
                  <a:gd name="T109" fmla="*/ 12 h 36"/>
                  <a:gd name="T110" fmla="*/ 2 w 26"/>
                  <a:gd name="T111" fmla="*/ 9 h 36"/>
                  <a:gd name="T112" fmla="*/ 4 w 26"/>
                  <a:gd name="T113" fmla="*/ 9 h 36"/>
                  <a:gd name="T114" fmla="*/ 4 w 26"/>
                  <a:gd name="T115" fmla="*/ 7 h 36"/>
                  <a:gd name="T116" fmla="*/ 4 w 26"/>
                  <a:gd name="T117" fmla="*/ 5 h 36"/>
                  <a:gd name="T118" fmla="*/ 4 w 26"/>
                  <a:gd name="T119" fmla="*/ 2 h 36"/>
                  <a:gd name="T120" fmla="*/ 7 w 26"/>
                  <a:gd name="T121" fmla="*/ 0 h 36"/>
                  <a:gd name="T122" fmla="*/ 9 w 26"/>
                  <a:gd name="T12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 h="36">
                    <a:moveTo>
                      <a:pt x="9" y="0"/>
                    </a:moveTo>
                    <a:lnTo>
                      <a:pt x="9" y="0"/>
                    </a:lnTo>
                    <a:lnTo>
                      <a:pt x="12" y="0"/>
                    </a:lnTo>
                    <a:lnTo>
                      <a:pt x="12" y="0"/>
                    </a:lnTo>
                    <a:lnTo>
                      <a:pt x="12" y="0"/>
                    </a:lnTo>
                    <a:lnTo>
                      <a:pt x="12" y="0"/>
                    </a:lnTo>
                    <a:lnTo>
                      <a:pt x="12" y="0"/>
                    </a:lnTo>
                    <a:lnTo>
                      <a:pt x="12" y="0"/>
                    </a:lnTo>
                    <a:lnTo>
                      <a:pt x="12" y="2"/>
                    </a:lnTo>
                    <a:lnTo>
                      <a:pt x="12" y="2"/>
                    </a:lnTo>
                    <a:lnTo>
                      <a:pt x="12" y="2"/>
                    </a:lnTo>
                    <a:lnTo>
                      <a:pt x="14" y="2"/>
                    </a:lnTo>
                    <a:lnTo>
                      <a:pt x="14" y="2"/>
                    </a:lnTo>
                    <a:lnTo>
                      <a:pt x="14" y="2"/>
                    </a:lnTo>
                    <a:lnTo>
                      <a:pt x="14" y="2"/>
                    </a:lnTo>
                    <a:lnTo>
                      <a:pt x="14" y="2"/>
                    </a:lnTo>
                    <a:lnTo>
                      <a:pt x="14" y="2"/>
                    </a:lnTo>
                    <a:lnTo>
                      <a:pt x="14" y="2"/>
                    </a:lnTo>
                    <a:lnTo>
                      <a:pt x="14" y="2"/>
                    </a:lnTo>
                    <a:lnTo>
                      <a:pt x="14" y="2"/>
                    </a:lnTo>
                    <a:lnTo>
                      <a:pt x="14" y="2"/>
                    </a:lnTo>
                    <a:lnTo>
                      <a:pt x="14" y="2"/>
                    </a:lnTo>
                    <a:lnTo>
                      <a:pt x="14" y="5"/>
                    </a:lnTo>
                    <a:lnTo>
                      <a:pt x="14" y="5"/>
                    </a:lnTo>
                    <a:lnTo>
                      <a:pt x="14" y="5"/>
                    </a:lnTo>
                    <a:lnTo>
                      <a:pt x="14" y="5"/>
                    </a:lnTo>
                    <a:lnTo>
                      <a:pt x="14" y="5"/>
                    </a:lnTo>
                    <a:lnTo>
                      <a:pt x="14" y="5"/>
                    </a:lnTo>
                    <a:lnTo>
                      <a:pt x="14" y="5"/>
                    </a:lnTo>
                    <a:lnTo>
                      <a:pt x="14" y="5"/>
                    </a:lnTo>
                    <a:lnTo>
                      <a:pt x="12" y="5"/>
                    </a:lnTo>
                    <a:lnTo>
                      <a:pt x="12" y="5"/>
                    </a:lnTo>
                    <a:lnTo>
                      <a:pt x="14" y="5"/>
                    </a:lnTo>
                    <a:lnTo>
                      <a:pt x="12" y="5"/>
                    </a:lnTo>
                    <a:lnTo>
                      <a:pt x="12" y="5"/>
                    </a:lnTo>
                    <a:lnTo>
                      <a:pt x="14" y="5"/>
                    </a:lnTo>
                    <a:lnTo>
                      <a:pt x="14" y="5"/>
                    </a:lnTo>
                    <a:lnTo>
                      <a:pt x="14" y="5"/>
                    </a:lnTo>
                    <a:lnTo>
                      <a:pt x="12" y="5"/>
                    </a:lnTo>
                    <a:lnTo>
                      <a:pt x="12" y="5"/>
                    </a:lnTo>
                    <a:lnTo>
                      <a:pt x="12" y="5"/>
                    </a:lnTo>
                    <a:lnTo>
                      <a:pt x="12" y="7"/>
                    </a:lnTo>
                    <a:lnTo>
                      <a:pt x="12" y="7"/>
                    </a:lnTo>
                    <a:lnTo>
                      <a:pt x="12" y="5"/>
                    </a:lnTo>
                    <a:lnTo>
                      <a:pt x="14" y="5"/>
                    </a:lnTo>
                    <a:lnTo>
                      <a:pt x="14" y="7"/>
                    </a:lnTo>
                    <a:lnTo>
                      <a:pt x="14" y="7"/>
                    </a:lnTo>
                    <a:lnTo>
                      <a:pt x="14" y="7"/>
                    </a:lnTo>
                    <a:lnTo>
                      <a:pt x="14" y="7"/>
                    </a:lnTo>
                    <a:lnTo>
                      <a:pt x="14" y="7"/>
                    </a:lnTo>
                    <a:lnTo>
                      <a:pt x="14" y="7"/>
                    </a:lnTo>
                    <a:lnTo>
                      <a:pt x="14" y="7"/>
                    </a:lnTo>
                    <a:lnTo>
                      <a:pt x="14" y="7"/>
                    </a:lnTo>
                    <a:lnTo>
                      <a:pt x="14" y="7"/>
                    </a:lnTo>
                    <a:lnTo>
                      <a:pt x="14" y="7"/>
                    </a:lnTo>
                    <a:lnTo>
                      <a:pt x="14" y="7"/>
                    </a:lnTo>
                    <a:lnTo>
                      <a:pt x="14" y="9"/>
                    </a:lnTo>
                    <a:lnTo>
                      <a:pt x="14" y="9"/>
                    </a:lnTo>
                    <a:lnTo>
                      <a:pt x="14" y="9"/>
                    </a:lnTo>
                    <a:lnTo>
                      <a:pt x="14" y="9"/>
                    </a:lnTo>
                    <a:lnTo>
                      <a:pt x="14" y="9"/>
                    </a:lnTo>
                    <a:lnTo>
                      <a:pt x="14" y="9"/>
                    </a:lnTo>
                    <a:lnTo>
                      <a:pt x="14" y="9"/>
                    </a:lnTo>
                    <a:lnTo>
                      <a:pt x="14" y="9"/>
                    </a:lnTo>
                    <a:lnTo>
                      <a:pt x="14" y="9"/>
                    </a:lnTo>
                    <a:lnTo>
                      <a:pt x="14" y="9"/>
                    </a:lnTo>
                    <a:lnTo>
                      <a:pt x="14" y="9"/>
                    </a:lnTo>
                    <a:lnTo>
                      <a:pt x="14" y="9"/>
                    </a:lnTo>
                    <a:lnTo>
                      <a:pt x="14" y="9"/>
                    </a:lnTo>
                    <a:lnTo>
                      <a:pt x="14" y="9"/>
                    </a:lnTo>
                    <a:lnTo>
                      <a:pt x="14" y="12"/>
                    </a:lnTo>
                    <a:lnTo>
                      <a:pt x="14" y="12"/>
                    </a:lnTo>
                    <a:lnTo>
                      <a:pt x="14" y="12"/>
                    </a:lnTo>
                    <a:lnTo>
                      <a:pt x="14" y="12"/>
                    </a:lnTo>
                    <a:lnTo>
                      <a:pt x="14" y="12"/>
                    </a:lnTo>
                    <a:lnTo>
                      <a:pt x="14" y="12"/>
                    </a:lnTo>
                    <a:lnTo>
                      <a:pt x="14" y="12"/>
                    </a:lnTo>
                    <a:lnTo>
                      <a:pt x="14" y="9"/>
                    </a:lnTo>
                    <a:lnTo>
                      <a:pt x="14" y="9"/>
                    </a:lnTo>
                    <a:lnTo>
                      <a:pt x="14" y="9"/>
                    </a:lnTo>
                    <a:lnTo>
                      <a:pt x="14" y="9"/>
                    </a:lnTo>
                    <a:lnTo>
                      <a:pt x="14" y="9"/>
                    </a:lnTo>
                    <a:lnTo>
                      <a:pt x="14" y="9"/>
                    </a:lnTo>
                    <a:lnTo>
                      <a:pt x="14" y="9"/>
                    </a:lnTo>
                    <a:lnTo>
                      <a:pt x="16" y="9"/>
                    </a:lnTo>
                    <a:lnTo>
                      <a:pt x="16" y="12"/>
                    </a:lnTo>
                    <a:lnTo>
                      <a:pt x="16" y="12"/>
                    </a:lnTo>
                    <a:lnTo>
                      <a:pt x="16" y="12"/>
                    </a:lnTo>
                    <a:lnTo>
                      <a:pt x="16" y="12"/>
                    </a:lnTo>
                    <a:lnTo>
                      <a:pt x="16" y="12"/>
                    </a:lnTo>
                    <a:lnTo>
                      <a:pt x="16" y="12"/>
                    </a:lnTo>
                    <a:lnTo>
                      <a:pt x="16" y="12"/>
                    </a:lnTo>
                    <a:lnTo>
                      <a:pt x="16" y="12"/>
                    </a:lnTo>
                    <a:lnTo>
                      <a:pt x="16" y="12"/>
                    </a:lnTo>
                    <a:lnTo>
                      <a:pt x="16" y="12"/>
                    </a:lnTo>
                    <a:lnTo>
                      <a:pt x="16" y="12"/>
                    </a:lnTo>
                    <a:lnTo>
                      <a:pt x="16" y="12"/>
                    </a:lnTo>
                    <a:lnTo>
                      <a:pt x="16" y="12"/>
                    </a:lnTo>
                    <a:lnTo>
                      <a:pt x="16" y="12"/>
                    </a:lnTo>
                    <a:lnTo>
                      <a:pt x="16" y="14"/>
                    </a:lnTo>
                    <a:lnTo>
                      <a:pt x="16" y="14"/>
                    </a:lnTo>
                    <a:lnTo>
                      <a:pt x="16" y="14"/>
                    </a:lnTo>
                    <a:lnTo>
                      <a:pt x="16" y="14"/>
                    </a:lnTo>
                    <a:lnTo>
                      <a:pt x="16" y="14"/>
                    </a:lnTo>
                    <a:lnTo>
                      <a:pt x="16" y="14"/>
                    </a:lnTo>
                    <a:lnTo>
                      <a:pt x="16" y="14"/>
                    </a:lnTo>
                    <a:lnTo>
                      <a:pt x="16" y="14"/>
                    </a:lnTo>
                    <a:lnTo>
                      <a:pt x="16" y="14"/>
                    </a:lnTo>
                    <a:lnTo>
                      <a:pt x="16" y="14"/>
                    </a:lnTo>
                    <a:lnTo>
                      <a:pt x="16" y="14"/>
                    </a:lnTo>
                    <a:lnTo>
                      <a:pt x="16" y="14"/>
                    </a:lnTo>
                    <a:lnTo>
                      <a:pt x="19" y="14"/>
                    </a:lnTo>
                    <a:lnTo>
                      <a:pt x="19" y="14"/>
                    </a:lnTo>
                    <a:lnTo>
                      <a:pt x="19" y="14"/>
                    </a:lnTo>
                    <a:lnTo>
                      <a:pt x="19" y="14"/>
                    </a:lnTo>
                    <a:lnTo>
                      <a:pt x="19" y="14"/>
                    </a:lnTo>
                    <a:lnTo>
                      <a:pt x="19" y="14"/>
                    </a:lnTo>
                    <a:lnTo>
                      <a:pt x="19" y="14"/>
                    </a:lnTo>
                    <a:lnTo>
                      <a:pt x="19" y="14"/>
                    </a:lnTo>
                    <a:lnTo>
                      <a:pt x="19" y="14"/>
                    </a:lnTo>
                    <a:lnTo>
                      <a:pt x="19" y="14"/>
                    </a:lnTo>
                    <a:lnTo>
                      <a:pt x="19" y="14"/>
                    </a:lnTo>
                    <a:lnTo>
                      <a:pt x="19" y="14"/>
                    </a:lnTo>
                    <a:lnTo>
                      <a:pt x="19" y="17"/>
                    </a:lnTo>
                    <a:lnTo>
                      <a:pt x="19" y="17"/>
                    </a:lnTo>
                    <a:lnTo>
                      <a:pt x="19" y="17"/>
                    </a:lnTo>
                    <a:lnTo>
                      <a:pt x="19" y="17"/>
                    </a:lnTo>
                    <a:lnTo>
                      <a:pt x="19" y="17"/>
                    </a:lnTo>
                    <a:lnTo>
                      <a:pt x="19" y="17"/>
                    </a:lnTo>
                    <a:lnTo>
                      <a:pt x="19" y="17"/>
                    </a:lnTo>
                    <a:lnTo>
                      <a:pt x="21" y="17"/>
                    </a:lnTo>
                    <a:lnTo>
                      <a:pt x="21" y="17"/>
                    </a:lnTo>
                    <a:lnTo>
                      <a:pt x="21" y="17"/>
                    </a:lnTo>
                    <a:lnTo>
                      <a:pt x="21" y="17"/>
                    </a:lnTo>
                    <a:lnTo>
                      <a:pt x="21" y="17"/>
                    </a:lnTo>
                    <a:lnTo>
                      <a:pt x="21" y="17"/>
                    </a:lnTo>
                    <a:lnTo>
                      <a:pt x="21" y="17"/>
                    </a:lnTo>
                    <a:lnTo>
                      <a:pt x="21" y="17"/>
                    </a:lnTo>
                    <a:lnTo>
                      <a:pt x="21" y="17"/>
                    </a:lnTo>
                    <a:lnTo>
                      <a:pt x="21" y="17"/>
                    </a:lnTo>
                    <a:lnTo>
                      <a:pt x="21" y="17"/>
                    </a:lnTo>
                    <a:lnTo>
                      <a:pt x="23" y="17"/>
                    </a:lnTo>
                    <a:lnTo>
                      <a:pt x="23" y="17"/>
                    </a:lnTo>
                    <a:lnTo>
                      <a:pt x="23" y="19"/>
                    </a:lnTo>
                    <a:lnTo>
                      <a:pt x="23" y="19"/>
                    </a:lnTo>
                    <a:lnTo>
                      <a:pt x="23" y="19"/>
                    </a:lnTo>
                    <a:lnTo>
                      <a:pt x="23" y="17"/>
                    </a:lnTo>
                    <a:lnTo>
                      <a:pt x="23" y="17"/>
                    </a:lnTo>
                    <a:lnTo>
                      <a:pt x="23" y="19"/>
                    </a:lnTo>
                    <a:lnTo>
                      <a:pt x="23" y="19"/>
                    </a:lnTo>
                    <a:lnTo>
                      <a:pt x="23" y="17"/>
                    </a:lnTo>
                    <a:lnTo>
                      <a:pt x="23" y="17"/>
                    </a:lnTo>
                    <a:lnTo>
                      <a:pt x="26" y="17"/>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19"/>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1"/>
                    </a:lnTo>
                    <a:lnTo>
                      <a:pt x="26" y="24"/>
                    </a:lnTo>
                    <a:lnTo>
                      <a:pt x="26" y="24"/>
                    </a:lnTo>
                    <a:lnTo>
                      <a:pt x="26" y="24"/>
                    </a:lnTo>
                    <a:lnTo>
                      <a:pt x="23" y="24"/>
                    </a:lnTo>
                    <a:lnTo>
                      <a:pt x="23" y="24"/>
                    </a:lnTo>
                    <a:lnTo>
                      <a:pt x="23" y="24"/>
                    </a:lnTo>
                    <a:lnTo>
                      <a:pt x="23" y="24"/>
                    </a:lnTo>
                    <a:lnTo>
                      <a:pt x="23" y="24"/>
                    </a:lnTo>
                    <a:lnTo>
                      <a:pt x="23" y="24"/>
                    </a:lnTo>
                    <a:lnTo>
                      <a:pt x="23" y="26"/>
                    </a:lnTo>
                    <a:lnTo>
                      <a:pt x="23" y="26"/>
                    </a:lnTo>
                    <a:lnTo>
                      <a:pt x="23" y="26"/>
                    </a:lnTo>
                    <a:lnTo>
                      <a:pt x="23" y="26"/>
                    </a:lnTo>
                    <a:lnTo>
                      <a:pt x="23" y="26"/>
                    </a:lnTo>
                    <a:lnTo>
                      <a:pt x="23" y="26"/>
                    </a:lnTo>
                    <a:lnTo>
                      <a:pt x="23" y="26"/>
                    </a:lnTo>
                    <a:lnTo>
                      <a:pt x="23" y="26"/>
                    </a:lnTo>
                    <a:lnTo>
                      <a:pt x="23" y="28"/>
                    </a:lnTo>
                    <a:lnTo>
                      <a:pt x="23" y="28"/>
                    </a:lnTo>
                    <a:lnTo>
                      <a:pt x="21" y="28"/>
                    </a:lnTo>
                    <a:lnTo>
                      <a:pt x="21" y="28"/>
                    </a:lnTo>
                    <a:lnTo>
                      <a:pt x="21" y="28"/>
                    </a:lnTo>
                    <a:lnTo>
                      <a:pt x="21" y="28"/>
                    </a:lnTo>
                    <a:lnTo>
                      <a:pt x="21" y="28"/>
                    </a:lnTo>
                    <a:lnTo>
                      <a:pt x="21" y="28"/>
                    </a:lnTo>
                    <a:lnTo>
                      <a:pt x="21" y="28"/>
                    </a:lnTo>
                    <a:lnTo>
                      <a:pt x="21" y="28"/>
                    </a:lnTo>
                    <a:lnTo>
                      <a:pt x="21" y="28"/>
                    </a:lnTo>
                    <a:lnTo>
                      <a:pt x="21" y="28"/>
                    </a:lnTo>
                    <a:lnTo>
                      <a:pt x="21" y="28"/>
                    </a:lnTo>
                    <a:lnTo>
                      <a:pt x="21" y="28"/>
                    </a:lnTo>
                    <a:lnTo>
                      <a:pt x="21" y="28"/>
                    </a:lnTo>
                    <a:lnTo>
                      <a:pt x="21" y="28"/>
                    </a:lnTo>
                    <a:lnTo>
                      <a:pt x="21" y="31"/>
                    </a:lnTo>
                    <a:lnTo>
                      <a:pt x="21" y="31"/>
                    </a:lnTo>
                    <a:lnTo>
                      <a:pt x="21" y="31"/>
                    </a:lnTo>
                    <a:lnTo>
                      <a:pt x="21" y="31"/>
                    </a:lnTo>
                    <a:lnTo>
                      <a:pt x="21" y="31"/>
                    </a:lnTo>
                    <a:lnTo>
                      <a:pt x="21" y="31"/>
                    </a:lnTo>
                    <a:lnTo>
                      <a:pt x="21" y="31"/>
                    </a:lnTo>
                    <a:lnTo>
                      <a:pt x="21" y="33"/>
                    </a:lnTo>
                    <a:lnTo>
                      <a:pt x="21" y="33"/>
                    </a:lnTo>
                    <a:lnTo>
                      <a:pt x="21" y="33"/>
                    </a:lnTo>
                    <a:lnTo>
                      <a:pt x="21" y="36"/>
                    </a:lnTo>
                    <a:lnTo>
                      <a:pt x="21" y="36"/>
                    </a:lnTo>
                    <a:lnTo>
                      <a:pt x="21" y="36"/>
                    </a:lnTo>
                    <a:lnTo>
                      <a:pt x="21" y="36"/>
                    </a:lnTo>
                    <a:lnTo>
                      <a:pt x="21" y="36"/>
                    </a:lnTo>
                    <a:lnTo>
                      <a:pt x="19" y="36"/>
                    </a:lnTo>
                    <a:lnTo>
                      <a:pt x="19" y="33"/>
                    </a:lnTo>
                    <a:lnTo>
                      <a:pt x="19" y="33"/>
                    </a:lnTo>
                    <a:lnTo>
                      <a:pt x="19" y="33"/>
                    </a:lnTo>
                    <a:lnTo>
                      <a:pt x="19" y="33"/>
                    </a:lnTo>
                    <a:lnTo>
                      <a:pt x="19" y="33"/>
                    </a:lnTo>
                    <a:lnTo>
                      <a:pt x="19" y="33"/>
                    </a:lnTo>
                    <a:lnTo>
                      <a:pt x="19" y="33"/>
                    </a:lnTo>
                    <a:lnTo>
                      <a:pt x="19" y="33"/>
                    </a:lnTo>
                    <a:lnTo>
                      <a:pt x="16" y="33"/>
                    </a:lnTo>
                    <a:lnTo>
                      <a:pt x="16" y="33"/>
                    </a:lnTo>
                    <a:lnTo>
                      <a:pt x="16" y="33"/>
                    </a:lnTo>
                    <a:lnTo>
                      <a:pt x="16" y="33"/>
                    </a:lnTo>
                    <a:lnTo>
                      <a:pt x="14" y="33"/>
                    </a:lnTo>
                    <a:lnTo>
                      <a:pt x="14" y="33"/>
                    </a:lnTo>
                    <a:lnTo>
                      <a:pt x="14" y="33"/>
                    </a:lnTo>
                    <a:lnTo>
                      <a:pt x="14" y="33"/>
                    </a:lnTo>
                    <a:lnTo>
                      <a:pt x="14" y="33"/>
                    </a:lnTo>
                    <a:lnTo>
                      <a:pt x="14" y="33"/>
                    </a:lnTo>
                    <a:lnTo>
                      <a:pt x="14" y="33"/>
                    </a:lnTo>
                    <a:lnTo>
                      <a:pt x="14" y="33"/>
                    </a:lnTo>
                    <a:lnTo>
                      <a:pt x="14" y="33"/>
                    </a:lnTo>
                    <a:lnTo>
                      <a:pt x="14" y="33"/>
                    </a:lnTo>
                    <a:lnTo>
                      <a:pt x="14" y="33"/>
                    </a:lnTo>
                    <a:lnTo>
                      <a:pt x="14" y="33"/>
                    </a:lnTo>
                    <a:lnTo>
                      <a:pt x="14" y="33"/>
                    </a:lnTo>
                    <a:lnTo>
                      <a:pt x="12" y="33"/>
                    </a:lnTo>
                    <a:lnTo>
                      <a:pt x="12" y="36"/>
                    </a:lnTo>
                    <a:lnTo>
                      <a:pt x="12" y="36"/>
                    </a:lnTo>
                    <a:lnTo>
                      <a:pt x="12" y="36"/>
                    </a:lnTo>
                    <a:lnTo>
                      <a:pt x="12" y="36"/>
                    </a:lnTo>
                    <a:lnTo>
                      <a:pt x="12" y="36"/>
                    </a:lnTo>
                    <a:lnTo>
                      <a:pt x="12" y="36"/>
                    </a:lnTo>
                    <a:lnTo>
                      <a:pt x="12" y="36"/>
                    </a:lnTo>
                    <a:lnTo>
                      <a:pt x="12" y="36"/>
                    </a:lnTo>
                    <a:lnTo>
                      <a:pt x="9" y="36"/>
                    </a:lnTo>
                    <a:lnTo>
                      <a:pt x="9" y="36"/>
                    </a:lnTo>
                    <a:lnTo>
                      <a:pt x="9" y="36"/>
                    </a:lnTo>
                    <a:lnTo>
                      <a:pt x="9" y="36"/>
                    </a:lnTo>
                    <a:lnTo>
                      <a:pt x="9" y="36"/>
                    </a:lnTo>
                    <a:lnTo>
                      <a:pt x="9" y="36"/>
                    </a:lnTo>
                    <a:lnTo>
                      <a:pt x="9" y="36"/>
                    </a:lnTo>
                    <a:lnTo>
                      <a:pt x="9" y="36"/>
                    </a:lnTo>
                    <a:lnTo>
                      <a:pt x="9" y="36"/>
                    </a:lnTo>
                    <a:lnTo>
                      <a:pt x="9" y="36"/>
                    </a:lnTo>
                    <a:lnTo>
                      <a:pt x="9" y="36"/>
                    </a:lnTo>
                    <a:lnTo>
                      <a:pt x="9" y="36"/>
                    </a:lnTo>
                    <a:lnTo>
                      <a:pt x="9" y="36"/>
                    </a:lnTo>
                    <a:lnTo>
                      <a:pt x="9" y="36"/>
                    </a:lnTo>
                    <a:lnTo>
                      <a:pt x="7" y="36"/>
                    </a:lnTo>
                    <a:lnTo>
                      <a:pt x="7" y="36"/>
                    </a:lnTo>
                    <a:lnTo>
                      <a:pt x="7" y="33"/>
                    </a:lnTo>
                    <a:lnTo>
                      <a:pt x="7" y="33"/>
                    </a:lnTo>
                    <a:lnTo>
                      <a:pt x="7" y="33"/>
                    </a:lnTo>
                    <a:lnTo>
                      <a:pt x="7" y="33"/>
                    </a:lnTo>
                    <a:lnTo>
                      <a:pt x="7" y="33"/>
                    </a:lnTo>
                    <a:lnTo>
                      <a:pt x="7" y="33"/>
                    </a:lnTo>
                    <a:lnTo>
                      <a:pt x="7" y="33"/>
                    </a:lnTo>
                    <a:lnTo>
                      <a:pt x="4" y="33"/>
                    </a:lnTo>
                    <a:lnTo>
                      <a:pt x="4" y="33"/>
                    </a:lnTo>
                    <a:lnTo>
                      <a:pt x="4" y="33"/>
                    </a:lnTo>
                    <a:lnTo>
                      <a:pt x="4" y="33"/>
                    </a:lnTo>
                    <a:lnTo>
                      <a:pt x="4" y="33"/>
                    </a:lnTo>
                    <a:lnTo>
                      <a:pt x="4" y="33"/>
                    </a:lnTo>
                    <a:lnTo>
                      <a:pt x="4" y="33"/>
                    </a:lnTo>
                    <a:lnTo>
                      <a:pt x="4" y="33"/>
                    </a:lnTo>
                    <a:lnTo>
                      <a:pt x="4" y="33"/>
                    </a:lnTo>
                    <a:lnTo>
                      <a:pt x="4" y="33"/>
                    </a:lnTo>
                    <a:lnTo>
                      <a:pt x="4" y="33"/>
                    </a:lnTo>
                    <a:lnTo>
                      <a:pt x="4" y="33"/>
                    </a:lnTo>
                    <a:lnTo>
                      <a:pt x="4" y="33"/>
                    </a:lnTo>
                    <a:lnTo>
                      <a:pt x="4" y="31"/>
                    </a:lnTo>
                    <a:lnTo>
                      <a:pt x="4" y="31"/>
                    </a:lnTo>
                    <a:lnTo>
                      <a:pt x="4" y="31"/>
                    </a:lnTo>
                    <a:lnTo>
                      <a:pt x="4" y="31"/>
                    </a:lnTo>
                    <a:lnTo>
                      <a:pt x="4" y="31"/>
                    </a:lnTo>
                    <a:lnTo>
                      <a:pt x="4" y="31"/>
                    </a:lnTo>
                    <a:lnTo>
                      <a:pt x="2" y="31"/>
                    </a:lnTo>
                    <a:lnTo>
                      <a:pt x="2" y="31"/>
                    </a:lnTo>
                    <a:lnTo>
                      <a:pt x="2" y="31"/>
                    </a:lnTo>
                    <a:lnTo>
                      <a:pt x="2" y="31"/>
                    </a:lnTo>
                    <a:lnTo>
                      <a:pt x="4" y="31"/>
                    </a:lnTo>
                    <a:lnTo>
                      <a:pt x="4" y="31"/>
                    </a:lnTo>
                    <a:lnTo>
                      <a:pt x="4" y="31"/>
                    </a:lnTo>
                    <a:lnTo>
                      <a:pt x="4" y="31"/>
                    </a:lnTo>
                    <a:lnTo>
                      <a:pt x="4" y="28"/>
                    </a:lnTo>
                    <a:lnTo>
                      <a:pt x="4" y="28"/>
                    </a:lnTo>
                    <a:lnTo>
                      <a:pt x="4" y="28"/>
                    </a:lnTo>
                    <a:lnTo>
                      <a:pt x="4" y="28"/>
                    </a:lnTo>
                    <a:lnTo>
                      <a:pt x="4" y="28"/>
                    </a:lnTo>
                    <a:lnTo>
                      <a:pt x="4" y="28"/>
                    </a:lnTo>
                    <a:lnTo>
                      <a:pt x="4" y="28"/>
                    </a:lnTo>
                    <a:lnTo>
                      <a:pt x="4" y="28"/>
                    </a:lnTo>
                    <a:lnTo>
                      <a:pt x="4" y="28"/>
                    </a:lnTo>
                    <a:lnTo>
                      <a:pt x="4" y="28"/>
                    </a:lnTo>
                    <a:lnTo>
                      <a:pt x="4" y="28"/>
                    </a:lnTo>
                    <a:lnTo>
                      <a:pt x="4" y="28"/>
                    </a:lnTo>
                    <a:lnTo>
                      <a:pt x="4" y="28"/>
                    </a:lnTo>
                    <a:lnTo>
                      <a:pt x="4" y="28"/>
                    </a:lnTo>
                    <a:lnTo>
                      <a:pt x="4" y="28"/>
                    </a:lnTo>
                    <a:lnTo>
                      <a:pt x="4" y="28"/>
                    </a:lnTo>
                    <a:lnTo>
                      <a:pt x="4" y="28"/>
                    </a:lnTo>
                    <a:lnTo>
                      <a:pt x="4" y="26"/>
                    </a:lnTo>
                    <a:lnTo>
                      <a:pt x="4" y="26"/>
                    </a:lnTo>
                    <a:lnTo>
                      <a:pt x="4" y="26"/>
                    </a:lnTo>
                    <a:lnTo>
                      <a:pt x="4" y="26"/>
                    </a:lnTo>
                    <a:lnTo>
                      <a:pt x="4" y="26"/>
                    </a:lnTo>
                    <a:lnTo>
                      <a:pt x="4" y="26"/>
                    </a:lnTo>
                    <a:lnTo>
                      <a:pt x="4" y="26"/>
                    </a:lnTo>
                    <a:lnTo>
                      <a:pt x="7" y="26"/>
                    </a:lnTo>
                    <a:lnTo>
                      <a:pt x="7" y="26"/>
                    </a:lnTo>
                    <a:lnTo>
                      <a:pt x="4" y="26"/>
                    </a:lnTo>
                    <a:lnTo>
                      <a:pt x="7" y="26"/>
                    </a:lnTo>
                    <a:lnTo>
                      <a:pt x="7" y="26"/>
                    </a:lnTo>
                    <a:lnTo>
                      <a:pt x="7" y="26"/>
                    </a:lnTo>
                    <a:lnTo>
                      <a:pt x="4" y="26"/>
                    </a:lnTo>
                    <a:lnTo>
                      <a:pt x="4" y="24"/>
                    </a:lnTo>
                    <a:lnTo>
                      <a:pt x="4" y="24"/>
                    </a:lnTo>
                    <a:lnTo>
                      <a:pt x="4" y="24"/>
                    </a:lnTo>
                    <a:lnTo>
                      <a:pt x="4" y="24"/>
                    </a:lnTo>
                    <a:lnTo>
                      <a:pt x="4" y="24"/>
                    </a:lnTo>
                    <a:lnTo>
                      <a:pt x="4" y="24"/>
                    </a:lnTo>
                    <a:lnTo>
                      <a:pt x="4" y="24"/>
                    </a:lnTo>
                    <a:lnTo>
                      <a:pt x="4" y="24"/>
                    </a:lnTo>
                    <a:lnTo>
                      <a:pt x="4" y="24"/>
                    </a:lnTo>
                    <a:lnTo>
                      <a:pt x="4" y="24"/>
                    </a:lnTo>
                    <a:lnTo>
                      <a:pt x="4" y="24"/>
                    </a:lnTo>
                    <a:lnTo>
                      <a:pt x="4" y="24"/>
                    </a:lnTo>
                    <a:lnTo>
                      <a:pt x="4" y="24"/>
                    </a:lnTo>
                    <a:lnTo>
                      <a:pt x="4" y="24"/>
                    </a:lnTo>
                    <a:lnTo>
                      <a:pt x="4" y="21"/>
                    </a:lnTo>
                    <a:lnTo>
                      <a:pt x="4" y="21"/>
                    </a:lnTo>
                    <a:lnTo>
                      <a:pt x="4" y="21"/>
                    </a:lnTo>
                    <a:lnTo>
                      <a:pt x="2" y="21"/>
                    </a:lnTo>
                    <a:lnTo>
                      <a:pt x="2" y="21"/>
                    </a:lnTo>
                    <a:lnTo>
                      <a:pt x="4" y="21"/>
                    </a:lnTo>
                    <a:lnTo>
                      <a:pt x="2" y="21"/>
                    </a:lnTo>
                    <a:lnTo>
                      <a:pt x="2" y="21"/>
                    </a:lnTo>
                    <a:lnTo>
                      <a:pt x="2" y="21"/>
                    </a:lnTo>
                    <a:lnTo>
                      <a:pt x="2" y="21"/>
                    </a:lnTo>
                    <a:lnTo>
                      <a:pt x="2" y="19"/>
                    </a:lnTo>
                    <a:lnTo>
                      <a:pt x="2" y="19"/>
                    </a:lnTo>
                    <a:lnTo>
                      <a:pt x="2" y="19"/>
                    </a:lnTo>
                    <a:lnTo>
                      <a:pt x="2" y="19"/>
                    </a:lnTo>
                    <a:lnTo>
                      <a:pt x="2" y="19"/>
                    </a:lnTo>
                    <a:lnTo>
                      <a:pt x="2" y="19"/>
                    </a:lnTo>
                    <a:lnTo>
                      <a:pt x="2" y="19"/>
                    </a:lnTo>
                    <a:lnTo>
                      <a:pt x="2" y="19"/>
                    </a:lnTo>
                    <a:lnTo>
                      <a:pt x="2" y="19"/>
                    </a:lnTo>
                    <a:lnTo>
                      <a:pt x="2" y="19"/>
                    </a:lnTo>
                    <a:lnTo>
                      <a:pt x="2" y="19"/>
                    </a:lnTo>
                    <a:lnTo>
                      <a:pt x="2" y="19"/>
                    </a:lnTo>
                    <a:lnTo>
                      <a:pt x="2" y="19"/>
                    </a:lnTo>
                    <a:lnTo>
                      <a:pt x="0" y="19"/>
                    </a:lnTo>
                    <a:lnTo>
                      <a:pt x="0" y="19"/>
                    </a:lnTo>
                    <a:lnTo>
                      <a:pt x="0" y="19"/>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7"/>
                    </a:lnTo>
                    <a:lnTo>
                      <a:pt x="0" y="14"/>
                    </a:lnTo>
                    <a:lnTo>
                      <a:pt x="0" y="14"/>
                    </a:lnTo>
                    <a:lnTo>
                      <a:pt x="0" y="14"/>
                    </a:lnTo>
                    <a:lnTo>
                      <a:pt x="0" y="14"/>
                    </a:lnTo>
                    <a:lnTo>
                      <a:pt x="0" y="14"/>
                    </a:lnTo>
                    <a:lnTo>
                      <a:pt x="2" y="14"/>
                    </a:lnTo>
                    <a:lnTo>
                      <a:pt x="2" y="14"/>
                    </a:lnTo>
                    <a:lnTo>
                      <a:pt x="2" y="14"/>
                    </a:lnTo>
                    <a:lnTo>
                      <a:pt x="2" y="14"/>
                    </a:lnTo>
                    <a:lnTo>
                      <a:pt x="2" y="14"/>
                    </a:lnTo>
                    <a:lnTo>
                      <a:pt x="2" y="14"/>
                    </a:lnTo>
                    <a:lnTo>
                      <a:pt x="2" y="14"/>
                    </a:lnTo>
                    <a:lnTo>
                      <a:pt x="2" y="14"/>
                    </a:lnTo>
                    <a:lnTo>
                      <a:pt x="2" y="14"/>
                    </a:lnTo>
                    <a:lnTo>
                      <a:pt x="2" y="14"/>
                    </a:lnTo>
                    <a:lnTo>
                      <a:pt x="2" y="14"/>
                    </a:lnTo>
                    <a:lnTo>
                      <a:pt x="0" y="14"/>
                    </a:lnTo>
                    <a:lnTo>
                      <a:pt x="0" y="14"/>
                    </a:lnTo>
                    <a:lnTo>
                      <a:pt x="0" y="14"/>
                    </a:lnTo>
                    <a:lnTo>
                      <a:pt x="0" y="14"/>
                    </a:lnTo>
                    <a:lnTo>
                      <a:pt x="0" y="14"/>
                    </a:lnTo>
                    <a:lnTo>
                      <a:pt x="0" y="14"/>
                    </a:lnTo>
                    <a:lnTo>
                      <a:pt x="0" y="12"/>
                    </a:lnTo>
                    <a:lnTo>
                      <a:pt x="2" y="12"/>
                    </a:lnTo>
                    <a:lnTo>
                      <a:pt x="2" y="12"/>
                    </a:lnTo>
                    <a:lnTo>
                      <a:pt x="2" y="12"/>
                    </a:lnTo>
                    <a:lnTo>
                      <a:pt x="2" y="12"/>
                    </a:lnTo>
                    <a:lnTo>
                      <a:pt x="2" y="12"/>
                    </a:lnTo>
                    <a:lnTo>
                      <a:pt x="2" y="12"/>
                    </a:lnTo>
                    <a:lnTo>
                      <a:pt x="2" y="9"/>
                    </a:lnTo>
                    <a:lnTo>
                      <a:pt x="2" y="9"/>
                    </a:lnTo>
                    <a:lnTo>
                      <a:pt x="2" y="9"/>
                    </a:lnTo>
                    <a:lnTo>
                      <a:pt x="2" y="9"/>
                    </a:lnTo>
                    <a:lnTo>
                      <a:pt x="2" y="9"/>
                    </a:lnTo>
                    <a:lnTo>
                      <a:pt x="2" y="9"/>
                    </a:lnTo>
                    <a:lnTo>
                      <a:pt x="2" y="9"/>
                    </a:lnTo>
                    <a:lnTo>
                      <a:pt x="2" y="9"/>
                    </a:lnTo>
                    <a:lnTo>
                      <a:pt x="2" y="9"/>
                    </a:lnTo>
                    <a:lnTo>
                      <a:pt x="4" y="9"/>
                    </a:lnTo>
                    <a:lnTo>
                      <a:pt x="4" y="9"/>
                    </a:lnTo>
                    <a:lnTo>
                      <a:pt x="2" y="9"/>
                    </a:lnTo>
                    <a:lnTo>
                      <a:pt x="2" y="9"/>
                    </a:lnTo>
                    <a:lnTo>
                      <a:pt x="2" y="9"/>
                    </a:lnTo>
                    <a:lnTo>
                      <a:pt x="2" y="7"/>
                    </a:lnTo>
                    <a:lnTo>
                      <a:pt x="2" y="7"/>
                    </a:lnTo>
                    <a:lnTo>
                      <a:pt x="4" y="7"/>
                    </a:lnTo>
                    <a:lnTo>
                      <a:pt x="4" y="7"/>
                    </a:lnTo>
                    <a:lnTo>
                      <a:pt x="4" y="7"/>
                    </a:lnTo>
                    <a:lnTo>
                      <a:pt x="4" y="7"/>
                    </a:lnTo>
                    <a:lnTo>
                      <a:pt x="4" y="7"/>
                    </a:lnTo>
                    <a:lnTo>
                      <a:pt x="4" y="7"/>
                    </a:lnTo>
                    <a:lnTo>
                      <a:pt x="4" y="7"/>
                    </a:lnTo>
                    <a:lnTo>
                      <a:pt x="4" y="5"/>
                    </a:lnTo>
                    <a:lnTo>
                      <a:pt x="4" y="5"/>
                    </a:lnTo>
                    <a:lnTo>
                      <a:pt x="4" y="5"/>
                    </a:lnTo>
                    <a:lnTo>
                      <a:pt x="4" y="5"/>
                    </a:lnTo>
                    <a:lnTo>
                      <a:pt x="4" y="5"/>
                    </a:lnTo>
                    <a:lnTo>
                      <a:pt x="4" y="5"/>
                    </a:lnTo>
                    <a:lnTo>
                      <a:pt x="4" y="5"/>
                    </a:lnTo>
                    <a:lnTo>
                      <a:pt x="4" y="5"/>
                    </a:lnTo>
                    <a:lnTo>
                      <a:pt x="4" y="5"/>
                    </a:lnTo>
                    <a:lnTo>
                      <a:pt x="4" y="5"/>
                    </a:lnTo>
                    <a:lnTo>
                      <a:pt x="4" y="2"/>
                    </a:lnTo>
                    <a:lnTo>
                      <a:pt x="4" y="2"/>
                    </a:lnTo>
                    <a:lnTo>
                      <a:pt x="7" y="2"/>
                    </a:lnTo>
                    <a:lnTo>
                      <a:pt x="7" y="2"/>
                    </a:lnTo>
                    <a:lnTo>
                      <a:pt x="7" y="2"/>
                    </a:lnTo>
                    <a:lnTo>
                      <a:pt x="7" y="2"/>
                    </a:lnTo>
                    <a:lnTo>
                      <a:pt x="7" y="2"/>
                    </a:lnTo>
                    <a:lnTo>
                      <a:pt x="7" y="0"/>
                    </a:lnTo>
                    <a:lnTo>
                      <a:pt x="7" y="0"/>
                    </a:lnTo>
                    <a:lnTo>
                      <a:pt x="7" y="0"/>
                    </a:lnTo>
                    <a:lnTo>
                      <a:pt x="7" y="0"/>
                    </a:lnTo>
                    <a:lnTo>
                      <a:pt x="7" y="0"/>
                    </a:lnTo>
                    <a:lnTo>
                      <a:pt x="9" y="0"/>
                    </a:lnTo>
                    <a:lnTo>
                      <a:pt x="9" y="0"/>
                    </a:lnTo>
                    <a:lnTo>
                      <a:pt x="9" y="0"/>
                    </a:lnTo>
                    <a:lnTo>
                      <a:pt x="9" y="0"/>
                    </a:lnTo>
                    <a:lnTo>
                      <a:pt x="9" y="0"/>
                    </a:lnTo>
                    <a:lnTo>
                      <a:pt x="9" y="0"/>
                    </a:lnTo>
                    <a:lnTo>
                      <a:pt x="9"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90" name="Freeform 52492">
                <a:extLst>
                  <a:ext uri="{FF2B5EF4-FFF2-40B4-BE49-F238E27FC236}">
                    <a16:creationId xmlns:a16="http://schemas.microsoft.com/office/drawing/2014/main" id="{E381FA10-6E21-4317-BBE6-0F353101EF7A}"/>
                  </a:ext>
                </a:extLst>
              </p:cNvPr>
              <p:cNvSpPr>
                <a:spLocks noEditPoints="1"/>
              </p:cNvSpPr>
              <p:nvPr/>
            </p:nvSpPr>
            <p:spPr bwMode="auto">
              <a:xfrm>
                <a:off x="4241035" y="5792223"/>
                <a:ext cx="21065" cy="22979"/>
              </a:xfrm>
              <a:custGeom>
                <a:avLst/>
                <a:gdLst>
                  <a:gd name="T0" fmla="*/ 4 w 11"/>
                  <a:gd name="T1" fmla="*/ 5 h 12"/>
                  <a:gd name="T2" fmla="*/ 4 w 11"/>
                  <a:gd name="T3" fmla="*/ 5 h 12"/>
                  <a:gd name="T4" fmla="*/ 7 w 11"/>
                  <a:gd name="T5" fmla="*/ 5 h 12"/>
                  <a:gd name="T6" fmla="*/ 4 w 11"/>
                  <a:gd name="T7" fmla="*/ 7 h 12"/>
                  <a:gd name="T8" fmla="*/ 7 w 11"/>
                  <a:gd name="T9" fmla="*/ 5 h 12"/>
                  <a:gd name="T10" fmla="*/ 7 w 11"/>
                  <a:gd name="T11" fmla="*/ 5 h 12"/>
                  <a:gd name="T12" fmla="*/ 7 w 11"/>
                  <a:gd name="T13" fmla="*/ 5 h 12"/>
                  <a:gd name="T14" fmla="*/ 7 w 11"/>
                  <a:gd name="T15" fmla="*/ 7 h 12"/>
                  <a:gd name="T16" fmla="*/ 9 w 11"/>
                  <a:gd name="T17" fmla="*/ 7 h 12"/>
                  <a:gd name="T18" fmla="*/ 9 w 11"/>
                  <a:gd name="T19" fmla="*/ 7 h 12"/>
                  <a:gd name="T20" fmla="*/ 9 w 11"/>
                  <a:gd name="T21" fmla="*/ 7 h 12"/>
                  <a:gd name="T22" fmla="*/ 9 w 11"/>
                  <a:gd name="T23" fmla="*/ 7 h 12"/>
                  <a:gd name="T24" fmla="*/ 9 w 11"/>
                  <a:gd name="T25" fmla="*/ 7 h 12"/>
                  <a:gd name="T26" fmla="*/ 9 w 11"/>
                  <a:gd name="T27" fmla="*/ 9 h 12"/>
                  <a:gd name="T28" fmla="*/ 9 w 11"/>
                  <a:gd name="T29" fmla="*/ 9 h 12"/>
                  <a:gd name="T30" fmla="*/ 9 w 11"/>
                  <a:gd name="T31" fmla="*/ 7 h 12"/>
                  <a:gd name="T32" fmla="*/ 11 w 11"/>
                  <a:gd name="T33" fmla="*/ 9 h 12"/>
                  <a:gd name="T34" fmla="*/ 11 w 11"/>
                  <a:gd name="T35" fmla="*/ 9 h 12"/>
                  <a:gd name="T36" fmla="*/ 11 w 11"/>
                  <a:gd name="T37" fmla="*/ 9 h 12"/>
                  <a:gd name="T38" fmla="*/ 11 w 11"/>
                  <a:gd name="T39" fmla="*/ 12 h 12"/>
                  <a:gd name="T40" fmla="*/ 11 w 11"/>
                  <a:gd name="T41" fmla="*/ 12 h 12"/>
                  <a:gd name="T42" fmla="*/ 11 w 11"/>
                  <a:gd name="T43" fmla="*/ 12 h 12"/>
                  <a:gd name="T44" fmla="*/ 11 w 11"/>
                  <a:gd name="T45" fmla="*/ 12 h 12"/>
                  <a:gd name="T46" fmla="*/ 9 w 11"/>
                  <a:gd name="T47" fmla="*/ 12 h 12"/>
                  <a:gd name="T48" fmla="*/ 11 w 11"/>
                  <a:gd name="T49" fmla="*/ 12 h 12"/>
                  <a:gd name="T50" fmla="*/ 11 w 11"/>
                  <a:gd name="T51" fmla="*/ 12 h 12"/>
                  <a:gd name="T52" fmla="*/ 9 w 11"/>
                  <a:gd name="T53" fmla="*/ 12 h 12"/>
                  <a:gd name="T54" fmla="*/ 7 w 11"/>
                  <a:gd name="T55" fmla="*/ 12 h 12"/>
                  <a:gd name="T56" fmla="*/ 7 w 11"/>
                  <a:gd name="T57" fmla="*/ 12 h 12"/>
                  <a:gd name="T58" fmla="*/ 4 w 11"/>
                  <a:gd name="T59" fmla="*/ 9 h 12"/>
                  <a:gd name="T60" fmla="*/ 4 w 11"/>
                  <a:gd name="T61" fmla="*/ 9 h 12"/>
                  <a:gd name="T62" fmla="*/ 4 w 11"/>
                  <a:gd name="T63" fmla="*/ 7 h 12"/>
                  <a:gd name="T64" fmla="*/ 4 w 11"/>
                  <a:gd name="T65" fmla="*/ 7 h 12"/>
                  <a:gd name="T66" fmla="*/ 4 w 11"/>
                  <a:gd name="T67" fmla="*/ 7 h 12"/>
                  <a:gd name="T68" fmla="*/ 4 w 11"/>
                  <a:gd name="T69" fmla="*/ 5 h 12"/>
                  <a:gd name="T70" fmla="*/ 4 w 11"/>
                  <a:gd name="T71" fmla="*/ 5 h 12"/>
                  <a:gd name="T72" fmla="*/ 4 w 11"/>
                  <a:gd name="T73" fmla="*/ 5 h 12"/>
                  <a:gd name="T74" fmla="*/ 4 w 11"/>
                  <a:gd name="T75" fmla="*/ 5 h 12"/>
                  <a:gd name="T76" fmla="*/ 4 w 11"/>
                  <a:gd name="T77" fmla="*/ 5 h 12"/>
                  <a:gd name="T78" fmla="*/ 4 w 11"/>
                  <a:gd name="T79" fmla="*/ 5 h 12"/>
                  <a:gd name="T80" fmla="*/ 4 w 11"/>
                  <a:gd name="T81" fmla="*/ 2 h 12"/>
                  <a:gd name="T82" fmla="*/ 4 w 11"/>
                  <a:gd name="T83" fmla="*/ 2 h 12"/>
                  <a:gd name="T84" fmla="*/ 4 w 11"/>
                  <a:gd name="T85" fmla="*/ 2 h 12"/>
                  <a:gd name="T86" fmla="*/ 2 w 11"/>
                  <a:gd name="T87" fmla="*/ 0 h 12"/>
                  <a:gd name="T88" fmla="*/ 2 w 11"/>
                  <a:gd name="T89" fmla="*/ 0 h 12"/>
                  <a:gd name="T90" fmla="*/ 2 w 11"/>
                  <a:gd name="T91" fmla="*/ 0 h 12"/>
                  <a:gd name="T92" fmla="*/ 2 w 11"/>
                  <a:gd name="T93" fmla="*/ 2 h 12"/>
                  <a:gd name="T94" fmla="*/ 4 w 11"/>
                  <a:gd name="T95" fmla="*/ 2 h 12"/>
                  <a:gd name="T96" fmla="*/ 2 w 11"/>
                  <a:gd name="T97" fmla="*/ 2 h 12"/>
                  <a:gd name="T98" fmla="*/ 2 w 11"/>
                  <a:gd name="T99" fmla="*/ 2 h 12"/>
                  <a:gd name="T100" fmla="*/ 0 w 11"/>
                  <a:gd name="T101" fmla="*/ 2 h 12"/>
                  <a:gd name="T102" fmla="*/ 0 w 11"/>
                  <a:gd name="T103" fmla="*/ 2 h 12"/>
                  <a:gd name="T104" fmla="*/ 0 w 11"/>
                  <a:gd name="T105" fmla="*/ 2 h 12"/>
                  <a:gd name="T106" fmla="*/ 0 w 11"/>
                  <a:gd name="T107" fmla="*/ 0 h 12"/>
                  <a:gd name="T108" fmla="*/ 0 w 11"/>
                  <a:gd name="T10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 h="12">
                    <a:moveTo>
                      <a:pt x="4" y="5"/>
                    </a:move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7" y="5"/>
                    </a:lnTo>
                    <a:lnTo>
                      <a:pt x="7" y="5"/>
                    </a:lnTo>
                    <a:lnTo>
                      <a:pt x="7" y="5"/>
                    </a:lnTo>
                    <a:lnTo>
                      <a:pt x="7" y="5"/>
                    </a:lnTo>
                    <a:lnTo>
                      <a:pt x="7" y="5"/>
                    </a:lnTo>
                    <a:lnTo>
                      <a:pt x="7" y="5"/>
                    </a:lnTo>
                    <a:lnTo>
                      <a:pt x="4" y="5"/>
                    </a:lnTo>
                    <a:lnTo>
                      <a:pt x="4" y="5"/>
                    </a:lnTo>
                    <a:lnTo>
                      <a:pt x="4" y="5"/>
                    </a:lnTo>
                    <a:lnTo>
                      <a:pt x="4" y="7"/>
                    </a:lnTo>
                    <a:lnTo>
                      <a:pt x="4" y="7"/>
                    </a:lnTo>
                    <a:lnTo>
                      <a:pt x="4" y="7"/>
                    </a:lnTo>
                    <a:lnTo>
                      <a:pt x="7" y="5"/>
                    </a:lnTo>
                    <a:lnTo>
                      <a:pt x="7" y="5"/>
                    </a:lnTo>
                    <a:lnTo>
                      <a:pt x="7" y="5"/>
                    </a:lnTo>
                    <a:lnTo>
                      <a:pt x="7" y="5"/>
                    </a:lnTo>
                    <a:lnTo>
                      <a:pt x="7" y="5"/>
                    </a:lnTo>
                    <a:lnTo>
                      <a:pt x="7" y="5"/>
                    </a:lnTo>
                    <a:lnTo>
                      <a:pt x="7" y="5"/>
                    </a:lnTo>
                    <a:lnTo>
                      <a:pt x="7" y="5"/>
                    </a:lnTo>
                    <a:lnTo>
                      <a:pt x="7" y="5"/>
                    </a:lnTo>
                    <a:lnTo>
                      <a:pt x="7" y="5"/>
                    </a:lnTo>
                    <a:lnTo>
                      <a:pt x="7" y="5"/>
                    </a:lnTo>
                    <a:lnTo>
                      <a:pt x="7" y="5"/>
                    </a:lnTo>
                    <a:lnTo>
                      <a:pt x="7" y="5"/>
                    </a:lnTo>
                    <a:lnTo>
                      <a:pt x="7" y="7"/>
                    </a:lnTo>
                    <a:lnTo>
                      <a:pt x="7" y="7"/>
                    </a:lnTo>
                    <a:lnTo>
                      <a:pt x="7" y="5"/>
                    </a:lnTo>
                    <a:lnTo>
                      <a:pt x="7" y="5"/>
                    </a:lnTo>
                    <a:lnTo>
                      <a:pt x="7" y="5"/>
                    </a:lnTo>
                    <a:lnTo>
                      <a:pt x="7" y="5"/>
                    </a:lnTo>
                    <a:lnTo>
                      <a:pt x="7" y="5"/>
                    </a:lnTo>
                    <a:lnTo>
                      <a:pt x="7" y="7"/>
                    </a:lnTo>
                    <a:lnTo>
                      <a:pt x="7" y="7"/>
                    </a:lnTo>
                    <a:lnTo>
                      <a:pt x="7" y="7"/>
                    </a:lnTo>
                    <a:lnTo>
                      <a:pt x="7" y="7"/>
                    </a:lnTo>
                    <a:lnTo>
                      <a:pt x="7" y="7"/>
                    </a:lnTo>
                    <a:lnTo>
                      <a:pt x="7" y="7"/>
                    </a:lnTo>
                    <a:lnTo>
                      <a:pt x="7" y="7"/>
                    </a:lnTo>
                    <a:lnTo>
                      <a:pt x="7"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7"/>
                    </a:lnTo>
                    <a:lnTo>
                      <a:pt x="9" y="9"/>
                    </a:lnTo>
                    <a:lnTo>
                      <a:pt x="9" y="7"/>
                    </a:lnTo>
                    <a:lnTo>
                      <a:pt x="9" y="7"/>
                    </a:lnTo>
                    <a:lnTo>
                      <a:pt x="9" y="7"/>
                    </a:lnTo>
                    <a:lnTo>
                      <a:pt x="9" y="7"/>
                    </a:lnTo>
                    <a:lnTo>
                      <a:pt x="9" y="7"/>
                    </a:lnTo>
                    <a:lnTo>
                      <a:pt x="9" y="9"/>
                    </a:lnTo>
                    <a:lnTo>
                      <a:pt x="9" y="9"/>
                    </a:lnTo>
                    <a:lnTo>
                      <a:pt x="9" y="9"/>
                    </a:lnTo>
                    <a:lnTo>
                      <a:pt x="9" y="9"/>
                    </a:lnTo>
                    <a:lnTo>
                      <a:pt x="9" y="9"/>
                    </a:lnTo>
                    <a:lnTo>
                      <a:pt x="9" y="9"/>
                    </a:lnTo>
                    <a:lnTo>
                      <a:pt x="9" y="9"/>
                    </a:lnTo>
                    <a:lnTo>
                      <a:pt x="9" y="9"/>
                    </a:lnTo>
                    <a:lnTo>
                      <a:pt x="9" y="9"/>
                    </a:lnTo>
                    <a:lnTo>
                      <a:pt x="9" y="9"/>
                    </a:lnTo>
                    <a:lnTo>
                      <a:pt x="9" y="9"/>
                    </a:lnTo>
                    <a:lnTo>
                      <a:pt x="9" y="9"/>
                    </a:lnTo>
                    <a:lnTo>
                      <a:pt x="9" y="9"/>
                    </a:lnTo>
                    <a:lnTo>
                      <a:pt x="9" y="9"/>
                    </a:lnTo>
                    <a:lnTo>
                      <a:pt x="9" y="7"/>
                    </a:lnTo>
                    <a:lnTo>
                      <a:pt x="9" y="7"/>
                    </a:lnTo>
                    <a:lnTo>
                      <a:pt x="9" y="7"/>
                    </a:lnTo>
                    <a:lnTo>
                      <a:pt x="9" y="7"/>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9"/>
                    </a:lnTo>
                    <a:lnTo>
                      <a:pt x="11" y="12"/>
                    </a:lnTo>
                    <a:lnTo>
                      <a:pt x="11" y="12"/>
                    </a:lnTo>
                    <a:lnTo>
                      <a:pt x="11" y="9"/>
                    </a:lnTo>
                    <a:lnTo>
                      <a:pt x="11" y="9"/>
                    </a:lnTo>
                    <a:lnTo>
                      <a:pt x="11" y="12"/>
                    </a:lnTo>
                    <a:lnTo>
                      <a:pt x="11" y="12"/>
                    </a:lnTo>
                    <a:lnTo>
                      <a:pt x="11" y="12"/>
                    </a:lnTo>
                    <a:lnTo>
                      <a:pt x="11" y="12"/>
                    </a:lnTo>
                    <a:lnTo>
                      <a:pt x="11" y="12"/>
                    </a:lnTo>
                    <a:lnTo>
                      <a:pt x="11" y="12"/>
                    </a:lnTo>
                    <a:lnTo>
                      <a:pt x="11" y="12"/>
                    </a:lnTo>
                    <a:lnTo>
                      <a:pt x="11" y="12"/>
                    </a:lnTo>
                    <a:lnTo>
                      <a:pt x="11" y="12"/>
                    </a:lnTo>
                    <a:lnTo>
                      <a:pt x="11" y="12"/>
                    </a:lnTo>
                    <a:lnTo>
                      <a:pt x="11" y="12"/>
                    </a:lnTo>
                    <a:lnTo>
                      <a:pt x="11" y="12"/>
                    </a:lnTo>
                    <a:lnTo>
                      <a:pt x="11" y="12"/>
                    </a:lnTo>
                    <a:lnTo>
                      <a:pt x="11" y="12"/>
                    </a:lnTo>
                    <a:lnTo>
                      <a:pt x="11" y="12"/>
                    </a:lnTo>
                    <a:lnTo>
                      <a:pt x="11" y="12"/>
                    </a:lnTo>
                    <a:lnTo>
                      <a:pt x="11" y="12"/>
                    </a:lnTo>
                    <a:lnTo>
                      <a:pt x="11" y="12"/>
                    </a:lnTo>
                    <a:lnTo>
                      <a:pt x="11" y="12"/>
                    </a:lnTo>
                    <a:lnTo>
                      <a:pt x="11" y="12"/>
                    </a:lnTo>
                    <a:lnTo>
                      <a:pt x="11" y="12"/>
                    </a:lnTo>
                    <a:lnTo>
                      <a:pt x="11" y="12"/>
                    </a:lnTo>
                    <a:lnTo>
                      <a:pt x="9" y="12"/>
                    </a:lnTo>
                    <a:lnTo>
                      <a:pt x="9" y="12"/>
                    </a:lnTo>
                    <a:lnTo>
                      <a:pt x="9" y="12"/>
                    </a:lnTo>
                    <a:lnTo>
                      <a:pt x="9" y="12"/>
                    </a:lnTo>
                    <a:lnTo>
                      <a:pt x="9" y="12"/>
                    </a:lnTo>
                    <a:lnTo>
                      <a:pt x="9" y="12"/>
                    </a:lnTo>
                    <a:lnTo>
                      <a:pt x="9" y="12"/>
                    </a:lnTo>
                    <a:lnTo>
                      <a:pt x="9" y="12"/>
                    </a:lnTo>
                    <a:lnTo>
                      <a:pt x="11" y="12"/>
                    </a:lnTo>
                    <a:lnTo>
                      <a:pt x="11" y="12"/>
                    </a:lnTo>
                    <a:lnTo>
                      <a:pt x="11" y="12"/>
                    </a:lnTo>
                    <a:lnTo>
                      <a:pt x="11" y="12"/>
                    </a:lnTo>
                    <a:lnTo>
                      <a:pt x="11" y="12"/>
                    </a:lnTo>
                    <a:lnTo>
                      <a:pt x="11" y="12"/>
                    </a:lnTo>
                    <a:lnTo>
                      <a:pt x="11" y="12"/>
                    </a:lnTo>
                    <a:lnTo>
                      <a:pt x="11" y="12"/>
                    </a:lnTo>
                    <a:lnTo>
                      <a:pt x="11" y="12"/>
                    </a:lnTo>
                    <a:lnTo>
                      <a:pt x="11" y="12"/>
                    </a:lnTo>
                    <a:lnTo>
                      <a:pt x="11" y="12"/>
                    </a:lnTo>
                    <a:lnTo>
                      <a:pt x="9" y="12"/>
                    </a:lnTo>
                    <a:lnTo>
                      <a:pt x="9" y="12"/>
                    </a:lnTo>
                    <a:lnTo>
                      <a:pt x="9" y="12"/>
                    </a:lnTo>
                    <a:lnTo>
                      <a:pt x="9" y="12"/>
                    </a:lnTo>
                    <a:lnTo>
                      <a:pt x="9" y="12"/>
                    </a:lnTo>
                    <a:lnTo>
                      <a:pt x="9" y="12"/>
                    </a:lnTo>
                    <a:lnTo>
                      <a:pt x="7" y="12"/>
                    </a:lnTo>
                    <a:lnTo>
                      <a:pt x="7" y="12"/>
                    </a:lnTo>
                    <a:lnTo>
                      <a:pt x="7" y="12"/>
                    </a:lnTo>
                    <a:lnTo>
                      <a:pt x="7" y="12"/>
                    </a:lnTo>
                    <a:lnTo>
                      <a:pt x="7" y="12"/>
                    </a:lnTo>
                    <a:lnTo>
                      <a:pt x="7" y="12"/>
                    </a:lnTo>
                    <a:lnTo>
                      <a:pt x="7" y="12"/>
                    </a:lnTo>
                    <a:lnTo>
                      <a:pt x="7" y="12"/>
                    </a:lnTo>
                    <a:lnTo>
                      <a:pt x="7" y="12"/>
                    </a:lnTo>
                    <a:lnTo>
                      <a:pt x="7" y="12"/>
                    </a:lnTo>
                    <a:lnTo>
                      <a:pt x="7" y="12"/>
                    </a:lnTo>
                    <a:lnTo>
                      <a:pt x="7" y="12"/>
                    </a:lnTo>
                    <a:lnTo>
                      <a:pt x="7" y="12"/>
                    </a:lnTo>
                    <a:lnTo>
                      <a:pt x="4" y="9"/>
                    </a:lnTo>
                    <a:lnTo>
                      <a:pt x="4" y="9"/>
                    </a:lnTo>
                    <a:lnTo>
                      <a:pt x="4" y="9"/>
                    </a:lnTo>
                    <a:lnTo>
                      <a:pt x="4" y="9"/>
                    </a:lnTo>
                    <a:lnTo>
                      <a:pt x="4" y="9"/>
                    </a:lnTo>
                    <a:lnTo>
                      <a:pt x="4" y="9"/>
                    </a:lnTo>
                    <a:lnTo>
                      <a:pt x="4" y="9"/>
                    </a:lnTo>
                    <a:lnTo>
                      <a:pt x="4" y="9"/>
                    </a:lnTo>
                    <a:lnTo>
                      <a:pt x="4" y="9"/>
                    </a:lnTo>
                    <a:lnTo>
                      <a:pt x="4" y="9"/>
                    </a:lnTo>
                    <a:lnTo>
                      <a:pt x="4" y="9"/>
                    </a:lnTo>
                    <a:lnTo>
                      <a:pt x="4" y="9"/>
                    </a:lnTo>
                    <a:lnTo>
                      <a:pt x="4" y="9"/>
                    </a:lnTo>
                    <a:lnTo>
                      <a:pt x="4" y="9"/>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7"/>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2"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lnTo>
                      <a:pt x="4" y="5"/>
                    </a:lnTo>
                    <a:close/>
                    <a:moveTo>
                      <a:pt x="4" y="2"/>
                    </a:moveTo>
                    <a:lnTo>
                      <a:pt x="4" y="2"/>
                    </a:lnTo>
                    <a:lnTo>
                      <a:pt x="4" y="2"/>
                    </a:lnTo>
                    <a:lnTo>
                      <a:pt x="4" y="2"/>
                    </a:lnTo>
                    <a:lnTo>
                      <a:pt x="4" y="2"/>
                    </a:lnTo>
                    <a:lnTo>
                      <a:pt x="4" y="2"/>
                    </a:lnTo>
                    <a:lnTo>
                      <a:pt x="4" y="2"/>
                    </a:lnTo>
                    <a:lnTo>
                      <a:pt x="4" y="2"/>
                    </a:lnTo>
                    <a:lnTo>
                      <a:pt x="4" y="2"/>
                    </a:lnTo>
                    <a:lnTo>
                      <a:pt x="4" y="2"/>
                    </a:lnTo>
                    <a:lnTo>
                      <a:pt x="4" y="2"/>
                    </a:lnTo>
                    <a:lnTo>
                      <a:pt x="4" y="2"/>
                    </a:lnTo>
                    <a:lnTo>
                      <a:pt x="2" y="2"/>
                    </a:lnTo>
                    <a:lnTo>
                      <a:pt x="4" y="2"/>
                    </a:lnTo>
                    <a:lnTo>
                      <a:pt x="4" y="2"/>
                    </a:lnTo>
                    <a:lnTo>
                      <a:pt x="4" y="2"/>
                    </a:lnTo>
                    <a:lnTo>
                      <a:pt x="4" y="2"/>
                    </a:lnTo>
                    <a:lnTo>
                      <a:pt x="4" y="2"/>
                    </a:lnTo>
                    <a:lnTo>
                      <a:pt x="4" y="2"/>
                    </a:lnTo>
                    <a:lnTo>
                      <a:pt x="4" y="2"/>
                    </a:lnTo>
                    <a:lnTo>
                      <a:pt x="4" y="2"/>
                    </a:lnTo>
                    <a:lnTo>
                      <a:pt x="4" y="2"/>
                    </a:lnTo>
                    <a:close/>
                    <a:moveTo>
                      <a:pt x="0" y="0"/>
                    </a:moveTo>
                    <a:lnTo>
                      <a:pt x="0"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2"/>
                    </a:lnTo>
                    <a:lnTo>
                      <a:pt x="2" y="2"/>
                    </a:lnTo>
                    <a:lnTo>
                      <a:pt x="2" y="2"/>
                    </a:lnTo>
                    <a:lnTo>
                      <a:pt x="4" y="2"/>
                    </a:lnTo>
                    <a:lnTo>
                      <a:pt x="4" y="2"/>
                    </a:lnTo>
                    <a:lnTo>
                      <a:pt x="4" y="2"/>
                    </a:lnTo>
                    <a:lnTo>
                      <a:pt x="4" y="2"/>
                    </a:lnTo>
                    <a:lnTo>
                      <a:pt x="4" y="2"/>
                    </a:lnTo>
                    <a:lnTo>
                      <a:pt x="4" y="2"/>
                    </a:lnTo>
                    <a:lnTo>
                      <a:pt x="4"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91" name="Freeform 52493">
                <a:extLst>
                  <a:ext uri="{FF2B5EF4-FFF2-40B4-BE49-F238E27FC236}">
                    <a16:creationId xmlns:a16="http://schemas.microsoft.com/office/drawing/2014/main" id="{D5A8FA4E-913A-46D8-80BD-40B6F3CA7711}"/>
                  </a:ext>
                </a:extLst>
              </p:cNvPr>
              <p:cNvSpPr>
                <a:spLocks noEditPoints="1"/>
              </p:cNvSpPr>
              <p:nvPr/>
            </p:nvSpPr>
            <p:spPr bwMode="auto">
              <a:xfrm>
                <a:off x="4244865" y="5796051"/>
                <a:ext cx="9575" cy="22979"/>
              </a:xfrm>
              <a:custGeom>
                <a:avLst/>
                <a:gdLst>
                  <a:gd name="T0" fmla="*/ 5 w 5"/>
                  <a:gd name="T1" fmla="*/ 12 h 12"/>
                  <a:gd name="T2" fmla="*/ 5 w 5"/>
                  <a:gd name="T3" fmla="*/ 12 h 12"/>
                  <a:gd name="T4" fmla="*/ 5 w 5"/>
                  <a:gd name="T5" fmla="*/ 12 h 12"/>
                  <a:gd name="T6" fmla="*/ 5 w 5"/>
                  <a:gd name="T7" fmla="*/ 10 h 12"/>
                  <a:gd name="T8" fmla="*/ 5 w 5"/>
                  <a:gd name="T9" fmla="*/ 10 h 12"/>
                  <a:gd name="T10" fmla="*/ 5 w 5"/>
                  <a:gd name="T11" fmla="*/ 10 h 12"/>
                  <a:gd name="T12" fmla="*/ 5 w 5"/>
                  <a:gd name="T13" fmla="*/ 12 h 12"/>
                  <a:gd name="T14" fmla="*/ 5 w 5"/>
                  <a:gd name="T15" fmla="*/ 3 h 12"/>
                  <a:gd name="T16" fmla="*/ 5 w 5"/>
                  <a:gd name="T17" fmla="*/ 3 h 12"/>
                  <a:gd name="T18" fmla="*/ 5 w 5"/>
                  <a:gd name="T19" fmla="*/ 3 h 12"/>
                  <a:gd name="T20" fmla="*/ 5 w 5"/>
                  <a:gd name="T21" fmla="*/ 3 h 12"/>
                  <a:gd name="T22" fmla="*/ 5 w 5"/>
                  <a:gd name="T23" fmla="*/ 3 h 12"/>
                  <a:gd name="T24" fmla="*/ 5 w 5"/>
                  <a:gd name="T25" fmla="*/ 3 h 12"/>
                  <a:gd name="T26" fmla="*/ 5 w 5"/>
                  <a:gd name="T27" fmla="*/ 3 h 12"/>
                  <a:gd name="T28" fmla="*/ 2 w 5"/>
                  <a:gd name="T29" fmla="*/ 0 h 12"/>
                  <a:gd name="T30" fmla="*/ 2 w 5"/>
                  <a:gd name="T31" fmla="*/ 0 h 12"/>
                  <a:gd name="T32" fmla="*/ 0 w 5"/>
                  <a:gd name="T33" fmla="*/ 0 h 12"/>
                  <a:gd name="T34" fmla="*/ 0 w 5"/>
                  <a:gd name="T35" fmla="*/ 0 h 12"/>
                  <a:gd name="T36" fmla="*/ 0 w 5"/>
                  <a:gd name="T37" fmla="*/ 0 h 12"/>
                  <a:gd name="T38" fmla="*/ 0 w 5"/>
                  <a:gd name="T39" fmla="*/ 0 h 12"/>
                  <a:gd name="T40" fmla="*/ 0 w 5"/>
                  <a:gd name="T41" fmla="*/ 0 h 12"/>
                  <a:gd name="T42" fmla="*/ 0 w 5"/>
                  <a:gd name="T43" fmla="*/ 0 h 12"/>
                  <a:gd name="T44" fmla="*/ 2 w 5"/>
                  <a:gd name="T45"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 h="12">
                    <a:moveTo>
                      <a:pt x="5" y="12"/>
                    </a:moveTo>
                    <a:lnTo>
                      <a:pt x="5" y="12"/>
                    </a:lnTo>
                    <a:lnTo>
                      <a:pt x="5" y="12"/>
                    </a:lnTo>
                    <a:lnTo>
                      <a:pt x="5" y="10"/>
                    </a:lnTo>
                    <a:lnTo>
                      <a:pt x="5" y="10"/>
                    </a:lnTo>
                    <a:lnTo>
                      <a:pt x="5" y="10"/>
                    </a:lnTo>
                    <a:lnTo>
                      <a:pt x="5" y="12"/>
                    </a:lnTo>
                    <a:close/>
                    <a:moveTo>
                      <a:pt x="5" y="3"/>
                    </a:moveTo>
                    <a:lnTo>
                      <a:pt x="5" y="3"/>
                    </a:lnTo>
                    <a:lnTo>
                      <a:pt x="5" y="3"/>
                    </a:lnTo>
                    <a:lnTo>
                      <a:pt x="5" y="3"/>
                    </a:lnTo>
                    <a:lnTo>
                      <a:pt x="5" y="3"/>
                    </a:lnTo>
                    <a:lnTo>
                      <a:pt x="5" y="3"/>
                    </a:lnTo>
                    <a:lnTo>
                      <a:pt x="5" y="3"/>
                    </a:lnTo>
                    <a:close/>
                    <a:moveTo>
                      <a:pt x="2" y="0"/>
                    </a:moveTo>
                    <a:lnTo>
                      <a:pt x="2" y="0"/>
                    </a:lnTo>
                    <a:lnTo>
                      <a:pt x="0" y="0"/>
                    </a:lnTo>
                    <a:lnTo>
                      <a:pt x="0" y="0"/>
                    </a:lnTo>
                    <a:lnTo>
                      <a:pt x="0" y="0"/>
                    </a:lnTo>
                    <a:lnTo>
                      <a:pt x="0" y="0"/>
                    </a:lnTo>
                    <a:lnTo>
                      <a:pt x="0" y="0"/>
                    </a:lnTo>
                    <a:lnTo>
                      <a:pt x="0" y="0"/>
                    </a:lnTo>
                    <a:lnTo>
                      <a:pt x="2"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92" name="Freeform 52495">
                <a:extLst>
                  <a:ext uri="{FF2B5EF4-FFF2-40B4-BE49-F238E27FC236}">
                    <a16:creationId xmlns:a16="http://schemas.microsoft.com/office/drawing/2014/main" id="{4F760BCE-F607-4567-A6D0-031B0FAF73A5}"/>
                  </a:ext>
                </a:extLst>
              </p:cNvPr>
              <p:cNvSpPr>
                <a:spLocks/>
              </p:cNvSpPr>
              <p:nvPr/>
            </p:nvSpPr>
            <p:spPr bwMode="auto">
              <a:xfrm>
                <a:off x="3808265" y="5127749"/>
                <a:ext cx="5745" cy="3830"/>
              </a:xfrm>
              <a:custGeom>
                <a:avLst/>
                <a:gdLst>
                  <a:gd name="T0" fmla="*/ 3 w 3"/>
                  <a:gd name="T1" fmla="*/ 0 h 2"/>
                  <a:gd name="T2" fmla="*/ 3 w 3"/>
                  <a:gd name="T3" fmla="*/ 0 h 2"/>
                  <a:gd name="T4" fmla="*/ 3 w 3"/>
                  <a:gd name="T5" fmla="*/ 0 h 2"/>
                  <a:gd name="T6" fmla="*/ 3 w 3"/>
                  <a:gd name="T7" fmla="*/ 0 h 2"/>
                  <a:gd name="T8" fmla="*/ 3 w 3"/>
                  <a:gd name="T9" fmla="*/ 2 h 2"/>
                  <a:gd name="T10" fmla="*/ 3 w 3"/>
                  <a:gd name="T11" fmla="*/ 2 h 2"/>
                  <a:gd name="T12" fmla="*/ 3 w 3"/>
                  <a:gd name="T13" fmla="*/ 2 h 2"/>
                  <a:gd name="T14" fmla="*/ 3 w 3"/>
                  <a:gd name="T15" fmla="*/ 2 h 2"/>
                  <a:gd name="T16" fmla="*/ 3 w 3"/>
                  <a:gd name="T17" fmla="*/ 2 h 2"/>
                  <a:gd name="T18" fmla="*/ 3 w 3"/>
                  <a:gd name="T19" fmla="*/ 2 h 2"/>
                  <a:gd name="T20" fmla="*/ 3 w 3"/>
                  <a:gd name="T21" fmla="*/ 2 h 2"/>
                  <a:gd name="T22" fmla="*/ 3 w 3"/>
                  <a:gd name="T23" fmla="*/ 2 h 2"/>
                  <a:gd name="T24" fmla="*/ 0 w 3"/>
                  <a:gd name="T25" fmla="*/ 2 h 2"/>
                  <a:gd name="T26" fmla="*/ 0 w 3"/>
                  <a:gd name="T27" fmla="*/ 2 h 2"/>
                  <a:gd name="T28" fmla="*/ 0 w 3"/>
                  <a:gd name="T29" fmla="*/ 2 h 2"/>
                  <a:gd name="T30" fmla="*/ 0 w 3"/>
                  <a:gd name="T31" fmla="*/ 2 h 2"/>
                  <a:gd name="T32" fmla="*/ 3 w 3"/>
                  <a:gd name="T33" fmla="*/ 0 h 2"/>
                  <a:gd name="T34" fmla="*/ 3 w 3"/>
                  <a:gd name="T35" fmla="*/ 0 h 2"/>
                  <a:gd name="T36" fmla="*/ 3 w 3"/>
                  <a:gd name="T37" fmla="*/ 0 h 2"/>
                  <a:gd name="T38" fmla="*/ 3 w 3"/>
                  <a:gd name="T39" fmla="*/ 0 h 2"/>
                  <a:gd name="T40" fmla="*/ 3 w 3"/>
                  <a:gd name="T41" fmla="*/ 0 h 2"/>
                  <a:gd name="T42" fmla="*/ 3 w 3"/>
                  <a:gd name="T43" fmla="*/ 0 h 2"/>
                  <a:gd name="T44" fmla="*/ 3 w 3"/>
                  <a:gd name="T45" fmla="*/ 0 h 2"/>
                  <a:gd name="T46" fmla="*/ 3 w 3"/>
                  <a:gd name="T47" fmla="*/ 0 h 2"/>
                  <a:gd name="T48" fmla="*/ 3 w 3"/>
                  <a:gd name="T49" fmla="*/ 0 h 2"/>
                  <a:gd name="T50" fmla="*/ 3 w 3"/>
                  <a:gd name="T51"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 h="2">
                    <a:moveTo>
                      <a:pt x="3" y="0"/>
                    </a:moveTo>
                    <a:lnTo>
                      <a:pt x="3" y="0"/>
                    </a:lnTo>
                    <a:lnTo>
                      <a:pt x="3" y="0"/>
                    </a:lnTo>
                    <a:lnTo>
                      <a:pt x="3" y="0"/>
                    </a:lnTo>
                    <a:lnTo>
                      <a:pt x="3" y="2"/>
                    </a:lnTo>
                    <a:lnTo>
                      <a:pt x="3" y="2"/>
                    </a:lnTo>
                    <a:lnTo>
                      <a:pt x="3" y="2"/>
                    </a:lnTo>
                    <a:lnTo>
                      <a:pt x="3" y="2"/>
                    </a:lnTo>
                    <a:lnTo>
                      <a:pt x="3" y="2"/>
                    </a:lnTo>
                    <a:lnTo>
                      <a:pt x="3" y="2"/>
                    </a:lnTo>
                    <a:lnTo>
                      <a:pt x="3" y="2"/>
                    </a:lnTo>
                    <a:lnTo>
                      <a:pt x="3" y="2"/>
                    </a:lnTo>
                    <a:lnTo>
                      <a:pt x="0" y="2"/>
                    </a:lnTo>
                    <a:lnTo>
                      <a:pt x="0" y="2"/>
                    </a:lnTo>
                    <a:lnTo>
                      <a:pt x="0" y="2"/>
                    </a:lnTo>
                    <a:lnTo>
                      <a:pt x="0" y="2"/>
                    </a:lnTo>
                    <a:lnTo>
                      <a:pt x="3" y="0"/>
                    </a:lnTo>
                    <a:lnTo>
                      <a:pt x="3" y="0"/>
                    </a:lnTo>
                    <a:lnTo>
                      <a:pt x="3" y="0"/>
                    </a:lnTo>
                    <a:lnTo>
                      <a:pt x="3" y="0"/>
                    </a:lnTo>
                    <a:lnTo>
                      <a:pt x="3" y="0"/>
                    </a:lnTo>
                    <a:lnTo>
                      <a:pt x="3" y="0"/>
                    </a:lnTo>
                    <a:lnTo>
                      <a:pt x="3" y="0"/>
                    </a:lnTo>
                    <a:lnTo>
                      <a:pt x="3" y="0"/>
                    </a:lnTo>
                    <a:lnTo>
                      <a:pt x="3" y="0"/>
                    </a:lnTo>
                    <a:lnTo>
                      <a:pt x="3"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93" name="Freeform 52496">
                <a:extLst>
                  <a:ext uri="{FF2B5EF4-FFF2-40B4-BE49-F238E27FC236}">
                    <a16:creationId xmlns:a16="http://schemas.microsoft.com/office/drawing/2014/main" id="{12DFFABC-01F7-4D10-88B8-CA417AEB8FED}"/>
                  </a:ext>
                </a:extLst>
              </p:cNvPr>
              <p:cNvSpPr>
                <a:spLocks/>
              </p:cNvSpPr>
              <p:nvPr/>
            </p:nvSpPr>
            <p:spPr bwMode="auto">
              <a:xfrm>
                <a:off x="4509121" y="5146898"/>
                <a:ext cx="116810" cy="149362"/>
              </a:xfrm>
              <a:custGeom>
                <a:avLst/>
                <a:gdLst>
                  <a:gd name="T0" fmla="*/ 28 w 61"/>
                  <a:gd name="T1" fmla="*/ 4 h 78"/>
                  <a:gd name="T2" fmla="*/ 33 w 61"/>
                  <a:gd name="T3" fmla="*/ 7 h 78"/>
                  <a:gd name="T4" fmla="*/ 35 w 61"/>
                  <a:gd name="T5" fmla="*/ 14 h 78"/>
                  <a:gd name="T6" fmla="*/ 40 w 61"/>
                  <a:gd name="T7" fmla="*/ 16 h 78"/>
                  <a:gd name="T8" fmla="*/ 45 w 61"/>
                  <a:gd name="T9" fmla="*/ 19 h 78"/>
                  <a:gd name="T10" fmla="*/ 49 w 61"/>
                  <a:gd name="T11" fmla="*/ 21 h 78"/>
                  <a:gd name="T12" fmla="*/ 52 w 61"/>
                  <a:gd name="T13" fmla="*/ 26 h 78"/>
                  <a:gd name="T14" fmla="*/ 57 w 61"/>
                  <a:gd name="T15" fmla="*/ 28 h 78"/>
                  <a:gd name="T16" fmla="*/ 61 w 61"/>
                  <a:gd name="T17" fmla="*/ 33 h 78"/>
                  <a:gd name="T18" fmla="*/ 57 w 61"/>
                  <a:gd name="T19" fmla="*/ 38 h 78"/>
                  <a:gd name="T20" fmla="*/ 52 w 61"/>
                  <a:gd name="T21" fmla="*/ 35 h 78"/>
                  <a:gd name="T22" fmla="*/ 52 w 61"/>
                  <a:gd name="T23" fmla="*/ 40 h 78"/>
                  <a:gd name="T24" fmla="*/ 54 w 61"/>
                  <a:gd name="T25" fmla="*/ 47 h 78"/>
                  <a:gd name="T26" fmla="*/ 49 w 61"/>
                  <a:gd name="T27" fmla="*/ 47 h 78"/>
                  <a:gd name="T28" fmla="*/ 45 w 61"/>
                  <a:gd name="T29" fmla="*/ 49 h 78"/>
                  <a:gd name="T30" fmla="*/ 42 w 61"/>
                  <a:gd name="T31" fmla="*/ 45 h 78"/>
                  <a:gd name="T32" fmla="*/ 42 w 61"/>
                  <a:gd name="T33" fmla="*/ 42 h 78"/>
                  <a:gd name="T34" fmla="*/ 38 w 61"/>
                  <a:gd name="T35" fmla="*/ 47 h 78"/>
                  <a:gd name="T36" fmla="*/ 35 w 61"/>
                  <a:gd name="T37" fmla="*/ 52 h 78"/>
                  <a:gd name="T38" fmla="*/ 30 w 61"/>
                  <a:gd name="T39" fmla="*/ 54 h 78"/>
                  <a:gd name="T40" fmla="*/ 28 w 61"/>
                  <a:gd name="T41" fmla="*/ 61 h 78"/>
                  <a:gd name="T42" fmla="*/ 30 w 61"/>
                  <a:gd name="T43" fmla="*/ 66 h 78"/>
                  <a:gd name="T44" fmla="*/ 30 w 61"/>
                  <a:gd name="T45" fmla="*/ 73 h 78"/>
                  <a:gd name="T46" fmla="*/ 28 w 61"/>
                  <a:gd name="T47" fmla="*/ 76 h 78"/>
                  <a:gd name="T48" fmla="*/ 28 w 61"/>
                  <a:gd name="T49" fmla="*/ 78 h 78"/>
                  <a:gd name="T50" fmla="*/ 23 w 61"/>
                  <a:gd name="T51" fmla="*/ 76 h 78"/>
                  <a:gd name="T52" fmla="*/ 23 w 61"/>
                  <a:gd name="T53" fmla="*/ 73 h 78"/>
                  <a:gd name="T54" fmla="*/ 23 w 61"/>
                  <a:gd name="T55" fmla="*/ 71 h 78"/>
                  <a:gd name="T56" fmla="*/ 21 w 61"/>
                  <a:gd name="T57" fmla="*/ 71 h 78"/>
                  <a:gd name="T58" fmla="*/ 23 w 61"/>
                  <a:gd name="T59" fmla="*/ 71 h 78"/>
                  <a:gd name="T60" fmla="*/ 21 w 61"/>
                  <a:gd name="T61" fmla="*/ 66 h 78"/>
                  <a:gd name="T62" fmla="*/ 19 w 61"/>
                  <a:gd name="T63" fmla="*/ 66 h 78"/>
                  <a:gd name="T64" fmla="*/ 16 w 61"/>
                  <a:gd name="T65" fmla="*/ 61 h 78"/>
                  <a:gd name="T66" fmla="*/ 11 w 61"/>
                  <a:gd name="T67" fmla="*/ 59 h 78"/>
                  <a:gd name="T68" fmla="*/ 7 w 61"/>
                  <a:gd name="T69" fmla="*/ 57 h 78"/>
                  <a:gd name="T70" fmla="*/ 7 w 61"/>
                  <a:gd name="T71" fmla="*/ 54 h 78"/>
                  <a:gd name="T72" fmla="*/ 4 w 61"/>
                  <a:gd name="T73" fmla="*/ 52 h 78"/>
                  <a:gd name="T74" fmla="*/ 9 w 61"/>
                  <a:gd name="T75" fmla="*/ 54 h 78"/>
                  <a:gd name="T76" fmla="*/ 7 w 61"/>
                  <a:gd name="T77" fmla="*/ 52 h 78"/>
                  <a:gd name="T78" fmla="*/ 9 w 61"/>
                  <a:gd name="T79" fmla="*/ 52 h 78"/>
                  <a:gd name="T80" fmla="*/ 7 w 61"/>
                  <a:gd name="T81" fmla="*/ 47 h 78"/>
                  <a:gd name="T82" fmla="*/ 4 w 61"/>
                  <a:gd name="T83" fmla="*/ 52 h 78"/>
                  <a:gd name="T84" fmla="*/ 2 w 61"/>
                  <a:gd name="T85" fmla="*/ 52 h 78"/>
                  <a:gd name="T86" fmla="*/ 0 w 61"/>
                  <a:gd name="T87" fmla="*/ 52 h 78"/>
                  <a:gd name="T88" fmla="*/ 2 w 61"/>
                  <a:gd name="T89" fmla="*/ 42 h 78"/>
                  <a:gd name="T90" fmla="*/ 2 w 61"/>
                  <a:gd name="T91" fmla="*/ 40 h 78"/>
                  <a:gd name="T92" fmla="*/ 0 w 61"/>
                  <a:gd name="T93" fmla="*/ 35 h 78"/>
                  <a:gd name="T94" fmla="*/ 2 w 61"/>
                  <a:gd name="T95" fmla="*/ 28 h 78"/>
                  <a:gd name="T96" fmla="*/ 7 w 61"/>
                  <a:gd name="T97" fmla="*/ 23 h 78"/>
                  <a:gd name="T98" fmla="*/ 7 w 61"/>
                  <a:gd name="T99" fmla="*/ 16 h 78"/>
                  <a:gd name="T100" fmla="*/ 11 w 61"/>
                  <a:gd name="T101" fmla="*/ 11 h 78"/>
                  <a:gd name="T102" fmla="*/ 16 w 61"/>
                  <a:gd name="T103" fmla="*/ 9 h 78"/>
                  <a:gd name="T104" fmla="*/ 19 w 61"/>
                  <a:gd name="T105" fmla="*/ 14 h 78"/>
                  <a:gd name="T106" fmla="*/ 21 w 61"/>
                  <a:gd name="T107" fmla="*/ 9 h 78"/>
                  <a:gd name="T108" fmla="*/ 19 w 61"/>
                  <a:gd name="T109" fmla="*/ 4 h 78"/>
                  <a:gd name="T110" fmla="*/ 16 w 61"/>
                  <a:gd name="T111" fmla="*/ 0 h 78"/>
                  <a:gd name="T112" fmla="*/ 21 w 61"/>
                  <a:gd name="T113" fmla="*/ 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1" h="78">
                    <a:moveTo>
                      <a:pt x="26" y="2"/>
                    </a:moveTo>
                    <a:lnTo>
                      <a:pt x="26" y="4"/>
                    </a:lnTo>
                    <a:lnTo>
                      <a:pt x="28" y="4"/>
                    </a:lnTo>
                    <a:lnTo>
                      <a:pt x="28" y="7"/>
                    </a:lnTo>
                    <a:lnTo>
                      <a:pt x="30" y="7"/>
                    </a:lnTo>
                    <a:lnTo>
                      <a:pt x="33" y="7"/>
                    </a:lnTo>
                    <a:lnTo>
                      <a:pt x="33" y="9"/>
                    </a:lnTo>
                    <a:lnTo>
                      <a:pt x="35" y="11"/>
                    </a:lnTo>
                    <a:lnTo>
                      <a:pt x="35" y="14"/>
                    </a:lnTo>
                    <a:lnTo>
                      <a:pt x="38" y="14"/>
                    </a:lnTo>
                    <a:lnTo>
                      <a:pt x="38" y="16"/>
                    </a:lnTo>
                    <a:lnTo>
                      <a:pt x="40" y="16"/>
                    </a:lnTo>
                    <a:lnTo>
                      <a:pt x="40" y="19"/>
                    </a:lnTo>
                    <a:lnTo>
                      <a:pt x="42" y="19"/>
                    </a:lnTo>
                    <a:lnTo>
                      <a:pt x="45" y="19"/>
                    </a:lnTo>
                    <a:lnTo>
                      <a:pt x="47" y="19"/>
                    </a:lnTo>
                    <a:lnTo>
                      <a:pt x="49" y="19"/>
                    </a:lnTo>
                    <a:lnTo>
                      <a:pt x="49" y="21"/>
                    </a:lnTo>
                    <a:lnTo>
                      <a:pt x="49" y="23"/>
                    </a:lnTo>
                    <a:lnTo>
                      <a:pt x="52" y="23"/>
                    </a:lnTo>
                    <a:lnTo>
                      <a:pt x="52" y="26"/>
                    </a:lnTo>
                    <a:lnTo>
                      <a:pt x="54" y="28"/>
                    </a:lnTo>
                    <a:lnTo>
                      <a:pt x="57" y="26"/>
                    </a:lnTo>
                    <a:lnTo>
                      <a:pt x="57" y="28"/>
                    </a:lnTo>
                    <a:lnTo>
                      <a:pt x="59" y="28"/>
                    </a:lnTo>
                    <a:lnTo>
                      <a:pt x="61" y="30"/>
                    </a:lnTo>
                    <a:lnTo>
                      <a:pt x="61" y="33"/>
                    </a:lnTo>
                    <a:lnTo>
                      <a:pt x="59" y="35"/>
                    </a:lnTo>
                    <a:lnTo>
                      <a:pt x="59" y="38"/>
                    </a:lnTo>
                    <a:lnTo>
                      <a:pt x="57" y="38"/>
                    </a:lnTo>
                    <a:lnTo>
                      <a:pt x="54" y="38"/>
                    </a:lnTo>
                    <a:lnTo>
                      <a:pt x="54" y="35"/>
                    </a:lnTo>
                    <a:lnTo>
                      <a:pt x="52" y="35"/>
                    </a:lnTo>
                    <a:lnTo>
                      <a:pt x="49" y="38"/>
                    </a:lnTo>
                    <a:lnTo>
                      <a:pt x="49" y="40"/>
                    </a:lnTo>
                    <a:lnTo>
                      <a:pt x="52" y="40"/>
                    </a:lnTo>
                    <a:lnTo>
                      <a:pt x="52" y="42"/>
                    </a:lnTo>
                    <a:lnTo>
                      <a:pt x="54" y="45"/>
                    </a:lnTo>
                    <a:lnTo>
                      <a:pt x="54" y="47"/>
                    </a:lnTo>
                    <a:lnTo>
                      <a:pt x="52" y="45"/>
                    </a:lnTo>
                    <a:lnTo>
                      <a:pt x="52" y="47"/>
                    </a:lnTo>
                    <a:lnTo>
                      <a:pt x="49" y="47"/>
                    </a:lnTo>
                    <a:lnTo>
                      <a:pt x="47" y="47"/>
                    </a:lnTo>
                    <a:lnTo>
                      <a:pt x="47" y="49"/>
                    </a:lnTo>
                    <a:lnTo>
                      <a:pt x="45" y="49"/>
                    </a:lnTo>
                    <a:lnTo>
                      <a:pt x="42" y="49"/>
                    </a:lnTo>
                    <a:lnTo>
                      <a:pt x="42" y="47"/>
                    </a:lnTo>
                    <a:lnTo>
                      <a:pt x="42" y="45"/>
                    </a:lnTo>
                    <a:lnTo>
                      <a:pt x="42" y="42"/>
                    </a:lnTo>
                    <a:lnTo>
                      <a:pt x="42" y="40"/>
                    </a:lnTo>
                    <a:lnTo>
                      <a:pt x="42" y="42"/>
                    </a:lnTo>
                    <a:lnTo>
                      <a:pt x="40" y="42"/>
                    </a:lnTo>
                    <a:lnTo>
                      <a:pt x="38" y="45"/>
                    </a:lnTo>
                    <a:lnTo>
                      <a:pt x="38" y="47"/>
                    </a:lnTo>
                    <a:lnTo>
                      <a:pt x="35" y="47"/>
                    </a:lnTo>
                    <a:lnTo>
                      <a:pt x="35" y="49"/>
                    </a:lnTo>
                    <a:lnTo>
                      <a:pt x="35" y="52"/>
                    </a:lnTo>
                    <a:lnTo>
                      <a:pt x="33" y="52"/>
                    </a:lnTo>
                    <a:lnTo>
                      <a:pt x="33" y="54"/>
                    </a:lnTo>
                    <a:lnTo>
                      <a:pt x="30" y="54"/>
                    </a:lnTo>
                    <a:lnTo>
                      <a:pt x="30" y="57"/>
                    </a:lnTo>
                    <a:lnTo>
                      <a:pt x="30" y="59"/>
                    </a:lnTo>
                    <a:lnTo>
                      <a:pt x="28" y="61"/>
                    </a:lnTo>
                    <a:lnTo>
                      <a:pt x="26" y="64"/>
                    </a:lnTo>
                    <a:lnTo>
                      <a:pt x="28" y="64"/>
                    </a:lnTo>
                    <a:lnTo>
                      <a:pt x="30" y="66"/>
                    </a:lnTo>
                    <a:lnTo>
                      <a:pt x="30" y="68"/>
                    </a:lnTo>
                    <a:lnTo>
                      <a:pt x="30" y="71"/>
                    </a:lnTo>
                    <a:lnTo>
                      <a:pt x="30" y="73"/>
                    </a:lnTo>
                    <a:lnTo>
                      <a:pt x="28" y="73"/>
                    </a:lnTo>
                    <a:lnTo>
                      <a:pt x="30" y="76"/>
                    </a:lnTo>
                    <a:lnTo>
                      <a:pt x="28" y="76"/>
                    </a:lnTo>
                    <a:lnTo>
                      <a:pt x="30" y="76"/>
                    </a:lnTo>
                    <a:lnTo>
                      <a:pt x="30" y="78"/>
                    </a:lnTo>
                    <a:lnTo>
                      <a:pt x="28" y="78"/>
                    </a:lnTo>
                    <a:lnTo>
                      <a:pt x="28" y="76"/>
                    </a:lnTo>
                    <a:lnTo>
                      <a:pt x="26" y="76"/>
                    </a:lnTo>
                    <a:lnTo>
                      <a:pt x="23" y="76"/>
                    </a:lnTo>
                    <a:lnTo>
                      <a:pt x="23" y="73"/>
                    </a:lnTo>
                    <a:lnTo>
                      <a:pt x="21" y="73"/>
                    </a:lnTo>
                    <a:lnTo>
                      <a:pt x="23" y="73"/>
                    </a:lnTo>
                    <a:lnTo>
                      <a:pt x="23" y="71"/>
                    </a:lnTo>
                    <a:lnTo>
                      <a:pt x="21" y="71"/>
                    </a:lnTo>
                    <a:lnTo>
                      <a:pt x="23" y="71"/>
                    </a:lnTo>
                    <a:lnTo>
                      <a:pt x="21" y="71"/>
                    </a:lnTo>
                    <a:lnTo>
                      <a:pt x="23" y="71"/>
                    </a:lnTo>
                    <a:lnTo>
                      <a:pt x="21" y="71"/>
                    </a:lnTo>
                    <a:lnTo>
                      <a:pt x="23" y="71"/>
                    </a:lnTo>
                    <a:lnTo>
                      <a:pt x="21" y="71"/>
                    </a:lnTo>
                    <a:lnTo>
                      <a:pt x="23" y="71"/>
                    </a:lnTo>
                    <a:lnTo>
                      <a:pt x="23" y="68"/>
                    </a:lnTo>
                    <a:lnTo>
                      <a:pt x="21" y="68"/>
                    </a:lnTo>
                    <a:lnTo>
                      <a:pt x="21" y="66"/>
                    </a:lnTo>
                    <a:lnTo>
                      <a:pt x="21" y="68"/>
                    </a:lnTo>
                    <a:lnTo>
                      <a:pt x="21" y="66"/>
                    </a:lnTo>
                    <a:lnTo>
                      <a:pt x="19" y="66"/>
                    </a:lnTo>
                    <a:lnTo>
                      <a:pt x="19" y="64"/>
                    </a:lnTo>
                    <a:lnTo>
                      <a:pt x="16" y="64"/>
                    </a:lnTo>
                    <a:lnTo>
                      <a:pt x="16" y="61"/>
                    </a:lnTo>
                    <a:lnTo>
                      <a:pt x="14" y="61"/>
                    </a:lnTo>
                    <a:lnTo>
                      <a:pt x="14" y="59"/>
                    </a:lnTo>
                    <a:lnTo>
                      <a:pt x="11" y="59"/>
                    </a:lnTo>
                    <a:lnTo>
                      <a:pt x="9" y="59"/>
                    </a:lnTo>
                    <a:lnTo>
                      <a:pt x="9" y="57"/>
                    </a:lnTo>
                    <a:lnTo>
                      <a:pt x="7" y="57"/>
                    </a:lnTo>
                    <a:lnTo>
                      <a:pt x="9" y="57"/>
                    </a:lnTo>
                    <a:lnTo>
                      <a:pt x="7" y="57"/>
                    </a:lnTo>
                    <a:lnTo>
                      <a:pt x="7" y="54"/>
                    </a:lnTo>
                    <a:lnTo>
                      <a:pt x="4" y="54"/>
                    </a:lnTo>
                    <a:lnTo>
                      <a:pt x="2" y="52"/>
                    </a:lnTo>
                    <a:lnTo>
                      <a:pt x="4" y="52"/>
                    </a:lnTo>
                    <a:lnTo>
                      <a:pt x="7" y="52"/>
                    </a:lnTo>
                    <a:lnTo>
                      <a:pt x="7" y="54"/>
                    </a:lnTo>
                    <a:lnTo>
                      <a:pt x="9" y="54"/>
                    </a:lnTo>
                    <a:lnTo>
                      <a:pt x="7" y="52"/>
                    </a:lnTo>
                    <a:lnTo>
                      <a:pt x="9" y="52"/>
                    </a:lnTo>
                    <a:lnTo>
                      <a:pt x="7" y="52"/>
                    </a:lnTo>
                    <a:lnTo>
                      <a:pt x="7" y="49"/>
                    </a:lnTo>
                    <a:lnTo>
                      <a:pt x="9" y="49"/>
                    </a:lnTo>
                    <a:lnTo>
                      <a:pt x="9" y="52"/>
                    </a:lnTo>
                    <a:lnTo>
                      <a:pt x="9" y="49"/>
                    </a:lnTo>
                    <a:lnTo>
                      <a:pt x="7" y="49"/>
                    </a:lnTo>
                    <a:lnTo>
                      <a:pt x="7" y="47"/>
                    </a:lnTo>
                    <a:lnTo>
                      <a:pt x="7" y="49"/>
                    </a:lnTo>
                    <a:lnTo>
                      <a:pt x="7" y="52"/>
                    </a:lnTo>
                    <a:lnTo>
                      <a:pt x="4" y="52"/>
                    </a:lnTo>
                    <a:lnTo>
                      <a:pt x="4" y="49"/>
                    </a:lnTo>
                    <a:lnTo>
                      <a:pt x="2" y="49"/>
                    </a:lnTo>
                    <a:lnTo>
                      <a:pt x="2" y="52"/>
                    </a:lnTo>
                    <a:lnTo>
                      <a:pt x="2" y="49"/>
                    </a:lnTo>
                    <a:lnTo>
                      <a:pt x="2" y="52"/>
                    </a:lnTo>
                    <a:lnTo>
                      <a:pt x="0" y="52"/>
                    </a:lnTo>
                    <a:lnTo>
                      <a:pt x="0" y="49"/>
                    </a:lnTo>
                    <a:lnTo>
                      <a:pt x="0" y="45"/>
                    </a:lnTo>
                    <a:lnTo>
                      <a:pt x="2" y="42"/>
                    </a:lnTo>
                    <a:lnTo>
                      <a:pt x="4" y="42"/>
                    </a:lnTo>
                    <a:lnTo>
                      <a:pt x="4" y="40"/>
                    </a:lnTo>
                    <a:lnTo>
                      <a:pt x="2" y="40"/>
                    </a:lnTo>
                    <a:lnTo>
                      <a:pt x="2" y="38"/>
                    </a:lnTo>
                    <a:lnTo>
                      <a:pt x="0" y="38"/>
                    </a:lnTo>
                    <a:lnTo>
                      <a:pt x="0" y="35"/>
                    </a:lnTo>
                    <a:lnTo>
                      <a:pt x="0" y="33"/>
                    </a:lnTo>
                    <a:lnTo>
                      <a:pt x="2" y="30"/>
                    </a:lnTo>
                    <a:lnTo>
                      <a:pt x="2" y="28"/>
                    </a:lnTo>
                    <a:lnTo>
                      <a:pt x="2" y="26"/>
                    </a:lnTo>
                    <a:lnTo>
                      <a:pt x="4" y="23"/>
                    </a:lnTo>
                    <a:lnTo>
                      <a:pt x="7" y="23"/>
                    </a:lnTo>
                    <a:lnTo>
                      <a:pt x="7" y="21"/>
                    </a:lnTo>
                    <a:lnTo>
                      <a:pt x="7" y="19"/>
                    </a:lnTo>
                    <a:lnTo>
                      <a:pt x="7" y="16"/>
                    </a:lnTo>
                    <a:lnTo>
                      <a:pt x="7" y="14"/>
                    </a:lnTo>
                    <a:lnTo>
                      <a:pt x="9" y="11"/>
                    </a:lnTo>
                    <a:lnTo>
                      <a:pt x="11" y="11"/>
                    </a:lnTo>
                    <a:lnTo>
                      <a:pt x="11" y="9"/>
                    </a:lnTo>
                    <a:lnTo>
                      <a:pt x="14" y="9"/>
                    </a:lnTo>
                    <a:lnTo>
                      <a:pt x="16" y="9"/>
                    </a:lnTo>
                    <a:lnTo>
                      <a:pt x="16" y="11"/>
                    </a:lnTo>
                    <a:lnTo>
                      <a:pt x="16" y="14"/>
                    </a:lnTo>
                    <a:lnTo>
                      <a:pt x="19" y="14"/>
                    </a:lnTo>
                    <a:lnTo>
                      <a:pt x="19" y="11"/>
                    </a:lnTo>
                    <a:lnTo>
                      <a:pt x="21" y="11"/>
                    </a:lnTo>
                    <a:lnTo>
                      <a:pt x="21" y="9"/>
                    </a:lnTo>
                    <a:lnTo>
                      <a:pt x="19" y="9"/>
                    </a:lnTo>
                    <a:lnTo>
                      <a:pt x="19" y="7"/>
                    </a:lnTo>
                    <a:lnTo>
                      <a:pt x="19" y="4"/>
                    </a:lnTo>
                    <a:lnTo>
                      <a:pt x="16" y="4"/>
                    </a:lnTo>
                    <a:lnTo>
                      <a:pt x="16" y="2"/>
                    </a:lnTo>
                    <a:lnTo>
                      <a:pt x="16" y="0"/>
                    </a:lnTo>
                    <a:lnTo>
                      <a:pt x="19" y="0"/>
                    </a:lnTo>
                    <a:lnTo>
                      <a:pt x="19" y="2"/>
                    </a:lnTo>
                    <a:lnTo>
                      <a:pt x="21" y="2"/>
                    </a:lnTo>
                    <a:lnTo>
                      <a:pt x="23" y="2"/>
                    </a:lnTo>
                    <a:lnTo>
                      <a:pt x="26" y="2"/>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94" name="Freeform 52497">
                <a:extLst>
                  <a:ext uri="{FF2B5EF4-FFF2-40B4-BE49-F238E27FC236}">
                    <a16:creationId xmlns:a16="http://schemas.microsoft.com/office/drawing/2014/main" id="{8818CF00-0082-4BDE-B767-22F2D0E6B0CE}"/>
                  </a:ext>
                </a:extLst>
              </p:cNvPr>
              <p:cNvSpPr>
                <a:spLocks/>
              </p:cNvSpPr>
              <p:nvPr/>
            </p:nvSpPr>
            <p:spPr bwMode="auto">
              <a:xfrm>
                <a:off x="4530186" y="5259876"/>
                <a:ext cx="5745" cy="0"/>
              </a:xfrm>
              <a:custGeom>
                <a:avLst/>
                <a:gdLst>
                  <a:gd name="T0" fmla="*/ 3 w 3"/>
                  <a:gd name="T1" fmla="*/ 3 w 3"/>
                  <a:gd name="T2" fmla="*/ 0 w 3"/>
                  <a:gd name="T3" fmla="*/ 0 w 3"/>
                  <a:gd name="T4" fmla="*/ 0 w 3"/>
                  <a:gd name="T5" fmla="*/ 0 w 3"/>
                  <a:gd name="T6" fmla="*/ 0 w 3"/>
                  <a:gd name="T7" fmla="*/ 3 w 3"/>
                  <a:gd name="T8" fmla="*/ 3 w 3"/>
                </a:gdLst>
                <a:ahLst/>
                <a:cxnLst>
                  <a:cxn ang="0">
                    <a:pos x="T0" y="0"/>
                  </a:cxn>
                  <a:cxn ang="0">
                    <a:pos x="T1" y="0"/>
                  </a:cxn>
                  <a:cxn ang="0">
                    <a:pos x="T2" y="0"/>
                  </a:cxn>
                  <a:cxn ang="0">
                    <a:pos x="T3" y="0"/>
                  </a:cxn>
                  <a:cxn ang="0">
                    <a:pos x="T4" y="0"/>
                  </a:cxn>
                  <a:cxn ang="0">
                    <a:pos x="T5" y="0"/>
                  </a:cxn>
                  <a:cxn ang="0">
                    <a:pos x="T6" y="0"/>
                  </a:cxn>
                  <a:cxn ang="0">
                    <a:pos x="T7" y="0"/>
                  </a:cxn>
                  <a:cxn ang="0">
                    <a:pos x="T8" y="0"/>
                  </a:cxn>
                </a:cxnLst>
                <a:rect l="0" t="0" r="r" b="b"/>
                <a:pathLst>
                  <a:path w="3">
                    <a:moveTo>
                      <a:pt x="3" y="0"/>
                    </a:moveTo>
                    <a:lnTo>
                      <a:pt x="3" y="0"/>
                    </a:lnTo>
                    <a:lnTo>
                      <a:pt x="0" y="0"/>
                    </a:lnTo>
                    <a:lnTo>
                      <a:pt x="0" y="0"/>
                    </a:lnTo>
                    <a:lnTo>
                      <a:pt x="0" y="0"/>
                    </a:lnTo>
                    <a:lnTo>
                      <a:pt x="0" y="0"/>
                    </a:lnTo>
                    <a:lnTo>
                      <a:pt x="0" y="0"/>
                    </a:lnTo>
                    <a:lnTo>
                      <a:pt x="3" y="0"/>
                    </a:lnTo>
                    <a:lnTo>
                      <a:pt x="3"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95" name="Freeform 52498">
                <a:extLst>
                  <a:ext uri="{FF2B5EF4-FFF2-40B4-BE49-F238E27FC236}">
                    <a16:creationId xmlns:a16="http://schemas.microsoft.com/office/drawing/2014/main" id="{F0A5C5E9-CED0-4113-915F-F597967309C4}"/>
                  </a:ext>
                </a:extLst>
              </p:cNvPr>
              <p:cNvSpPr>
                <a:spLocks noEditPoints="1"/>
              </p:cNvSpPr>
              <p:nvPr/>
            </p:nvSpPr>
            <p:spPr bwMode="auto">
              <a:xfrm>
                <a:off x="4512952" y="5246474"/>
                <a:ext cx="36384" cy="36384"/>
              </a:xfrm>
              <a:custGeom>
                <a:avLst/>
                <a:gdLst>
                  <a:gd name="T0" fmla="*/ 19 w 19"/>
                  <a:gd name="T1" fmla="*/ 19 h 19"/>
                  <a:gd name="T2" fmla="*/ 19 w 19"/>
                  <a:gd name="T3" fmla="*/ 19 h 19"/>
                  <a:gd name="T4" fmla="*/ 19 w 19"/>
                  <a:gd name="T5" fmla="*/ 19 h 19"/>
                  <a:gd name="T6" fmla="*/ 19 w 19"/>
                  <a:gd name="T7" fmla="*/ 19 h 19"/>
                  <a:gd name="T8" fmla="*/ 19 w 19"/>
                  <a:gd name="T9" fmla="*/ 19 h 19"/>
                  <a:gd name="T10" fmla="*/ 19 w 19"/>
                  <a:gd name="T11" fmla="*/ 19 h 19"/>
                  <a:gd name="T12" fmla="*/ 0 w 19"/>
                  <a:gd name="T13" fmla="*/ 2 h 19"/>
                  <a:gd name="T14" fmla="*/ 0 w 19"/>
                  <a:gd name="T15" fmla="*/ 2 h 19"/>
                  <a:gd name="T16" fmla="*/ 0 w 19"/>
                  <a:gd name="T17" fmla="*/ 2 h 19"/>
                  <a:gd name="T18" fmla="*/ 0 w 19"/>
                  <a:gd name="T19" fmla="*/ 2 h 19"/>
                  <a:gd name="T20" fmla="*/ 0 w 19"/>
                  <a:gd name="T21" fmla="*/ 2 h 19"/>
                  <a:gd name="T22" fmla="*/ 5 w 19"/>
                  <a:gd name="T23" fmla="*/ 0 h 19"/>
                  <a:gd name="T24" fmla="*/ 5 w 19"/>
                  <a:gd name="T25" fmla="*/ 0 h 19"/>
                  <a:gd name="T26" fmla="*/ 5 w 19"/>
                  <a:gd name="T27" fmla="*/ 0 h 19"/>
                  <a:gd name="T28" fmla="*/ 5 w 19"/>
                  <a:gd name="T29" fmla="*/ 0 h 19"/>
                  <a:gd name="T30" fmla="*/ 5 w 19"/>
                  <a:gd name="T31" fmla="*/ 0 h 19"/>
                  <a:gd name="T32" fmla="*/ 5 w 19"/>
                  <a:gd name="T33" fmla="*/ 0 h 19"/>
                  <a:gd name="T34" fmla="*/ 5 w 19"/>
                  <a:gd name="T35" fmla="*/ 0 h 19"/>
                  <a:gd name="T36" fmla="*/ 5 w 19"/>
                  <a:gd name="T37" fmla="*/ 0 h 19"/>
                  <a:gd name="T38" fmla="*/ 5 w 19"/>
                  <a:gd name="T39" fmla="*/ 0 h 19"/>
                  <a:gd name="T40" fmla="*/ 5 w 19"/>
                  <a:gd name="T41" fmla="*/ 0 h 19"/>
                  <a:gd name="T42" fmla="*/ 5 w 19"/>
                  <a:gd name="T43"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 h="19">
                    <a:moveTo>
                      <a:pt x="19" y="19"/>
                    </a:moveTo>
                    <a:lnTo>
                      <a:pt x="19" y="19"/>
                    </a:lnTo>
                    <a:lnTo>
                      <a:pt x="19" y="19"/>
                    </a:lnTo>
                    <a:lnTo>
                      <a:pt x="19" y="19"/>
                    </a:lnTo>
                    <a:lnTo>
                      <a:pt x="19" y="19"/>
                    </a:lnTo>
                    <a:lnTo>
                      <a:pt x="19" y="19"/>
                    </a:lnTo>
                    <a:close/>
                    <a:moveTo>
                      <a:pt x="0" y="2"/>
                    </a:moveTo>
                    <a:lnTo>
                      <a:pt x="0" y="2"/>
                    </a:lnTo>
                    <a:lnTo>
                      <a:pt x="0" y="2"/>
                    </a:lnTo>
                    <a:lnTo>
                      <a:pt x="0" y="2"/>
                    </a:lnTo>
                    <a:lnTo>
                      <a:pt x="0" y="2"/>
                    </a:lnTo>
                    <a:close/>
                    <a:moveTo>
                      <a:pt x="5" y="0"/>
                    </a:moveTo>
                    <a:lnTo>
                      <a:pt x="5" y="0"/>
                    </a:lnTo>
                    <a:lnTo>
                      <a:pt x="5" y="0"/>
                    </a:lnTo>
                    <a:lnTo>
                      <a:pt x="5" y="0"/>
                    </a:lnTo>
                    <a:lnTo>
                      <a:pt x="5" y="0"/>
                    </a:lnTo>
                    <a:lnTo>
                      <a:pt x="5" y="0"/>
                    </a:lnTo>
                    <a:lnTo>
                      <a:pt x="5" y="0"/>
                    </a:lnTo>
                    <a:lnTo>
                      <a:pt x="5" y="0"/>
                    </a:lnTo>
                    <a:lnTo>
                      <a:pt x="5" y="0"/>
                    </a:lnTo>
                    <a:lnTo>
                      <a:pt x="5" y="0"/>
                    </a:lnTo>
                    <a:lnTo>
                      <a:pt x="5"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96" name="Freeform 52499">
                <a:extLst>
                  <a:ext uri="{FF2B5EF4-FFF2-40B4-BE49-F238E27FC236}">
                    <a16:creationId xmlns:a16="http://schemas.microsoft.com/office/drawing/2014/main" id="{E89D7668-57BE-41D6-B6B4-94F9CA40EA47}"/>
                  </a:ext>
                </a:extLst>
              </p:cNvPr>
              <p:cNvSpPr>
                <a:spLocks noEditPoints="1"/>
              </p:cNvSpPr>
              <p:nvPr/>
            </p:nvSpPr>
            <p:spPr bwMode="auto">
              <a:xfrm>
                <a:off x="3553582" y="4235400"/>
                <a:ext cx="245108" cy="254683"/>
              </a:xfrm>
              <a:custGeom>
                <a:avLst/>
                <a:gdLst>
                  <a:gd name="T0" fmla="*/ 17 w 128"/>
                  <a:gd name="T1" fmla="*/ 105 h 133"/>
                  <a:gd name="T2" fmla="*/ 26 w 128"/>
                  <a:gd name="T3" fmla="*/ 105 h 133"/>
                  <a:gd name="T4" fmla="*/ 19 w 128"/>
                  <a:gd name="T5" fmla="*/ 112 h 133"/>
                  <a:gd name="T6" fmla="*/ 0 w 128"/>
                  <a:gd name="T7" fmla="*/ 105 h 133"/>
                  <a:gd name="T8" fmla="*/ 29 w 128"/>
                  <a:gd name="T9" fmla="*/ 103 h 133"/>
                  <a:gd name="T10" fmla="*/ 50 w 128"/>
                  <a:gd name="T11" fmla="*/ 84 h 133"/>
                  <a:gd name="T12" fmla="*/ 50 w 128"/>
                  <a:gd name="T13" fmla="*/ 84 h 133"/>
                  <a:gd name="T14" fmla="*/ 29 w 128"/>
                  <a:gd name="T15" fmla="*/ 103 h 133"/>
                  <a:gd name="T16" fmla="*/ 12 w 128"/>
                  <a:gd name="T17" fmla="*/ 100 h 133"/>
                  <a:gd name="T18" fmla="*/ 12 w 128"/>
                  <a:gd name="T19" fmla="*/ 93 h 133"/>
                  <a:gd name="T20" fmla="*/ 12 w 128"/>
                  <a:gd name="T21" fmla="*/ 98 h 133"/>
                  <a:gd name="T22" fmla="*/ 24 w 128"/>
                  <a:gd name="T23" fmla="*/ 100 h 133"/>
                  <a:gd name="T24" fmla="*/ 26 w 128"/>
                  <a:gd name="T25" fmla="*/ 93 h 133"/>
                  <a:gd name="T26" fmla="*/ 24 w 128"/>
                  <a:gd name="T27" fmla="*/ 91 h 133"/>
                  <a:gd name="T28" fmla="*/ 17 w 128"/>
                  <a:gd name="T29" fmla="*/ 86 h 133"/>
                  <a:gd name="T30" fmla="*/ 24 w 128"/>
                  <a:gd name="T31" fmla="*/ 74 h 133"/>
                  <a:gd name="T32" fmla="*/ 34 w 128"/>
                  <a:gd name="T33" fmla="*/ 81 h 133"/>
                  <a:gd name="T34" fmla="*/ 34 w 128"/>
                  <a:gd name="T35" fmla="*/ 88 h 133"/>
                  <a:gd name="T36" fmla="*/ 67 w 128"/>
                  <a:gd name="T37" fmla="*/ 74 h 133"/>
                  <a:gd name="T38" fmla="*/ 55 w 128"/>
                  <a:gd name="T39" fmla="*/ 81 h 133"/>
                  <a:gd name="T40" fmla="*/ 53 w 128"/>
                  <a:gd name="T41" fmla="*/ 74 h 133"/>
                  <a:gd name="T42" fmla="*/ 36 w 128"/>
                  <a:gd name="T43" fmla="*/ 88 h 133"/>
                  <a:gd name="T44" fmla="*/ 50 w 128"/>
                  <a:gd name="T45" fmla="*/ 86 h 133"/>
                  <a:gd name="T46" fmla="*/ 60 w 128"/>
                  <a:gd name="T47" fmla="*/ 84 h 133"/>
                  <a:gd name="T48" fmla="*/ 62 w 128"/>
                  <a:gd name="T49" fmla="*/ 81 h 133"/>
                  <a:gd name="T50" fmla="*/ 60 w 128"/>
                  <a:gd name="T51" fmla="*/ 72 h 133"/>
                  <a:gd name="T52" fmla="*/ 41 w 128"/>
                  <a:gd name="T53" fmla="*/ 76 h 133"/>
                  <a:gd name="T54" fmla="*/ 34 w 128"/>
                  <a:gd name="T55" fmla="*/ 79 h 133"/>
                  <a:gd name="T56" fmla="*/ 26 w 128"/>
                  <a:gd name="T57" fmla="*/ 74 h 133"/>
                  <a:gd name="T58" fmla="*/ 43 w 128"/>
                  <a:gd name="T59" fmla="*/ 50 h 133"/>
                  <a:gd name="T60" fmla="*/ 50 w 128"/>
                  <a:gd name="T61" fmla="*/ 53 h 133"/>
                  <a:gd name="T62" fmla="*/ 62 w 128"/>
                  <a:gd name="T63" fmla="*/ 53 h 133"/>
                  <a:gd name="T64" fmla="*/ 69 w 128"/>
                  <a:gd name="T65" fmla="*/ 46 h 133"/>
                  <a:gd name="T66" fmla="*/ 79 w 128"/>
                  <a:gd name="T67" fmla="*/ 31 h 133"/>
                  <a:gd name="T68" fmla="*/ 67 w 128"/>
                  <a:gd name="T69" fmla="*/ 24 h 133"/>
                  <a:gd name="T70" fmla="*/ 57 w 128"/>
                  <a:gd name="T71" fmla="*/ 29 h 133"/>
                  <a:gd name="T72" fmla="*/ 60 w 128"/>
                  <a:gd name="T73" fmla="*/ 43 h 133"/>
                  <a:gd name="T74" fmla="*/ 57 w 128"/>
                  <a:gd name="T75" fmla="*/ 50 h 133"/>
                  <a:gd name="T76" fmla="*/ 50 w 128"/>
                  <a:gd name="T77" fmla="*/ 53 h 133"/>
                  <a:gd name="T78" fmla="*/ 43 w 128"/>
                  <a:gd name="T79" fmla="*/ 38 h 133"/>
                  <a:gd name="T80" fmla="*/ 50 w 128"/>
                  <a:gd name="T81" fmla="*/ 29 h 133"/>
                  <a:gd name="T82" fmla="*/ 69 w 128"/>
                  <a:gd name="T83" fmla="*/ 15 h 133"/>
                  <a:gd name="T84" fmla="*/ 86 w 128"/>
                  <a:gd name="T85" fmla="*/ 3 h 133"/>
                  <a:gd name="T86" fmla="*/ 114 w 128"/>
                  <a:gd name="T87" fmla="*/ 0 h 133"/>
                  <a:gd name="T88" fmla="*/ 126 w 128"/>
                  <a:gd name="T89" fmla="*/ 10 h 133"/>
                  <a:gd name="T90" fmla="*/ 124 w 128"/>
                  <a:gd name="T91" fmla="*/ 31 h 133"/>
                  <a:gd name="T92" fmla="*/ 112 w 128"/>
                  <a:gd name="T93" fmla="*/ 48 h 133"/>
                  <a:gd name="T94" fmla="*/ 121 w 128"/>
                  <a:gd name="T95" fmla="*/ 62 h 133"/>
                  <a:gd name="T96" fmla="*/ 114 w 128"/>
                  <a:gd name="T97" fmla="*/ 76 h 133"/>
                  <a:gd name="T98" fmla="*/ 100 w 128"/>
                  <a:gd name="T99" fmla="*/ 81 h 133"/>
                  <a:gd name="T100" fmla="*/ 86 w 128"/>
                  <a:gd name="T101" fmla="*/ 84 h 133"/>
                  <a:gd name="T102" fmla="*/ 95 w 128"/>
                  <a:gd name="T103" fmla="*/ 100 h 133"/>
                  <a:gd name="T104" fmla="*/ 91 w 128"/>
                  <a:gd name="T105" fmla="*/ 117 h 133"/>
                  <a:gd name="T106" fmla="*/ 88 w 128"/>
                  <a:gd name="T107" fmla="*/ 126 h 133"/>
                  <a:gd name="T108" fmla="*/ 79 w 128"/>
                  <a:gd name="T109" fmla="*/ 131 h 133"/>
                  <a:gd name="T110" fmla="*/ 83 w 128"/>
                  <a:gd name="T111" fmla="*/ 117 h 133"/>
                  <a:gd name="T112" fmla="*/ 67 w 128"/>
                  <a:gd name="T113" fmla="*/ 107 h 133"/>
                  <a:gd name="T114" fmla="*/ 53 w 128"/>
                  <a:gd name="T115" fmla="*/ 103 h 133"/>
                  <a:gd name="T116" fmla="*/ 43 w 128"/>
                  <a:gd name="T117" fmla="*/ 100 h 133"/>
                  <a:gd name="T118" fmla="*/ 34 w 128"/>
                  <a:gd name="T119" fmla="*/ 103 h 133"/>
                  <a:gd name="T120" fmla="*/ 34 w 128"/>
                  <a:gd name="T121" fmla="*/ 88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8" h="133">
                    <a:moveTo>
                      <a:pt x="17" y="105"/>
                    </a:moveTo>
                    <a:lnTo>
                      <a:pt x="17" y="107"/>
                    </a:lnTo>
                    <a:lnTo>
                      <a:pt x="17" y="105"/>
                    </a:lnTo>
                    <a:lnTo>
                      <a:pt x="15" y="105"/>
                    </a:lnTo>
                    <a:lnTo>
                      <a:pt x="17" y="107"/>
                    </a:lnTo>
                    <a:lnTo>
                      <a:pt x="17" y="110"/>
                    </a:lnTo>
                    <a:lnTo>
                      <a:pt x="15" y="110"/>
                    </a:lnTo>
                    <a:lnTo>
                      <a:pt x="15" y="112"/>
                    </a:lnTo>
                    <a:lnTo>
                      <a:pt x="15" y="110"/>
                    </a:lnTo>
                    <a:lnTo>
                      <a:pt x="17" y="110"/>
                    </a:lnTo>
                    <a:lnTo>
                      <a:pt x="17" y="107"/>
                    </a:lnTo>
                    <a:lnTo>
                      <a:pt x="17" y="105"/>
                    </a:lnTo>
                    <a:lnTo>
                      <a:pt x="15" y="105"/>
                    </a:lnTo>
                    <a:lnTo>
                      <a:pt x="17" y="105"/>
                    </a:lnTo>
                    <a:lnTo>
                      <a:pt x="19" y="105"/>
                    </a:lnTo>
                    <a:lnTo>
                      <a:pt x="19" y="103"/>
                    </a:lnTo>
                    <a:lnTo>
                      <a:pt x="22" y="103"/>
                    </a:lnTo>
                    <a:lnTo>
                      <a:pt x="24" y="103"/>
                    </a:lnTo>
                    <a:lnTo>
                      <a:pt x="24" y="105"/>
                    </a:lnTo>
                    <a:lnTo>
                      <a:pt x="26" y="105"/>
                    </a:lnTo>
                    <a:lnTo>
                      <a:pt x="29" y="105"/>
                    </a:lnTo>
                    <a:lnTo>
                      <a:pt x="26" y="105"/>
                    </a:lnTo>
                    <a:lnTo>
                      <a:pt x="26" y="103"/>
                    </a:lnTo>
                    <a:lnTo>
                      <a:pt x="26" y="105"/>
                    </a:lnTo>
                    <a:lnTo>
                      <a:pt x="29" y="105"/>
                    </a:lnTo>
                    <a:lnTo>
                      <a:pt x="26" y="105"/>
                    </a:lnTo>
                    <a:lnTo>
                      <a:pt x="29" y="105"/>
                    </a:lnTo>
                    <a:lnTo>
                      <a:pt x="29" y="103"/>
                    </a:lnTo>
                    <a:lnTo>
                      <a:pt x="29" y="105"/>
                    </a:lnTo>
                    <a:lnTo>
                      <a:pt x="26" y="107"/>
                    </a:lnTo>
                    <a:lnTo>
                      <a:pt x="24" y="110"/>
                    </a:lnTo>
                    <a:lnTo>
                      <a:pt x="22" y="110"/>
                    </a:lnTo>
                    <a:lnTo>
                      <a:pt x="22" y="112"/>
                    </a:lnTo>
                    <a:lnTo>
                      <a:pt x="19" y="112"/>
                    </a:lnTo>
                    <a:lnTo>
                      <a:pt x="17" y="112"/>
                    </a:lnTo>
                    <a:lnTo>
                      <a:pt x="19" y="112"/>
                    </a:lnTo>
                    <a:lnTo>
                      <a:pt x="17" y="112"/>
                    </a:lnTo>
                    <a:lnTo>
                      <a:pt x="15" y="112"/>
                    </a:lnTo>
                    <a:lnTo>
                      <a:pt x="15" y="110"/>
                    </a:lnTo>
                    <a:lnTo>
                      <a:pt x="12" y="110"/>
                    </a:lnTo>
                    <a:lnTo>
                      <a:pt x="12" y="107"/>
                    </a:lnTo>
                    <a:lnTo>
                      <a:pt x="10" y="107"/>
                    </a:lnTo>
                    <a:lnTo>
                      <a:pt x="7" y="107"/>
                    </a:lnTo>
                    <a:lnTo>
                      <a:pt x="5" y="107"/>
                    </a:lnTo>
                    <a:lnTo>
                      <a:pt x="5" y="110"/>
                    </a:lnTo>
                    <a:lnTo>
                      <a:pt x="3" y="110"/>
                    </a:lnTo>
                    <a:lnTo>
                      <a:pt x="0" y="107"/>
                    </a:lnTo>
                    <a:lnTo>
                      <a:pt x="0" y="105"/>
                    </a:lnTo>
                    <a:lnTo>
                      <a:pt x="0" y="103"/>
                    </a:lnTo>
                    <a:lnTo>
                      <a:pt x="3" y="103"/>
                    </a:lnTo>
                    <a:lnTo>
                      <a:pt x="5" y="103"/>
                    </a:lnTo>
                    <a:lnTo>
                      <a:pt x="7" y="103"/>
                    </a:lnTo>
                    <a:lnTo>
                      <a:pt x="10" y="103"/>
                    </a:lnTo>
                    <a:lnTo>
                      <a:pt x="12" y="105"/>
                    </a:lnTo>
                    <a:lnTo>
                      <a:pt x="15" y="105"/>
                    </a:lnTo>
                    <a:lnTo>
                      <a:pt x="17" y="105"/>
                    </a:lnTo>
                    <a:close/>
                    <a:moveTo>
                      <a:pt x="31" y="103"/>
                    </a:moveTo>
                    <a:lnTo>
                      <a:pt x="29" y="103"/>
                    </a:lnTo>
                    <a:lnTo>
                      <a:pt x="29" y="100"/>
                    </a:lnTo>
                    <a:lnTo>
                      <a:pt x="29" y="103"/>
                    </a:lnTo>
                    <a:lnTo>
                      <a:pt x="31" y="103"/>
                    </a:lnTo>
                    <a:close/>
                    <a:moveTo>
                      <a:pt x="50" y="84"/>
                    </a:moveTo>
                    <a:lnTo>
                      <a:pt x="50" y="86"/>
                    </a:lnTo>
                    <a:lnTo>
                      <a:pt x="48" y="86"/>
                    </a:lnTo>
                    <a:lnTo>
                      <a:pt x="45" y="86"/>
                    </a:lnTo>
                    <a:lnTo>
                      <a:pt x="48" y="86"/>
                    </a:lnTo>
                    <a:lnTo>
                      <a:pt x="48" y="84"/>
                    </a:lnTo>
                    <a:lnTo>
                      <a:pt x="48" y="86"/>
                    </a:lnTo>
                    <a:lnTo>
                      <a:pt x="45" y="86"/>
                    </a:lnTo>
                    <a:lnTo>
                      <a:pt x="45" y="84"/>
                    </a:lnTo>
                    <a:lnTo>
                      <a:pt x="48" y="84"/>
                    </a:lnTo>
                    <a:lnTo>
                      <a:pt x="50" y="84"/>
                    </a:lnTo>
                    <a:lnTo>
                      <a:pt x="50" y="81"/>
                    </a:lnTo>
                    <a:lnTo>
                      <a:pt x="53" y="81"/>
                    </a:lnTo>
                    <a:lnTo>
                      <a:pt x="55" y="81"/>
                    </a:lnTo>
                    <a:lnTo>
                      <a:pt x="55" y="84"/>
                    </a:lnTo>
                    <a:lnTo>
                      <a:pt x="57" y="84"/>
                    </a:lnTo>
                    <a:lnTo>
                      <a:pt x="60" y="84"/>
                    </a:lnTo>
                    <a:lnTo>
                      <a:pt x="60" y="86"/>
                    </a:lnTo>
                    <a:lnTo>
                      <a:pt x="57" y="86"/>
                    </a:lnTo>
                    <a:lnTo>
                      <a:pt x="55" y="86"/>
                    </a:lnTo>
                    <a:lnTo>
                      <a:pt x="53" y="86"/>
                    </a:lnTo>
                    <a:lnTo>
                      <a:pt x="50" y="86"/>
                    </a:lnTo>
                    <a:lnTo>
                      <a:pt x="50" y="84"/>
                    </a:lnTo>
                    <a:close/>
                    <a:moveTo>
                      <a:pt x="26" y="88"/>
                    </a:moveTo>
                    <a:lnTo>
                      <a:pt x="26" y="91"/>
                    </a:lnTo>
                    <a:lnTo>
                      <a:pt x="29" y="91"/>
                    </a:lnTo>
                    <a:lnTo>
                      <a:pt x="26" y="91"/>
                    </a:lnTo>
                    <a:lnTo>
                      <a:pt x="29" y="91"/>
                    </a:lnTo>
                    <a:lnTo>
                      <a:pt x="29" y="93"/>
                    </a:lnTo>
                    <a:lnTo>
                      <a:pt x="29" y="95"/>
                    </a:lnTo>
                    <a:lnTo>
                      <a:pt x="29" y="98"/>
                    </a:lnTo>
                    <a:lnTo>
                      <a:pt x="26" y="98"/>
                    </a:lnTo>
                    <a:lnTo>
                      <a:pt x="29" y="98"/>
                    </a:lnTo>
                    <a:lnTo>
                      <a:pt x="29" y="100"/>
                    </a:lnTo>
                    <a:lnTo>
                      <a:pt x="29" y="103"/>
                    </a:lnTo>
                    <a:lnTo>
                      <a:pt x="26" y="103"/>
                    </a:lnTo>
                    <a:lnTo>
                      <a:pt x="24" y="103"/>
                    </a:lnTo>
                    <a:lnTo>
                      <a:pt x="24" y="100"/>
                    </a:lnTo>
                    <a:lnTo>
                      <a:pt x="22" y="100"/>
                    </a:lnTo>
                    <a:lnTo>
                      <a:pt x="19" y="100"/>
                    </a:lnTo>
                    <a:lnTo>
                      <a:pt x="19" y="103"/>
                    </a:lnTo>
                    <a:lnTo>
                      <a:pt x="17" y="103"/>
                    </a:lnTo>
                    <a:lnTo>
                      <a:pt x="15" y="103"/>
                    </a:lnTo>
                    <a:lnTo>
                      <a:pt x="12" y="103"/>
                    </a:lnTo>
                    <a:lnTo>
                      <a:pt x="12" y="100"/>
                    </a:lnTo>
                    <a:lnTo>
                      <a:pt x="12" y="98"/>
                    </a:lnTo>
                    <a:lnTo>
                      <a:pt x="12" y="100"/>
                    </a:lnTo>
                    <a:lnTo>
                      <a:pt x="10" y="100"/>
                    </a:lnTo>
                    <a:lnTo>
                      <a:pt x="7" y="100"/>
                    </a:lnTo>
                    <a:lnTo>
                      <a:pt x="5" y="98"/>
                    </a:lnTo>
                    <a:lnTo>
                      <a:pt x="3" y="98"/>
                    </a:lnTo>
                    <a:lnTo>
                      <a:pt x="3" y="95"/>
                    </a:lnTo>
                    <a:lnTo>
                      <a:pt x="5" y="95"/>
                    </a:lnTo>
                    <a:lnTo>
                      <a:pt x="5" y="93"/>
                    </a:lnTo>
                    <a:lnTo>
                      <a:pt x="7" y="93"/>
                    </a:lnTo>
                    <a:lnTo>
                      <a:pt x="10" y="93"/>
                    </a:lnTo>
                    <a:lnTo>
                      <a:pt x="12" y="93"/>
                    </a:lnTo>
                    <a:lnTo>
                      <a:pt x="15" y="93"/>
                    </a:lnTo>
                    <a:lnTo>
                      <a:pt x="12" y="93"/>
                    </a:lnTo>
                    <a:lnTo>
                      <a:pt x="15" y="93"/>
                    </a:lnTo>
                    <a:lnTo>
                      <a:pt x="17" y="93"/>
                    </a:lnTo>
                    <a:lnTo>
                      <a:pt x="19" y="93"/>
                    </a:lnTo>
                    <a:lnTo>
                      <a:pt x="19" y="95"/>
                    </a:lnTo>
                    <a:lnTo>
                      <a:pt x="17" y="95"/>
                    </a:lnTo>
                    <a:lnTo>
                      <a:pt x="15" y="95"/>
                    </a:lnTo>
                    <a:lnTo>
                      <a:pt x="12" y="95"/>
                    </a:lnTo>
                    <a:lnTo>
                      <a:pt x="10" y="95"/>
                    </a:lnTo>
                    <a:lnTo>
                      <a:pt x="10" y="93"/>
                    </a:lnTo>
                    <a:lnTo>
                      <a:pt x="10" y="95"/>
                    </a:lnTo>
                    <a:lnTo>
                      <a:pt x="12" y="95"/>
                    </a:lnTo>
                    <a:lnTo>
                      <a:pt x="12" y="98"/>
                    </a:lnTo>
                    <a:lnTo>
                      <a:pt x="12" y="95"/>
                    </a:lnTo>
                    <a:lnTo>
                      <a:pt x="15" y="95"/>
                    </a:lnTo>
                    <a:lnTo>
                      <a:pt x="17" y="95"/>
                    </a:lnTo>
                    <a:lnTo>
                      <a:pt x="19" y="95"/>
                    </a:lnTo>
                    <a:lnTo>
                      <a:pt x="22" y="95"/>
                    </a:lnTo>
                    <a:lnTo>
                      <a:pt x="22" y="98"/>
                    </a:lnTo>
                    <a:lnTo>
                      <a:pt x="22" y="100"/>
                    </a:lnTo>
                    <a:lnTo>
                      <a:pt x="22" y="98"/>
                    </a:lnTo>
                    <a:lnTo>
                      <a:pt x="22" y="95"/>
                    </a:lnTo>
                    <a:lnTo>
                      <a:pt x="22" y="98"/>
                    </a:lnTo>
                    <a:lnTo>
                      <a:pt x="24" y="98"/>
                    </a:lnTo>
                    <a:lnTo>
                      <a:pt x="24" y="100"/>
                    </a:lnTo>
                    <a:lnTo>
                      <a:pt x="26" y="100"/>
                    </a:lnTo>
                    <a:lnTo>
                      <a:pt x="29" y="100"/>
                    </a:lnTo>
                    <a:lnTo>
                      <a:pt x="29" y="98"/>
                    </a:lnTo>
                    <a:lnTo>
                      <a:pt x="26" y="98"/>
                    </a:lnTo>
                    <a:lnTo>
                      <a:pt x="26" y="95"/>
                    </a:lnTo>
                    <a:lnTo>
                      <a:pt x="24" y="95"/>
                    </a:lnTo>
                    <a:lnTo>
                      <a:pt x="22" y="95"/>
                    </a:lnTo>
                    <a:lnTo>
                      <a:pt x="22" y="93"/>
                    </a:lnTo>
                    <a:lnTo>
                      <a:pt x="24" y="93"/>
                    </a:lnTo>
                    <a:lnTo>
                      <a:pt x="26" y="93"/>
                    </a:lnTo>
                    <a:lnTo>
                      <a:pt x="26" y="91"/>
                    </a:lnTo>
                    <a:lnTo>
                      <a:pt x="26" y="93"/>
                    </a:lnTo>
                    <a:lnTo>
                      <a:pt x="26" y="91"/>
                    </a:lnTo>
                    <a:lnTo>
                      <a:pt x="26" y="93"/>
                    </a:lnTo>
                    <a:lnTo>
                      <a:pt x="26" y="91"/>
                    </a:lnTo>
                    <a:lnTo>
                      <a:pt x="26" y="93"/>
                    </a:lnTo>
                    <a:lnTo>
                      <a:pt x="26" y="91"/>
                    </a:lnTo>
                    <a:lnTo>
                      <a:pt x="24" y="91"/>
                    </a:lnTo>
                    <a:lnTo>
                      <a:pt x="26" y="91"/>
                    </a:lnTo>
                    <a:lnTo>
                      <a:pt x="29" y="91"/>
                    </a:lnTo>
                    <a:lnTo>
                      <a:pt x="26" y="91"/>
                    </a:lnTo>
                    <a:lnTo>
                      <a:pt x="26" y="88"/>
                    </a:lnTo>
                    <a:lnTo>
                      <a:pt x="24" y="88"/>
                    </a:lnTo>
                    <a:lnTo>
                      <a:pt x="24" y="91"/>
                    </a:lnTo>
                    <a:lnTo>
                      <a:pt x="22" y="91"/>
                    </a:lnTo>
                    <a:lnTo>
                      <a:pt x="22" y="93"/>
                    </a:lnTo>
                    <a:lnTo>
                      <a:pt x="19" y="91"/>
                    </a:lnTo>
                    <a:lnTo>
                      <a:pt x="17" y="91"/>
                    </a:lnTo>
                    <a:lnTo>
                      <a:pt x="17" y="88"/>
                    </a:lnTo>
                    <a:lnTo>
                      <a:pt x="15" y="88"/>
                    </a:lnTo>
                    <a:lnTo>
                      <a:pt x="17" y="88"/>
                    </a:lnTo>
                    <a:lnTo>
                      <a:pt x="15" y="88"/>
                    </a:lnTo>
                    <a:lnTo>
                      <a:pt x="12" y="88"/>
                    </a:lnTo>
                    <a:lnTo>
                      <a:pt x="12" y="86"/>
                    </a:lnTo>
                    <a:lnTo>
                      <a:pt x="15" y="86"/>
                    </a:lnTo>
                    <a:lnTo>
                      <a:pt x="17" y="86"/>
                    </a:lnTo>
                    <a:lnTo>
                      <a:pt x="17" y="84"/>
                    </a:lnTo>
                    <a:lnTo>
                      <a:pt x="17" y="81"/>
                    </a:lnTo>
                    <a:lnTo>
                      <a:pt x="19" y="81"/>
                    </a:lnTo>
                    <a:lnTo>
                      <a:pt x="22" y="81"/>
                    </a:lnTo>
                    <a:lnTo>
                      <a:pt x="24" y="81"/>
                    </a:lnTo>
                    <a:lnTo>
                      <a:pt x="24" y="79"/>
                    </a:lnTo>
                    <a:lnTo>
                      <a:pt x="22" y="79"/>
                    </a:lnTo>
                    <a:lnTo>
                      <a:pt x="24" y="79"/>
                    </a:lnTo>
                    <a:lnTo>
                      <a:pt x="24" y="76"/>
                    </a:lnTo>
                    <a:lnTo>
                      <a:pt x="22" y="76"/>
                    </a:lnTo>
                    <a:lnTo>
                      <a:pt x="22" y="74"/>
                    </a:lnTo>
                    <a:lnTo>
                      <a:pt x="24" y="74"/>
                    </a:lnTo>
                    <a:lnTo>
                      <a:pt x="22" y="74"/>
                    </a:lnTo>
                    <a:lnTo>
                      <a:pt x="24" y="74"/>
                    </a:lnTo>
                    <a:lnTo>
                      <a:pt x="24" y="76"/>
                    </a:lnTo>
                    <a:lnTo>
                      <a:pt x="22" y="76"/>
                    </a:lnTo>
                    <a:lnTo>
                      <a:pt x="24" y="76"/>
                    </a:lnTo>
                    <a:lnTo>
                      <a:pt x="26" y="76"/>
                    </a:lnTo>
                    <a:lnTo>
                      <a:pt x="29" y="79"/>
                    </a:lnTo>
                    <a:lnTo>
                      <a:pt x="31" y="79"/>
                    </a:lnTo>
                    <a:lnTo>
                      <a:pt x="34" y="79"/>
                    </a:lnTo>
                    <a:lnTo>
                      <a:pt x="34" y="81"/>
                    </a:lnTo>
                    <a:lnTo>
                      <a:pt x="36" y="81"/>
                    </a:lnTo>
                    <a:lnTo>
                      <a:pt x="34" y="81"/>
                    </a:lnTo>
                    <a:lnTo>
                      <a:pt x="31" y="81"/>
                    </a:lnTo>
                    <a:lnTo>
                      <a:pt x="31" y="84"/>
                    </a:lnTo>
                    <a:lnTo>
                      <a:pt x="29" y="84"/>
                    </a:lnTo>
                    <a:lnTo>
                      <a:pt x="26" y="81"/>
                    </a:lnTo>
                    <a:lnTo>
                      <a:pt x="24" y="81"/>
                    </a:lnTo>
                    <a:lnTo>
                      <a:pt x="24" y="84"/>
                    </a:lnTo>
                    <a:lnTo>
                      <a:pt x="26" y="84"/>
                    </a:lnTo>
                    <a:lnTo>
                      <a:pt x="29" y="84"/>
                    </a:lnTo>
                    <a:lnTo>
                      <a:pt x="29" y="86"/>
                    </a:lnTo>
                    <a:lnTo>
                      <a:pt x="31" y="86"/>
                    </a:lnTo>
                    <a:lnTo>
                      <a:pt x="31" y="88"/>
                    </a:lnTo>
                    <a:lnTo>
                      <a:pt x="34" y="88"/>
                    </a:lnTo>
                    <a:lnTo>
                      <a:pt x="34" y="86"/>
                    </a:lnTo>
                    <a:lnTo>
                      <a:pt x="36" y="88"/>
                    </a:lnTo>
                    <a:lnTo>
                      <a:pt x="34" y="88"/>
                    </a:lnTo>
                    <a:lnTo>
                      <a:pt x="31" y="91"/>
                    </a:lnTo>
                    <a:lnTo>
                      <a:pt x="29" y="91"/>
                    </a:lnTo>
                    <a:lnTo>
                      <a:pt x="29" y="88"/>
                    </a:lnTo>
                    <a:lnTo>
                      <a:pt x="26" y="88"/>
                    </a:lnTo>
                    <a:close/>
                    <a:moveTo>
                      <a:pt x="60" y="72"/>
                    </a:moveTo>
                    <a:lnTo>
                      <a:pt x="60" y="74"/>
                    </a:lnTo>
                    <a:lnTo>
                      <a:pt x="62" y="74"/>
                    </a:lnTo>
                    <a:lnTo>
                      <a:pt x="64" y="74"/>
                    </a:lnTo>
                    <a:lnTo>
                      <a:pt x="67" y="74"/>
                    </a:lnTo>
                    <a:lnTo>
                      <a:pt x="67" y="76"/>
                    </a:lnTo>
                    <a:lnTo>
                      <a:pt x="69" y="76"/>
                    </a:lnTo>
                    <a:lnTo>
                      <a:pt x="69" y="79"/>
                    </a:lnTo>
                    <a:lnTo>
                      <a:pt x="69" y="81"/>
                    </a:lnTo>
                    <a:lnTo>
                      <a:pt x="67" y="81"/>
                    </a:lnTo>
                    <a:lnTo>
                      <a:pt x="67" y="84"/>
                    </a:lnTo>
                    <a:lnTo>
                      <a:pt x="67" y="81"/>
                    </a:lnTo>
                    <a:lnTo>
                      <a:pt x="64" y="81"/>
                    </a:lnTo>
                    <a:lnTo>
                      <a:pt x="62" y="81"/>
                    </a:lnTo>
                    <a:lnTo>
                      <a:pt x="60" y="81"/>
                    </a:lnTo>
                    <a:lnTo>
                      <a:pt x="57" y="81"/>
                    </a:lnTo>
                    <a:lnTo>
                      <a:pt x="55" y="81"/>
                    </a:lnTo>
                    <a:lnTo>
                      <a:pt x="53" y="81"/>
                    </a:lnTo>
                    <a:lnTo>
                      <a:pt x="50" y="81"/>
                    </a:lnTo>
                    <a:lnTo>
                      <a:pt x="48" y="81"/>
                    </a:lnTo>
                    <a:lnTo>
                      <a:pt x="45" y="81"/>
                    </a:lnTo>
                    <a:lnTo>
                      <a:pt x="43" y="81"/>
                    </a:lnTo>
                    <a:lnTo>
                      <a:pt x="43" y="79"/>
                    </a:lnTo>
                    <a:lnTo>
                      <a:pt x="45" y="79"/>
                    </a:lnTo>
                    <a:lnTo>
                      <a:pt x="45" y="76"/>
                    </a:lnTo>
                    <a:lnTo>
                      <a:pt x="48" y="76"/>
                    </a:lnTo>
                    <a:lnTo>
                      <a:pt x="50" y="76"/>
                    </a:lnTo>
                    <a:lnTo>
                      <a:pt x="53" y="76"/>
                    </a:lnTo>
                    <a:lnTo>
                      <a:pt x="53" y="74"/>
                    </a:lnTo>
                    <a:lnTo>
                      <a:pt x="55" y="74"/>
                    </a:lnTo>
                    <a:lnTo>
                      <a:pt x="57" y="74"/>
                    </a:lnTo>
                    <a:lnTo>
                      <a:pt x="57" y="72"/>
                    </a:lnTo>
                    <a:lnTo>
                      <a:pt x="57" y="74"/>
                    </a:lnTo>
                    <a:lnTo>
                      <a:pt x="57" y="72"/>
                    </a:lnTo>
                    <a:lnTo>
                      <a:pt x="60" y="72"/>
                    </a:lnTo>
                    <a:close/>
                    <a:moveTo>
                      <a:pt x="67" y="41"/>
                    </a:moveTo>
                    <a:lnTo>
                      <a:pt x="67" y="38"/>
                    </a:lnTo>
                    <a:lnTo>
                      <a:pt x="64" y="38"/>
                    </a:lnTo>
                    <a:lnTo>
                      <a:pt x="67" y="38"/>
                    </a:lnTo>
                    <a:lnTo>
                      <a:pt x="67" y="41"/>
                    </a:lnTo>
                    <a:close/>
                    <a:moveTo>
                      <a:pt x="36" y="88"/>
                    </a:moveTo>
                    <a:lnTo>
                      <a:pt x="34" y="88"/>
                    </a:lnTo>
                    <a:lnTo>
                      <a:pt x="36" y="88"/>
                    </a:lnTo>
                    <a:lnTo>
                      <a:pt x="38" y="88"/>
                    </a:lnTo>
                    <a:lnTo>
                      <a:pt x="41" y="88"/>
                    </a:lnTo>
                    <a:lnTo>
                      <a:pt x="43" y="88"/>
                    </a:lnTo>
                    <a:lnTo>
                      <a:pt x="41" y="88"/>
                    </a:lnTo>
                    <a:lnTo>
                      <a:pt x="43" y="88"/>
                    </a:lnTo>
                    <a:lnTo>
                      <a:pt x="43" y="86"/>
                    </a:lnTo>
                    <a:lnTo>
                      <a:pt x="45" y="86"/>
                    </a:lnTo>
                    <a:lnTo>
                      <a:pt x="48" y="86"/>
                    </a:lnTo>
                    <a:lnTo>
                      <a:pt x="48" y="88"/>
                    </a:lnTo>
                    <a:lnTo>
                      <a:pt x="50" y="86"/>
                    </a:lnTo>
                    <a:lnTo>
                      <a:pt x="50" y="88"/>
                    </a:lnTo>
                    <a:lnTo>
                      <a:pt x="50" y="86"/>
                    </a:lnTo>
                    <a:lnTo>
                      <a:pt x="53" y="86"/>
                    </a:lnTo>
                    <a:lnTo>
                      <a:pt x="55" y="86"/>
                    </a:lnTo>
                    <a:lnTo>
                      <a:pt x="55" y="88"/>
                    </a:lnTo>
                    <a:lnTo>
                      <a:pt x="57" y="86"/>
                    </a:lnTo>
                    <a:lnTo>
                      <a:pt x="60" y="86"/>
                    </a:lnTo>
                    <a:lnTo>
                      <a:pt x="62" y="86"/>
                    </a:lnTo>
                    <a:lnTo>
                      <a:pt x="64" y="86"/>
                    </a:lnTo>
                    <a:lnTo>
                      <a:pt x="62" y="86"/>
                    </a:lnTo>
                    <a:lnTo>
                      <a:pt x="60" y="86"/>
                    </a:lnTo>
                    <a:lnTo>
                      <a:pt x="60" y="84"/>
                    </a:lnTo>
                    <a:lnTo>
                      <a:pt x="60" y="86"/>
                    </a:lnTo>
                    <a:lnTo>
                      <a:pt x="62" y="86"/>
                    </a:lnTo>
                    <a:lnTo>
                      <a:pt x="60" y="84"/>
                    </a:lnTo>
                    <a:lnTo>
                      <a:pt x="60" y="86"/>
                    </a:lnTo>
                    <a:lnTo>
                      <a:pt x="60" y="84"/>
                    </a:lnTo>
                    <a:lnTo>
                      <a:pt x="57" y="84"/>
                    </a:lnTo>
                    <a:lnTo>
                      <a:pt x="60" y="84"/>
                    </a:lnTo>
                    <a:lnTo>
                      <a:pt x="57" y="84"/>
                    </a:lnTo>
                    <a:lnTo>
                      <a:pt x="55" y="81"/>
                    </a:lnTo>
                    <a:lnTo>
                      <a:pt x="57" y="81"/>
                    </a:lnTo>
                    <a:lnTo>
                      <a:pt x="60" y="81"/>
                    </a:lnTo>
                    <a:lnTo>
                      <a:pt x="62" y="81"/>
                    </a:lnTo>
                    <a:lnTo>
                      <a:pt x="64" y="81"/>
                    </a:lnTo>
                    <a:lnTo>
                      <a:pt x="67" y="84"/>
                    </a:lnTo>
                    <a:lnTo>
                      <a:pt x="67" y="81"/>
                    </a:lnTo>
                    <a:lnTo>
                      <a:pt x="69" y="81"/>
                    </a:lnTo>
                    <a:lnTo>
                      <a:pt x="69" y="79"/>
                    </a:lnTo>
                    <a:lnTo>
                      <a:pt x="69" y="76"/>
                    </a:lnTo>
                    <a:lnTo>
                      <a:pt x="67" y="76"/>
                    </a:lnTo>
                    <a:lnTo>
                      <a:pt x="67" y="74"/>
                    </a:lnTo>
                    <a:lnTo>
                      <a:pt x="64" y="74"/>
                    </a:lnTo>
                    <a:lnTo>
                      <a:pt x="62" y="74"/>
                    </a:lnTo>
                    <a:lnTo>
                      <a:pt x="60" y="74"/>
                    </a:lnTo>
                    <a:lnTo>
                      <a:pt x="60" y="72"/>
                    </a:lnTo>
                    <a:lnTo>
                      <a:pt x="57" y="72"/>
                    </a:lnTo>
                    <a:lnTo>
                      <a:pt x="57" y="74"/>
                    </a:lnTo>
                    <a:lnTo>
                      <a:pt x="55" y="74"/>
                    </a:lnTo>
                    <a:lnTo>
                      <a:pt x="53" y="74"/>
                    </a:lnTo>
                    <a:lnTo>
                      <a:pt x="53" y="76"/>
                    </a:lnTo>
                    <a:lnTo>
                      <a:pt x="50" y="76"/>
                    </a:lnTo>
                    <a:lnTo>
                      <a:pt x="48" y="76"/>
                    </a:lnTo>
                    <a:lnTo>
                      <a:pt x="45" y="76"/>
                    </a:lnTo>
                    <a:lnTo>
                      <a:pt x="45" y="79"/>
                    </a:lnTo>
                    <a:lnTo>
                      <a:pt x="43" y="79"/>
                    </a:lnTo>
                    <a:lnTo>
                      <a:pt x="41" y="79"/>
                    </a:lnTo>
                    <a:lnTo>
                      <a:pt x="41" y="76"/>
                    </a:lnTo>
                    <a:lnTo>
                      <a:pt x="41" y="79"/>
                    </a:lnTo>
                    <a:lnTo>
                      <a:pt x="41" y="76"/>
                    </a:lnTo>
                    <a:lnTo>
                      <a:pt x="38" y="79"/>
                    </a:lnTo>
                    <a:lnTo>
                      <a:pt x="38" y="76"/>
                    </a:lnTo>
                    <a:lnTo>
                      <a:pt x="38" y="79"/>
                    </a:lnTo>
                    <a:lnTo>
                      <a:pt x="36" y="76"/>
                    </a:lnTo>
                    <a:lnTo>
                      <a:pt x="36" y="79"/>
                    </a:lnTo>
                    <a:lnTo>
                      <a:pt x="36" y="76"/>
                    </a:lnTo>
                    <a:lnTo>
                      <a:pt x="36" y="79"/>
                    </a:lnTo>
                    <a:lnTo>
                      <a:pt x="36" y="76"/>
                    </a:lnTo>
                    <a:lnTo>
                      <a:pt x="34" y="76"/>
                    </a:lnTo>
                    <a:lnTo>
                      <a:pt x="34" y="79"/>
                    </a:lnTo>
                    <a:lnTo>
                      <a:pt x="36" y="79"/>
                    </a:lnTo>
                    <a:lnTo>
                      <a:pt x="34" y="79"/>
                    </a:lnTo>
                    <a:lnTo>
                      <a:pt x="34" y="76"/>
                    </a:lnTo>
                    <a:lnTo>
                      <a:pt x="34" y="79"/>
                    </a:lnTo>
                    <a:lnTo>
                      <a:pt x="34" y="76"/>
                    </a:lnTo>
                    <a:lnTo>
                      <a:pt x="34" y="79"/>
                    </a:lnTo>
                    <a:lnTo>
                      <a:pt x="31" y="79"/>
                    </a:lnTo>
                    <a:lnTo>
                      <a:pt x="31" y="76"/>
                    </a:lnTo>
                    <a:lnTo>
                      <a:pt x="29" y="76"/>
                    </a:lnTo>
                    <a:lnTo>
                      <a:pt x="26" y="74"/>
                    </a:lnTo>
                    <a:lnTo>
                      <a:pt x="24" y="74"/>
                    </a:lnTo>
                    <a:lnTo>
                      <a:pt x="26" y="74"/>
                    </a:lnTo>
                    <a:lnTo>
                      <a:pt x="26" y="72"/>
                    </a:lnTo>
                    <a:lnTo>
                      <a:pt x="29" y="69"/>
                    </a:lnTo>
                    <a:lnTo>
                      <a:pt x="31" y="67"/>
                    </a:lnTo>
                    <a:lnTo>
                      <a:pt x="34" y="65"/>
                    </a:lnTo>
                    <a:lnTo>
                      <a:pt x="34" y="62"/>
                    </a:lnTo>
                    <a:lnTo>
                      <a:pt x="36" y="62"/>
                    </a:lnTo>
                    <a:lnTo>
                      <a:pt x="36" y="60"/>
                    </a:lnTo>
                    <a:lnTo>
                      <a:pt x="38" y="57"/>
                    </a:lnTo>
                    <a:lnTo>
                      <a:pt x="38" y="55"/>
                    </a:lnTo>
                    <a:lnTo>
                      <a:pt x="41" y="53"/>
                    </a:lnTo>
                    <a:lnTo>
                      <a:pt x="41" y="50"/>
                    </a:lnTo>
                    <a:lnTo>
                      <a:pt x="43" y="50"/>
                    </a:lnTo>
                    <a:lnTo>
                      <a:pt x="45" y="50"/>
                    </a:lnTo>
                    <a:lnTo>
                      <a:pt x="45" y="53"/>
                    </a:lnTo>
                    <a:lnTo>
                      <a:pt x="48" y="53"/>
                    </a:lnTo>
                    <a:lnTo>
                      <a:pt x="50" y="53"/>
                    </a:lnTo>
                    <a:lnTo>
                      <a:pt x="48" y="53"/>
                    </a:lnTo>
                    <a:lnTo>
                      <a:pt x="50" y="53"/>
                    </a:lnTo>
                    <a:lnTo>
                      <a:pt x="48" y="53"/>
                    </a:lnTo>
                    <a:lnTo>
                      <a:pt x="50" y="53"/>
                    </a:lnTo>
                    <a:lnTo>
                      <a:pt x="48" y="53"/>
                    </a:lnTo>
                    <a:lnTo>
                      <a:pt x="50" y="53"/>
                    </a:lnTo>
                    <a:lnTo>
                      <a:pt x="48" y="53"/>
                    </a:lnTo>
                    <a:lnTo>
                      <a:pt x="50" y="53"/>
                    </a:lnTo>
                    <a:lnTo>
                      <a:pt x="50" y="55"/>
                    </a:lnTo>
                    <a:lnTo>
                      <a:pt x="53" y="55"/>
                    </a:lnTo>
                    <a:lnTo>
                      <a:pt x="55" y="55"/>
                    </a:lnTo>
                    <a:lnTo>
                      <a:pt x="55" y="57"/>
                    </a:lnTo>
                    <a:lnTo>
                      <a:pt x="55" y="55"/>
                    </a:lnTo>
                    <a:lnTo>
                      <a:pt x="57" y="57"/>
                    </a:lnTo>
                    <a:lnTo>
                      <a:pt x="57" y="55"/>
                    </a:lnTo>
                    <a:lnTo>
                      <a:pt x="57" y="57"/>
                    </a:lnTo>
                    <a:lnTo>
                      <a:pt x="60" y="57"/>
                    </a:lnTo>
                    <a:lnTo>
                      <a:pt x="60" y="55"/>
                    </a:lnTo>
                    <a:lnTo>
                      <a:pt x="60" y="53"/>
                    </a:lnTo>
                    <a:lnTo>
                      <a:pt x="62" y="53"/>
                    </a:lnTo>
                    <a:lnTo>
                      <a:pt x="62" y="50"/>
                    </a:lnTo>
                    <a:lnTo>
                      <a:pt x="64" y="50"/>
                    </a:lnTo>
                    <a:lnTo>
                      <a:pt x="67" y="48"/>
                    </a:lnTo>
                    <a:lnTo>
                      <a:pt x="69" y="48"/>
                    </a:lnTo>
                    <a:lnTo>
                      <a:pt x="69" y="46"/>
                    </a:lnTo>
                    <a:lnTo>
                      <a:pt x="69" y="43"/>
                    </a:lnTo>
                    <a:lnTo>
                      <a:pt x="67" y="41"/>
                    </a:lnTo>
                    <a:lnTo>
                      <a:pt x="69" y="41"/>
                    </a:lnTo>
                    <a:lnTo>
                      <a:pt x="69" y="43"/>
                    </a:lnTo>
                    <a:lnTo>
                      <a:pt x="69" y="46"/>
                    </a:lnTo>
                    <a:lnTo>
                      <a:pt x="69" y="48"/>
                    </a:lnTo>
                    <a:lnTo>
                      <a:pt x="69" y="46"/>
                    </a:lnTo>
                    <a:lnTo>
                      <a:pt x="72" y="46"/>
                    </a:lnTo>
                    <a:lnTo>
                      <a:pt x="72" y="43"/>
                    </a:lnTo>
                    <a:lnTo>
                      <a:pt x="74" y="43"/>
                    </a:lnTo>
                    <a:lnTo>
                      <a:pt x="76" y="43"/>
                    </a:lnTo>
                    <a:lnTo>
                      <a:pt x="76" y="41"/>
                    </a:lnTo>
                    <a:lnTo>
                      <a:pt x="74" y="41"/>
                    </a:lnTo>
                    <a:lnTo>
                      <a:pt x="74" y="38"/>
                    </a:lnTo>
                    <a:lnTo>
                      <a:pt x="74" y="36"/>
                    </a:lnTo>
                    <a:lnTo>
                      <a:pt x="74" y="34"/>
                    </a:lnTo>
                    <a:lnTo>
                      <a:pt x="76" y="34"/>
                    </a:lnTo>
                    <a:lnTo>
                      <a:pt x="76" y="31"/>
                    </a:lnTo>
                    <a:lnTo>
                      <a:pt x="79" y="31"/>
                    </a:lnTo>
                    <a:lnTo>
                      <a:pt x="76" y="31"/>
                    </a:lnTo>
                    <a:lnTo>
                      <a:pt x="74" y="31"/>
                    </a:lnTo>
                    <a:lnTo>
                      <a:pt x="72" y="31"/>
                    </a:lnTo>
                    <a:lnTo>
                      <a:pt x="69" y="31"/>
                    </a:lnTo>
                    <a:lnTo>
                      <a:pt x="67" y="31"/>
                    </a:lnTo>
                    <a:lnTo>
                      <a:pt x="67" y="29"/>
                    </a:lnTo>
                    <a:lnTo>
                      <a:pt x="69" y="29"/>
                    </a:lnTo>
                    <a:lnTo>
                      <a:pt x="69" y="27"/>
                    </a:lnTo>
                    <a:lnTo>
                      <a:pt x="67" y="27"/>
                    </a:lnTo>
                    <a:lnTo>
                      <a:pt x="69" y="27"/>
                    </a:lnTo>
                    <a:lnTo>
                      <a:pt x="69" y="24"/>
                    </a:lnTo>
                    <a:lnTo>
                      <a:pt x="67" y="24"/>
                    </a:lnTo>
                    <a:lnTo>
                      <a:pt x="67" y="22"/>
                    </a:lnTo>
                    <a:lnTo>
                      <a:pt x="69" y="22"/>
                    </a:lnTo>
                    <a:lnTo>
                      <a:pt x="67" y="22"/>
                    </a:lnTo>
                    <a:lnTo>
                      <a:pt x="69" y="22"/>
                    </a:lnTo>
                    <a:lnTo>
                      <a:pt x="67" y="22"/>
                    </a:lnTo>
                    <a:lnTo>
                      <a:pt x="67" y="19"/>
                    </a:lnTo>
                    <a:lnTo>
                      <a:pt x="64" y="19"/>
                    </a:lnTo>
                    <a:lnTo>
                      <a:pt x="62" y="22"/>
                    </a:lnTo>
                    <a:lnTo>
                      <a:pt x="57" y="27"/>
                    </a:lnTo>
                    <a:lnTo>
                      <a:pt x="55" y="27"/>
                    </a:lnTo>
                    <a:lnTo>
                      <a:pt x="57" y="27"/>
                    </a:lnTo>
                    <a:lnTo>
                      <a:pt x="57" y="29"/>
                    </a:lnTo>
                    <a:lnTo>
                      <a:pt x="60" y="31"/>
                    </a:lnTo>
                    <a:lnTo>
                      <a:pt x="57" y="31"/>
                    </a:lnTo>
                    <a:lnTo>
                      <a:pt x="57" y="34"/>
                    </a:lnTo>
                    <a:lnTo>
                      <a:pt x="60" y="34"/>
                    </a:lnTo>
                    <a:lnTo>
                      <a:pt x="60" y="36"/>
                    </a:lnTo>
                    <a:lnTo>
                      <a:pt x="62" y="36"/>
                    </a:lnTo>
                    <a:lnTo>
                      <a:pt x="64" y="36"/>
                    </a:lnTo>
                    <a:lnTo>
                      <a:pt x="64" y="38"/>
                    </a:lnTo>
                    <a:lnTo>
                      <a:pt x="62" y="38"/>
                    </a:lnTo>
                    <a:lnTo>
                      <a:pt x="62" y="41"/>
                    </a:lnTo>
                    <a:lnTo>
                      <a:pt x="60" y="41"/>
                    </a:lnTo>
                    <a:lnTo>
                      <a:pt x="60" y="43"/>
                    </a:lnTo>
                    <a:lnTo>
                      <a:pt x="60" y="41"/>
                    </a:lnTo>
                    <a:lnTo>
                      <a:pt x="57" y="41"/>
                    </a:lnTo>
                    <a:lnTo>
                      <a:pt x="55" y="41"/>
                    </a:lnTo>
                    <a:lnTo>
                      <a:pt x="55" y="43"/>
                    </a:lnTo>
                    <a:lnTo>
                      <a:pt x="55" y="46"/>
                    </a:lnTo>
                    <a:lnTo>
                      <a:pt x="57" y="46"/>
                    </a:lnTo>
                    <a:lnTo>
                      <a:pt x="57" y="48"/>
                    </a:lnTo>
                    <a:lnTo>
                      <a:pt x="57" y="50"/>
                    </a:lnTo>
                    <a:lnTo>
                      <a:pt x="55" y="50"/>
                    </a:lnTo>
                    <a:lnTo>
                      <a:pt x="57" y="50"/>
                    </a:lnTo>
                    <a:lnTo>
                      <a:pt x="57" y="48"/>
                    </a:lnTo>
                    <a:lnTo>
                      <a:pt x="57" y="50"/>
                    </a:lnTo>
                    <a:lnTo>
                      <a:pt x="60" y="50"/>
                    </a:lnTo>
                    <a:lnTo>
                      <a:pt x="57" y="50"/>
                    </a:lnTo>
                    <a:lnTo>
                      <a:pt x="57" y="53"/>
                    </a:lnTo>
                    <a:lnTo>
                      <a:pt x="57" y="50"/>
                    </a:lnTo>
                    <a:lnTo>
                      <a:pt x="57" y="53"/>
                    </a:lnTo>
                    <a:lnTo>
                      <a:pt x="55" y="53"/>
                    </a:lnTo>
                    <a:lnTo>
                      <a:pt x="55" y="55"/>
                    </a:lnTo>
                    <a:lnTo>
                      <a:pt x="53" y="55"/>
                    </a:lnTo>
                    <a:lnTo>
                      <a:pt x="53" y="53"/>
                    </a:lnTo>
                    <a:lnTo>
                      <a:pt x="53" y="55"/>
                    </a:lnTo>
                    <a:lnTo>
                      <a:pt x="53" y="53"/>
                    </a:lnTo>
                    <a:lnTo>
                      <a:pt x="50" y="53"/>
                    </a:lnTo>
                    <a:lnTo>
                      <a:pt x="48" y="53"/>
                    </a:lnTo>
                    <a:lnTo>
                      <a:pt x="45" y="53"/>
                    </a:lnTo>
                    <a:lnTo>
                      <a:pt x="45" y="50"/>
                    </a:lnTo>
                    <a:lnTo>
                      <a:pt x="43" y="50"/>
                    </a:lnTo>
                    <a:lnTo>
                      <a:pt x="41" y="50"/>
                    </a:lnTo>
                    <a:lnTo>
                      <a:pt x="43" y="50"/>
                    </a:lnTo>
                    <a:lnTo>
                      <a:pt x="41" y="50"/>
                    </a:lnTo>
                    <a:lnTo>
                      <a:pt x="41" y="48"/>
                    </a:lnTo>
                    <a:lnTo>
                      <a:pt x="41" y="46"/>
                    </a:lnTo>
                    <a:lnTo>
                      <a:pt x="43" y="43"/>
                    </a:lnTo>
                    <a:lnTo>
                      <a:pt x="43" y="41"/>
                    </a:lnTo>
                    <a:lnTo>
                      <a:pt x="43" y="38"/>
                    </a:lnTo>
                    <a:lnTo>
                      <a:pt x="43" y="36"/>
                    </a:lnTo>
                    <a:lnTo>
                      <a:pt x="43" y="34"/>
                    </a:lnTo>
                    <a:lnTo>
                      <a:pt x="45" y="31"/>
                    </a:lnTo>
                    <a:lnTo>
                      <a:pt x="45" y="29"/>
                    </a:lnTo>
                    <a:lnTo>
                      <a:pt x="45" y="27"/>
                    </a:lnTo>
                    <a:lnTo>
                      <a:pt x="45" y="24"/>
                    </a:lnTo>
                    <a:lnTo>
                      <a:pt x="48" y="24"/>
                    </a:lnTo>
                    <a:lnTo>
                      <a:pt x="48" y="27"/>
                    </a:lnTo>
                    <a:lnTo>
                      <a:pt x="48" y="24"/>
                    </a:lnTo>
                    <a:lnTo>
                      <a:pt x="48" y="27"/>
                    </a:lnTo>
                    <a:lnTo>
                      <a:pt x="48" y="29"/>
                    </a:lnTo>
                    <a:lnTo>
                      <a:pt x="50" y="29"/>
                    </a:lnTo>
                    <a:lnTo>
                      <a:pt x="53" y="29"/>
                    </a:lnTo>
                    <a:lnTo>
                      <a:pt x="53" y="27"/>
                    </a:lnTo>
                    <a:lnTo>
                      <a:pt x="55" y="27"/>
                    </a:lnTo>
                    <a:lnTo>
                      <a:pt x="57" y="27"/>
                    </a:lnTo>
                    <a:lnTo>
                      <a:pt x="55" y="27"/>
                    </a:lnTo>
                    <a:lnTo>
                      <a:pt x="57" y="27"/>
                    </a:lnTo>
                    <a:lnTo>
                      <a:pt x="62" y="22"/>
                    </a:lnTo>
                    <a:lnTo>
                      <a:pt x="64" y="19"/>
                    </a:lnTo>
                    <a:lnTo>
                      <a:pt x="67" y="19"/>
                    </a:lnTo>
                    <a:lnTo>
                      <a:pt x="67" y="17"/>
                    </a:lnTo>
                    <a:lnTo>
                      <a:pt x="69" y="17"/>
                    </a:lnTo>
                    <a:lnTo>
                      <a:pt x="69" y="15"/>
                    </a:lnTo>
                    <a:lnTo>
                      <a:pt x="69" y="12"/>
                    </a:lnTo>
                    <a:lnTo>
                      <a:pt x="72" y="12"/>
                    </a:lnTo>
                    <a:lnTo>
                      <a:pt x="72" y="10"/>
                    </a:lnTo>
                    <a:lnTo>
                      <a:pt x="74" y="10"/>
                    </a:lnTo>
                    <a:lnTo>
                      <a:pt x="74" y="8"/>
                    </a:lnTo>
                    <a:lnTo>
                      <a:pt x="76" y="8"/>
                    </a:lnTo>
                    <a:lnTo>
                      <a:pt x="79" y="8"/>
                    </a:lnTo>
                    <a:lnTo>
                      <a:pt x="79" y="5"/>
                    </a:lnTo>
                    <a:lnTo>
                      <a:pt x="81" y="5"/>
                    </a:lnTo>
                    <a:lnTo>
                      <a:pt x="83" y="5"/>
                    </a:lnTo>
                    <a:lnTo>
                      <a:pt x="83" y="3"/>
                    </a:lnTo>
                    <a:lnTo>
                      <a:pt x="86" y="3"/>
                    </a:lnTo>
                    <a:lnTo>
                      <a:pt x="88" y="3"/>
                    </a:lnTo>
                    <a:lnTo>
                      <a:pt x="91" y="3"/>
                    </a:lnTo>
                    <a:lnTo>
                      <a:pt x="93" y="3"/>
                    </a:lnTo>
                    <a:lnTo>
                      <a:pt x="95" y="3"/>
                    </a:lnTo>
                    <a:lnTo>
                      <a:pt x="98" y="3"/>
                    </a:lnTo>
                    <a:lnTo>
                      <a:pt x="100" y="3"/>
                    </a:lnTo>
                    <a:lnTo>
                      <a:pt x="102" y="3"/>
                    </a:lnTo>
                    <a:lnTo>
                      <a:pt x="105" y="3"/>
                    </a:lnTo>
                    <a:lnTo>
                      <a:pt x="107" y="0"/>
                    </a:lnTo>
                    <a:lnTo>
                      <a:pt x="109" y="0"/>
                    </a:lnTo>
                    <a:lnTo>
                      <a:pt x="112" y="0"/>
                    </a:lnTo>
                    <a:lnTo>
                      <a:pt x="114" y="0"/>
                    </a:lnTo>
                    <a:lnTo>
                      <a:pt x="117" y="0"/>
                    </a:lnTo>
                    <a:lnTo>
                      <a:pt x="114" y="0"/>
                    </a:lnTo>
                    <a:lnTo>
                      <a:pt x="117" y="0"/>
                    </a:lnTo>
                    <a:lnTo>
                      <a:pt x="117" y="3"/>
                    </a:lnTo>
                    <a:lnTo>
                      <a:pt x="117" y="5"/>
                    </a:lnTo>
                    <a:lnTo>
                      <a:pt x="119" y="8"/>
                    </a:lnTo>
                    <a:lnTo>
                      <a:pt x="121" y="8"/>
                    </a:lnTo>
                    <a:lnTo>
                      <a:pt x="124" y="8"/>
                    </a:lnTo>
                    <a:lnTo>
                      <a:pt x="124" y="10"/>
                    </a:lnTo>
                    <a:lnTo>
                      <a:pt x="126" y="10"/>
                    </a:lnTo>
                    <a:lnTo>
                      <a:pt x="126" y="12"/>
                    </a:lnTo>
                    <a:lnTo>
                      <a:pt x="126" y="10"/>
                    </a:lnTo>
                    <a:lnTo>
                      <a:pt x="126" y="12"/>
                    </a:lnTo>
                    <a:lnTo>
                      <a:pt x="128" y="12"/>
                    </a:lnTo>
                    <a:lnTo>
                      <a:pt x="128" y="15"/>
                    </a:lnTo>
                    <a:lnTo>
                      <a:pt x="126" y="15"/>
                    </a:lnTo>
                    <a:lnTo>
                      <a:pt x="126" y="17"/>
                    </a:lnTo>
                    <a:lnTo>
                      <a:pt x="128" y="17"/>
                    </a:lnTo>
                    <a:lnTo>
                      <a:pt x="126" y="19"/>
                    </a:lnTo>
                    <a:lnTo>
                      <a:pt x="128" y="22"/>
                    </a:lnTo>
                    <a:lnTo>
                      <a:pt x="128" y="24"/>
                    </a:lnTo>
                    <a:lnTo>
                      <a:pt x="126" y="27"/>
                    </a:lnTo>
                    <a:lnTo>
                      <a:pt x="124" y="29"/>
                    </a:lnTo>
                    <a:lnTo>
                      <a:pt x="124" y="31"/>
                    </a:lnTo>
                    <a:lnTo>
                      <a:pt x="124" y="34"/>
                    </a:lnTo>
                    <a:lnTo>
                      <a:pt x="124" y="38"/>
                    </a:lnTo>
                    <a:lnTo>
                      <a:pt x="121" y="41"/>
                    </a:lnTo>
                    <a:lnTo>
                      <a:pt x="119" y="41"/>
                    </a:lnTo>
                    <a:lnTo>
                      <a:pt x="117" y="41"/>
                    </a:lnTo>
                    <a:lnTo>
                      <a:pt x="114" y="41"/>
                    </a:lnTo>
                    <a:lnTo>
                      <a:pt x="112" y="41"/>
                    </a:lnTo>
                    <a:lnTo>
                      <a:pt x="112" y="43"/>
                    </a:lnTo>
                    <a:lnTo>
                      <a:pt x="114" y="46"/>
                    </a:lnTo>
                    <a:lnTo>
                      <a:pt x="112" y="46"/>
                    </a:lnTo>
                    <a:lnTo>
                      <a:pt x="109" y="46"/>
                    </a:lnTo>
                    <a:lnTo>
                      <a:pt x="112" y="48"/>
                    </a:lnTo>
                    <a:lnTo>
                      <a:pt x="112" y="50"/>
                    </a:lnTo>
                    <a:lnTo>
                      <a:pt x="114" y="50"/>
                    </a:lnTo>
                    <a:lnTo>
                      <a:pt x="117" y="50"/>
                    </a:lnTo>
                    <a:lnTo>
                      <a:pt x="119" y="50"/>
                    </a:lnTo>
                    <a:lnTo>
                      <a:pt x="121" y="50"/>
                    </a:lnTo>
                    <a:lnTo>
                      <a:pt x="121" y="53"/>
                    </a:lnTo>
                    <a:lnTo>
                      <a:pt x="124" y="53"/>
                    </a:lnTo>
                    <a:lnTo>
                      <a:pt x="124" y="55"/>
                    </a:lnTo>
                    <a:lnTo>
                      <a:pt x="121" y="57"/>
                    </a:lnTo>
                    <a:lnTo>
                      <a:pt x="121" y="60"/>
                    </a:lnTo>
                    <a:lnTo>
                      <a:pt x="124" y="62"/>
                    </a:lnTo>
                    <a:lnTo>
                      <a:pt x="121" y="62"/>
                    </a:lnTo>
                    <a:lnTo>
                      <a:pt x="119" y="62"/>
                    </a:lnTo>
                    <a:lnTo>
                      <a:pt x="119" y="65"/>
                    </a:lnTo>
                    <a:lnTo>
                      <a:pt x="117" y="65"/>
                    </a:lnTo>
                    <a:lnTo>
                      <a:pt x="117" y="67"/>
                    </a:lnTo>
                    <a:lnTo>
                      <a:pt x="114" y="67"/>
                    </a:lnTo>
                    <a:lnTo>
                      <a:pt x="112" y="67"/>
                    </a:lnTo>
                    <a:lnTo>
                      <a:pt x="112" y="69"/>
                    </a:lnTo>
                    <a:lnTo>
                      <a:pt x="109" y="69"/>
                    </a:lnTo>
                    <a:lnTo>
                      <a:pt x="109" y="72"/>
                    </a:lnTo>
                    <a:lnTo>
                      <a:pt x="112" y="72"/>
                    </a:lnTo>
                    <a:lnTo>
                      <a:pt x="114" y="74"/>
                    </a:lnTo>
                    <a:lnTo>
                      <a:pt x="114" y="76"/>
                    </a:lnTo>
                    <a:lnTo>
                      <a:pt x="112" y="76"/>
                    </a:lnTo>
                    <a:lnTo>
                      <a:pt x="112" y="79"/>
                    </a:lnTo>
                    <a:lnTo>
                      <a:pt x="112" y="76"/>
                    </a:lnTo>
                    <a:lnTo>
                      <a:pt x="109" y="76"/>
                    </a:lnTo>
                    <a:lnTo>
                      <a:pt x="109" y="79"/>
                    </a:lnTo>
                    <a:lnTo>
                      <a:pt x="107" y="79"/>
                    </a:lnTo>
                    <a:lnTo>
                      <a:pt x="105" y="79"/>
                    </a:lnTo>
                    <a:lnTo>
                      <a:pt x="102" y="79"/>
                    </a:lnTo>
                    <a:lnTo>
                      <a:pt x="100" y="79"/>
                    </a:lnTo>
                    <a:lnTo>
                      <a:pt x="100" y="81"/>
                    </a:lnTo>
                    <a:lnTo>
                      <a:pt x="102" y="81"/>
                    </a:lnTo>
                    <a:lnTo>
                      <a:pt x="100" y="81"/>
                    </a:lnTo>
                    <a:lnTo>
                      <a:pt x="98" y="81"/>
                    </a:lnTo>
                    <a:lnTo>
                      <a:pt x="98" y="79"/>
                    </a:lnTo>
                    <a:lnTo>
                      <a:pt x="95" y="79"/>
                    </a:lnTo>
                    <a:lnTo>
                      <a:pt x="93" y="79"/>
                    </a:lnTo>
                    <a:lnTo>
                      <a:pt x="91" y="79"/>
                    </a:lnTo>
                    <a:lnTo>
                      <a:pt x="93" y="79"/>
                    </a:lnTo>
                    <a:lnTo>
                      <a:pt x="93" y="81"/>
                    </a:lnTo>
                    <a:lnTo>
                      <a:pt x="91" y="81"/>
                    </a:lnTo>
                    <a:lnTo>
                      <a:pt x="91" y="79"/>
                    </a:lnTo>
                    <a:lnTo>
                      <a:pt x="88" y="81"/>
                    </a:lnTo>
                    <a:lnTo>
                      <a:pt x="86" y="81"/>
                    </a:lnTo>
                    <a:lnTo>
                      <a:pt x="86" y="84"/>
                    </a:lnTo>
                    <a:lnTo>
                      <a:pt x="88" y="84"/>
                    </a:lnTo>
                    <a:lnTo>
                      <a:pt x="86" y="86"/>
                    </a:lnTo>
                    <a:lnTo>
                      <a:pt x="88" y="86"/>
                    </a:lnTo>
                    <a:lnTo>
                      <a:pt x="88" y="88"/>
                    </a:lnTo>
                    <a:lnTo>
                      <a:pt x="91" y="88"/>
                    </a:lnTo>
                    <a:lnTo>
                      <a:pt x="91" y="91"/>
                    </a:lnTo>
                    <a:lnTo>
                      <a:pt x="91" y="93"/>
                    </a:lnTo>
                    <a:lnTo>
                      <a:pt x="93" y="93"/>
                    </a:lnTo>
                    <a:lnTo>
                      <a:pt x="93" y="95"/>
                    </a:lnTo>
                    <a:lnTo>
                      <a:pt x="95" y="95"/>
                    </a:lnTo>
                    <a:lnTo>
                      <a:pt x="95" y="98"/>
                    </a:lnTo>
                    <a:lnTo>
                      <a:pt x="95" y="100"/>
                    </a:lnTo>
                    <a:lnTo>
                      <a:pt x="95" y="103"/>
                    </a:lnTo>
                    <a:lnTo>
                      <a:pt x="95" y="105"/>
                    </a:lnTo>
                    <a:lnTo>
                      <a:pt x="93" y="105"/>
                    </a:lnTo>
                    <a:lnTo>
                      <a:pt x="93" y="107"/>
                    </a:lnTo>
                    <a:lnTo>
                      <a:pt x="93" y="110"/>
                    </a:lnTo>
                    <a:lnTo>
                      <a:pt x="91" y="110"/>
                    </a:lnTo>
                    <a:lnTo>
                      <a:pt x="91" y="112"/>
                    </a:lnTo>
                    <a:lnTo>
                      <a:pt x="91" y="114"/>
                    </a:lnTo>
                    <a:lnTo>
                      <a:pt x="93" y="112"/>
                    </a:lnTo>
                    <a:lnTo>
                      <a:pt x="93" y="114"/>
                    </a:lnTo>
                    <a:lnTo>
                      <a:pt x="91" y="114"/>
                    </a:lnTo>
                    <a:lnTo>
                      <a:pt x="91" y="117"/>
                    </a:lnTo>
                    <a:lnTo>
                      <a:pt x="88" y="117"/>
                    </a:lnTo>
                    <a:lnTo>
                      <a:pt x="88" y="119"/>
                    </a:lnTo>
                    <a:lnTo>
                      <a:pt x="86" y="119"/>
                    </a:lnTo>
                    <a:lnTo>
                      <a:pt x="83" y="119"/>
                    </a:lnTo>
                    <a:lnTo>
                      <a:pt x="83" y="122"/>
                    </a:lnTo>
                    <a:lnTo>
                      <a:pt x="86" y="122"/>
                    </a:lnTo>
                    <a:lnTo>
                      <a:pt x="83" y="122"/>
                    </a:lnTo>
                    <a:lnTo>
                      <a:pt x="83" y="124"/>
                    </a:lnTo>
                    <a:lnTo>
                      <a:pt x="86" y="124"/>
                    </a:lnTo>
                    <a:lnTo>
                      <a:pt x="86" y="122"/>
                    </a:lnTo>
                    <a:lnTo>
                      <a:pt x="88" y="124"/>
                    </a:lnTo>
                    <a:lnTo>
                      <a:pt x="88" y="126"/>
                    </a:lnTo>
                    <a:lnTo>
                      <a:pt x="91" y="126"/>
                    </a:lnTo>
                    <a:lnTo>
                      <a:pt x="91" y="129"/>
                    </a:lnTo>
                    <a:lnTo>
                      <a:pt x="88" y="129"/>
                    </a:lnTo>
                    <a:lnTo>
                      <a:pt x="88" y="131"/>
                    </a:lnTo>
                    <a:lnTo>
                      <a:pt x="88" y="133"/>
                    </a:lnTo>
                    <a:lnTo>
                      <a:pt x="86" y="133"/>
                    </a:lnTo>
                    <a:lnTo>
                      <a:pt x="83" y="133"/>
                    </a:lnTo>
                    <a:lnTo>
                      <a:pt x="81" y="133"/>
                    </a:lnTo>
                    <a:lnTo>
                      <a:pt x="79" y="133"/>
                    </a:lnTo>
                    <a:lnTo>
                      <a:pt x="76" y="133"/>
                    </a:lnTo>
                    <a:lnTo>
                      <a:pt x="79" y="133"/>
                    </a:lnTo>
                    <a:lnTo>
                      <a:pt x="79" y="131"/>
                    </a:lnTo>
                    <a:lnTo>
                      <a:pt x="76" y="131"/>
                    </a:lnTo>
                    <a:lnTo>
                      <a:pt x="76" y="129"/>
                    </a:lnTo>
                    <a:lnTo>
                      <a:pt x="76" y="126"/>
                    </a:lnTo>
                    <a:lnTo>
                      <a:pt x="79" y="126"/>
                    </a:lnTo>
                    <a:lnTo>
                      <a:pt x="79" y="124"/>
                    </a:lnTo>
                    <a:lnTo>
                      <a:pt x="79" y="122"/>
                    </a:lnTo>
                    <a:lnTo>
                      <a:pt x="81" y="122"/>
                    </a:lnTo>
                    <a:lnTo>
                      <a:pt x="79" y="122"/>
                    </a:lnTo>
                    <a:lnTo>
                      <a:pt x="79" y="119"/>
                    </a:lnTo>
                    <a:lnTo>
                      <a:pt x="81" y="119"/>
                    </a:lnTo>
                    <a:lnTo>
                      <a:pt x="81" y="117"/>
                    </a:lnTo>
                    <a:lnTo>
                      <a:pt x="83" y="117"/>
                    </a:lnTo>
                    <a:lnTo>
                      <a:pt x="81" y="117"/>
                    </a:lnTo>
                    <a:lnTo>
                      <a:pt x="83" y="114"/>
                    </a:lnTo>
                    <a:lnTo>
                      <a:pt x="81" y="114"/>
                    </a:lnTo>
                    <a:lnTo>
                      <a:pt x="81" y="112"/>
                    </a:lnTo>
                    <a:lnTo>
                      <a:pt x="79" y="112"/>
                    </a:lnTo>
                    <a:lnTo>
                      <a:pt x="76" y="112"/>
                    </a:lnTo>
                    <a:lnTo>
                      <a:pt x="74" y="112"/>
                    </a:lnTo>
                    <a:lnTo>
                      <a:pt x="74" y="110"/>
                    </a:lnTo>
                    <a:lnTo>
                      <a:pt x="72" y="107"/>
                    </a:lnTo>
                    <a:lnTo>
                      <a:pt x="69" y="107"/>
                    </a:lnTo>
                    <a:lnTo>
                      <a:pt x="69" y="110"/>
                    </a:lnTo>
                    <a:lnTo>
                      <a:pt x="67" y="107"/>
                    </a:lnTo>
                    <a:lnTo>
                      <a:pt x="67" y="110"/>
                    </a:lnTo>
                    <a:lnTo>
                      <a:pt x="64" y="110"/>
                    </a:lnTo>
                    <a:lnTo>
                      <a:pt x="62" y="110"/>
                    </a:lnTo>
                    <a:lnTo>
                      <a:pt x="62" y="107"/>
                    </a:lnTo>
                    <a:lnTo>
                      <a:pt x="60" y="107"/>
                    </a:lnTo>
                    <a:lnTo>
                      <a:pt x="60" y="105"/>
                    </a:lnTo>
                    <a:lnTo>
                      <a:pt x="57" y="103"/>
                    </a:lnTo>
                    <a:lnTo>
                      <a:pt x="57" y="100"/>
                    </a:lnTo>
                    <a:lnTo>
                      <a:pt x="57" y="98"/>
                    </a:lnTo>
                    <a:lnTo>
                      <a:pt x="55" y="98"/>
                    </a:lnTo>
                    <a:lnTo>
                      <a:pt x="55" y="100"/>
                    </a:lnTo>
                    <a:lnTo>
                      <a:pt x="53" y="103"/>
                    </a:lnTo>
                    <a:lnTo>
                      <a:pt x="50" y="103"/>
                    </a:lnTo>
                    <a:lnTo>
                      <a:pt x="48" y="103"/>
                    </a:lnTo>
                    <a:lnTo>
                      <a:pt x="48" y="100"/>
                    </a:lnTo>
                    <a:lnTo>
                      <a:pt x="50" y="103"/>
                    </a:lnTo>
                    <a:lnTo>
                      <a:pt x="50" y="100"/>
                    </a:lnTo>
                    <a:lnTo>
                      <a:pt x="48" y="100"/>
                    </a:lnTo>
                    <a:lnTo>
                      <a:pt x="50" y="100"/>
                    </a:lnTo>
                    <a:lnTo>
                      <a:pt x="50" y="98"/>
                    </a:lnTo>
                    <a:lnTo>
                      <a:pt x="48" y="98"/>
                    </a:lnTo>
                    <a:lnTo>
                      <a:pt x="45" y="98"/>
                    </a:lnTo>
                    <a:lnTo>
                      <a:pt x="45" y="100"/>
                    </a:lnTo>
                    <a:lnTo>
                      <a:pt x="43" y="100"/>
                    </a:lnTo>
                    <a:lnTo>
                      <a:pt x="41" y="100"/>
                    </a:lnTo>
                    <a:lnTo>
                      <a:pt x="38" y="100"/>
                    </a:lnTo>
                    <a:lnTo>
                      <a:pt x="41" y="98"/>
                    </a:lnTo>
                    <a:lnTo>
                      <a:pt x="38" y="98"/>
                    </a:lnTo>
                    <a:lnTo>
                      <a:pt x="36" y="98"/>
                    </a:lnTo>
                    <a:lnTo>
                      <a:pt x="36" y="100"/>
                    </a:lnTo>
                    <a:lnTo>
                      <a:pt x="34" y="100"/>
                    </a:lnTo>
                    <a:lnTo>
                      <a:pt x="34" y="103"/>
                    </a:lnTo>
                    <a:lnTo>
                      <a:pt x="36" y="103"/>
                    </a:lnTo>
                    <a:lnTo>
                      <a:pt x="36" y="105"/>
                    </a:lnTo>
                    <a:lnTo>
                      <a:pt x="34" y="105"/>
                    </a:lnTo>
                    <a:lnTo>
                      <a:pt x="34" y="103"/>
                    </a:lnTo>
                    <a:lnTo>
                      <a:pt x="31" y="103"/>
                    </a:lnTo>
                    <a:lnTo>
                      <a:pt x="29" y="103"/>
                    </a:lnTo>
                    <a:lnTo>
                      <a:pt x="29" y="100"/>
                    </a:lnTo>
                    <a:lnTo>
                      <a:pt x="29" y="98"/>
                    </a:lnTo>
                    <a:lnTo>
                      <a:pt x="31" y="98"/>
                    </a:lnTo>
                    <a:lnTo>
                      <a:pt x="29" y="98"/>
                    </a:lnTo>
                    <a:lnTo>
                      <a:pt x="29" y="95"/>
                    </a:lnTo>
                    <a:lnTo>
                      <a:pt x="29" y="93"/>
                    </a:lnTo>
                    <a:lnTo>
                      <a:pt x="29" y="91"/>
                    </a:lnTo>
                    <a:lnTo>
                      <a:pt x="31" y="91"/>
                    </a:lnTo>
                    <a:lnTo>
                      <a:pt x="34" y="91"/>
                    </a:lnTo>
                    <a:lnTo>
                      <a:pt x="34" y="88"/>
                    </a:lnTo>
                    <a:lnTo>
                      <a:pt x="36" y="88"/>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97" name="Freeform 52500">
                <a:extLst>
                  <a:ext uri="{FF2B5EF4-FFF2-40B4-BE49-F238E27FC236}">
                    <a16:creationId xmlns:a16="http://schemas.microsoft.com/office/drawing/2014/main" id="{B70CD9A4-A478-4189-8D09-2755DE7202B2}"/>
                  </a:ext>
                </a:extLst>
              </p:cNvPr>
              <p:cNvSpPr>
                <a:spLocks noEditPoints="1"/>
              </p:cNvSpPr>
              <p:nvPr/>
            </p:nvSpPr>
            <p:spPr bwMode="auto">
              <a:xfrm>
                <a:off x="3572731" y="4227742"/>
                <a:ext cx="181917" cy="181918"/>
              </a:xfrm>
              <a:custGeom>
                <a:avLst/>
                <a:gdLst>
                  <a:gd name="T0" fmla="*/ 2 w 95"/>
                  <a:gd name="T1" fmla="*/ 95 h 95"/>
                  <a:gd name="T2" fmla="*/ 35 w 95"/>
                  <a:gd name="T3" fmla="*/ 90 h 95"/>
                  <a:gd name="T4" fmla="*/ 21 w 95"/>
                  <a:gd name="T5" fmla="*/ 90 h 95"/>
                  <a:gd name="T6" fmla="*/ 38 w 95"/>
                  <a:gd name="T7" fmla="*/ 90 h 95"/>
                  <a:gd name="T8" fmla="*/ 35 w 95"/>
                  <a:gd name="T9" fmla="*/ 85 h 95"/>
                  <a:gd name="T10" fmla="*/ 40 w 95"/>
                  <a:gd name="T11" fmla="*/ 88 h 95"/>
                  <a:gd name="T12" fmla="*/ 35 w 95"/>
                  <a:gd name="T13" fmla="*/ 90 h 95"/>
                  <a:gd name="T14" fmla="*/ 33 w 95"/>
                  <a:gd name="T15" fmla="*/ 85 h 95"/>
                  <a:gd name="T16" fmla="*/ 28 w 95"/>
                  <a:gd name="T17" fmla="*/ 85 h 95"/>
                  <a:gd name="T18" fmla="*/ 33 w 95"/>
                  <a:gd name="T19" fmla="*/ 88 h 95"/>
                  <a:gd name="T20" fmla="*/ 31 w 95"/>
                  <a:gd name="T21" fmla="*/ 92 h 95"/>
                  <a:gd name="T22" fmla="*/ 26 w 95"/>
                  <a:gd name="T23" fmla="*/ 90 h 95"/>
                  <a:gd name="T24" fmla="*/ 21 w 95"/>
                  <a:gd name="T25" fmla="*/ 88 h 95"/>
                  <a:gd name="T26" fmla="*/ 21 w 95"/>
                  <a:gd name="T27" fmla="*/ 85 h 95"/>
                  <a:gd name="T28" fmla="*/ 28 w 95"/>
                  <a:gd name="T29" fmla="*/ 80 h 95"/>
                  <a:gd name="T30" fmla="*/ 31 w 95"/>
                  <a:gd name="T31" fmla="*/ 83 h 95"/>
                  <a:gd name="T32" fmla="*/ 33 w 95"/>
                  <a:gd name="T33" fmla="*/ 88 h 95"/>
                  <a:gd name="T34" fmla="*/ 31 w 95"/>
                  <a:gd name="T35" fmla="*/ 88 h 95"/>
                  <a:gd name="T36" fmla="*/ 31 w 95"/>
                  <a:gd name="T37" fmla="*/ 85 h 95"/>
                  <a:gd name="T38" fmla="*/ 24 w 95"/>
                  <a:gd name="T39" fmla="*/ 85 h 95"/>
                  <a:gd name="T40" fmla="*/ 28 w 95"/>
                  <a:gd name="T41" fmla="*/ 83 h 95"/>
                  <a:gd name="T42" fmla="*/ 21 w 95"/>
                  <a:gd name="T43" fmla="*/ 83 h 95"/>
                  <a:gd name="T44" fmla="*/ 19 w 95"/>
                  <a:gd name="T45" fmla="*/ 83 h 95"/>
                  <a:gd name="T46" fmla="*/ 16 w 95"/>
                  <a:gd name="T47" fmla="*/ 78 h 95"/>
                  <a:gd name="T48" fmla="*/ 16 w 95"/>
                  <a:gd name="T49" fmla="*/ 80 h 95"/>
                  <a:gd name="T50" fmla="*/ 16 w 95"/>
                  <a:gd name="T51" fmla="*/ 78 h 95"/>
                  <a:gd name="T52" fmla="*/ 16 w 95"/>
                  <a:gd name="T53" fmla="*/ 80 h 95"/>
                  <a:gd name="T54" fmla="*/ 19 w 95"/>
                  <a:gd name="T55" fmla="*/ 80 h 95"/>
                  <a:gd name="T56" fmla="*/ 16 w 95"/>
                  <a:gd name="T57" fmla="*/ 78 h 95"/>
                  <a:gd name="T58" fmla="*/ 43 w 95"/>
                  <a:gd name="T59" fmla="*/ 59 h 95"/>
                  <a:gd name="T60" fmla="*/ 31 w 95"/>
                  <a:gd name="T61" fmla="*/ 54 h 95"/>
                  <a:gd name="T62" fmla="*/ 35 w 95"/>
                  <a:gd name="T63" fmla="*/ 28 h 95"/>
                  <a:gd name="T64" fmla="*/ 43 w 95"/>
                  <a:gd name="T65" fmla="*/ 21 h 95"/>
                  <a:gd name="T66" fmla="*/ 43 w 95"/>
                  <a:gd name="T67" fmla="*/ 23 h 95"/>
                  <a:gd name="T68" fmla="*/ 38 w 95"/>
                  <a:gd name="T69" fmla="*/ 26 h 95"/>
                  <a:gd name="T70" fmla="*/ 35 w 95"/>
                  <a:gd name="T71" fmla="*/ 26 h 95"/>
                  <a:gd name="T72" fmla="*/ 35 w 95"/>
                  <a:gd name="T73" fmla="*/ 26 h 95"/>
                  <a:gd name="T74" fmla="*/ 38 w 95"/>
                  <a:gd name="T75" fmla="*/ 19 h 95"/>
                  <a:gd name="T76" fmla="*/ 54 w 95"/>
                  <a:gd name="T77" fmla="*/ 14 h 95"/>
                  <a:gd name="T78" fmla="*/ 47 w 95"/>
                  <a:gd name="T79" fmla="*/ 14 h 95"/>
                  <a:gd name="T80" fmla="*/ 47 w 95"/>
                  <a:gd name="T81" fmla="*/ 12 h 95"/>
                  <a:gd name="T82" fmla="*/ 45 w 95"/>
                  <a:gd name="T83" fmla="*/ 16 h 95"/>
                  <a:gd name="T84" fmla="*/ 43 w 95"/>
                  <a:gd name="T85" fmla="*/ 14 h 95"/>
                  <a:gd name="T86" fmla="*/ 47 w 95"/>
                  <a:gd name="T87" fmla="*/ 12 h 95"/>
                  <a:gd name="T88" fmla="*/ 62 w 95"/>
                  <a:gd name="T89" fmla="*/ 7 h 95"/>
                  <a:gd name="T90" fmla="*/ 59 w 95"/>
                  <a:gd name="T91" fmla="*/ 7 h 95"/>
                  <a:gd name="T92" fmla="*/ 57 w 95"/>
                  <a:gd name="T93" fmla="*/ 7 h 95"/>
                  <a:gd name="T94" fmla="*/ 52 w 95"/>
                  <a:gd name="T95" fmla="*/ 9 h 95"/>
                  <a:gd name="T96" fmla="*/ 54 w 95"/>
                  <a:gd name="T97" fmla="*/ 7 h 95"/>
                  <a:gd name="T98" fmla="*/ 59 w 95"/>
                  <a:gd name="T99" fmla="*/ 4 h 95"/>
                  <a:gd name="T100" fmla="*/ 66 w 95"/>
                  <a:gd name="T101" fmla="*/ 4 h 95"/>
                  <a:gd name="T102" fmla="*/ 73 w 95"/>
                  <a:gd name="T103" fmla="*/ 4 h 95"/>
                  <a:gd name="T104" fmla="*/ 76 w 95"/>
                  <a:gd name="T105" fmla="*/ 4 h 95"/>
                  <a:gd name="T106" fmla="*/ 71 w 95"/>
                  <a:gd name="T107" fmla="*/ 7 h 95"/>
                  <a:gd name="T108" fmla="*/ 69 w 95"/>
                  <a:gd name="T109" fmla="*/ 7 h 95"/>
                  <a:gd name="T110" fmla="*/ 64 w 95"/>
                  <a:gd name="T111" fmla="*/ 4 h 95"/>
                  <a:gd name="T112" fmla="*/ 78 w 95"/>
                  <a:gd name="T113" fmla="*/ 4 h 95"/>
                  <a:gd name="T114" fmla="*/ 88 w 95"/>
                  <a:gd name="T115" fmla="*/ 2 h 95"/>
                  <a:gd name="T116" fmla="*/ 83 w 95"/>
                  <a:gd name="T117" fmla="*/ 2 h 95"/>
                  <a:gd name="T118" fmla="*/ 90 w 95"/>
                  <a:gd name="T119" fmla="*/ 2 h 95"/>
                  <a:gd name="T120" fmla="*/ 92 w 95"/>
                  <a:gd name="T121" fmla="*/ 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5" h="95">
                    <a:moveTo>
                      <a:pt x="2" y="95"/>
                    </a:moveTo>
                    <a:lnTo>
                      <a:pt x="0" y="95"/>
                    </a:lnTo>
                    <a:lnTo>
                      <a:pt x="2" y="95"/>
                    </a:lnTo>
                    <a:lnTo>
                      <a:pt x="0" y="95"/>
                    </a:lnTo>
                    <a:lnTo>
                      <a:pt x="2" y="95"/>
                    </a:lnTo>
                    <a:close/>
                    <a:moveTo>
                      <a:pt x="35" y="90"/>
                    </a:moveTo>
                    <a:lnTo>
                      <a:pt x="38" y="90"/>
                    </a:lnTo>
                    <a:lnTo>
                      <a:pt x="35" y="90"/>
                    </a:lnTo>
                    <a:close/>
                    <a:moveTo>
                      <a:pt x="21" y="90"/>
                    </a:moveTo>
                    <a:lnTo>
                      <a:pt x="24" y="90"/>
                    </a:lnTo>
                    <a:lnTo>
                      <a:pt x="21" y="90"/>
                    </a:lnTo>
                    <a:close/>
                    <a:moveTo>
                      <a:pt x="38" y="90"/>
                    </a:moveTo>
                    <a:lnTo>
                      <a:pt x="40" y="90"/>
                    </a:lnTo>
                    <a:lnTo>
                      <a:pt x="38" y="90"/>
                    </a:lnTo>
                    <a:close/>
                    <a:moveTo>
                      <a:pt x="35" y="85"/>
                    </a:moveTo>
                    <a:lnTo>
                      <a:pt x="38" y="85"/>
                    </a:lnTo>
                    <a:lnTo>
                      <a:pt x="40" y="85"/>
                    </a:lnTo>
                    <a:lnTo>
                      <a:pt x="40" y="88"/>
                    </a:lnTo>
                    <a:lnTo>
                      <a:pt x="38" y="88"/>
                    </a:lnTo>
                    <a:lnTo>
                      <a:pt x="35" y="88"/>
                    </a:lnTo>
                    <a:lnTo>
                      <a:pt x="35" y="90"/>
                    </a:lnTo>
                    <a:lnTo>
                      <a:pt x="33" y="90"/>
                    </a:lnTo>
                    <a:lnTo>
                      <a:pt x="33" y="88"/>
                    </a:lnTo>
                    <a:lnTo>
                      <a:pt x="33" y="85"/>
                    </a:lnTo>
                    <a:lnTo>
                      <a:pt x="35" y="85"/>
                    </a:lnTo>
                    <a:close/>
                    <a:moveTo>
                      <a:pt x="26" y="85"/>
                    </a:moveTo>
                    <a:lnTo>
                      <a:pt x="28" y="85"/>
                    </a:lnTo>
                    <a:lnTo>
                      <a:pt x="31" y="85"/>
                    </a:lnTo>
                    <a:lnTo>
                      <a:pt x="31" y="88"/>
                    </a:lnTo>
                    <a:lnTo>
                      <a:pt x="33" y="88"/>
                    </a:lnTo>
                    <a:lnTo>
                      <a:pt x="33" y="90"/>
                    </a:lnTo>
                    <a:lnTo>
                      <a:pt x="31" y="90"/>
                    </a:lnTo>
                    <a:lnTo>
                      <a:pt x="31" y="92"/>
                    </a:lnTo>
                    <a:lnTo>
                      <a:pt x="28" y="92"/>
                    </a:lnTo>
                    <a:lnTo>
                      <a:pt x="28" y="90"/>
                    </a:lnTo>
                    <a:lnTo>
                      <a:pt x="26" y="90"/>
                    </a:lnTo>
                    <a:lnTo>
                      <a:pt x="24" y="90"/>
                    </a:lnTo>
                    <a:lnTo>
                      <a:pt x="21" y="90"/>
                    </a:lnTo>
                    <a:lnTo>
                      <a:pt x="21" y="88"/>
                    </a:lnTo>
                    <a:lnTo>
                      <a:pt x="19" y="88"/>
                    </a:lnTo>
                    <a:lnTo>
                      <a:pt x="21" y="88"/>
                    </a:lnTo>
                    <a:lnTo>
                      <a:pt x="21" y="85"/>
                    </a:lnTo>
                    <a:lnTo>
                      <a:pt x="24" y="85"/>
                    </a:lnTo>
                    <a:lnTo>
                      <a:pt x="26" y="85"/>
                    </a:lnTo>
                    <a:close/>
                    <a:moveTo>
                      <a:pt x="28" y="80"/>
                    </a:moveTo>
                    <a:lnTo>
                      <a:pt x="28" y="83"/>
                    </a:lnTo>
                    <a:lnTo>
                      <a:pt x="31" y="80"/>
                    </a:lnTo>
                    <a:lnTo>
                      <a:pt x="31" y="83"/>
                    </a:lnTo>
                    <a:lnTo>
                      <a:pt x="33" y="83"/>
                    </a:lnTo>
                    <a:lnTo>
                      <a:pt x="33" y="85"/>
                    </a:lnTo>
                    <a:lnTo>
                      <a:pt x="33" y="88"/>
                    </a:lnTo>
                    <a:lnTo>
                      <a:pt x="33" y="85"/>
                    </a:lnTo>
                    <a:lnTo>
                      <a:pt x="33" y="88"/>
                    </a:lnTo>
                    <a:lnTo>
                      <a:pt x="31" y="88"/>
                    </a:lnTo>
                    <a:lnTo>
                      <a:pt x="31" y="85"/>
                    </a:lnTo>
                    <a:lnTo>
                      <a:pt x="31" y="88"/>
                    </a:lnTo>
                    <a:lnTo>
                      <a:pt x="31" y="85"/>
                    </a:lnTo>
                    <a:lnTo>
                      <a:pt x="28" y="85"/>
                    </a:lnTo>
                    <a:lnTo>
                      <a:pt x="26" y="85"/>
                    </a:lnTo>
                    <a:lnTo>
                      <a:pt x="24" y="85"/>
                    </a:lnTo>
                    <a:lnTo>
                      <a:pt x="24" y="83"/>
                    </a:lnTo>
                    <a:lnTo>
                      <a:pt x="26" y="83"/>
                    </a:lnTo>
                    <a:lnTo>
                      <a:pt x="28" y="83"/>
                    </a:lnTo>
                    <a:lnTo>
                      <a:pt x="28" y="80"/>
                    </a:lnTo>
                    <a:close/>
                    <a:moveTo>
                      <a:pt x="19" y="80"/>
                    </a:moveTo>
                    <a:lnTo>
                      <a:pt x="21" y="83"/>
                    </a:lnTo>
                    <a:lnTo>
                      <a:pt x="24" y="83"/>
                    </a:lnTo>
                    <a:lnTo>
                      <a:pt x="21" y="83"/>
                    </a:lnTo>
                    <a:lnTo>
                      <a:pt x="19" y="83"/>
                    </a:lnTo>
                    <a:lnTo>
                      <a:pt x="19" y="80"/>
                    </a:lnTo>
                    <a:lnTo>
                      <a:pt x="16" y="80"/>
                    </a:lnTo>
                    <a:lnTo>
                      <a:pt x="16" y="78"/>
                    </a:lnTo>
                    <a:lnTo>
                      <a:pt x="14" y="78"/>
                    </a:lnTo>
                    <a:lnTo>
                      <a:pt x="16" y="78"/>
                    </a:lnTo>
                    <a:lnTo>
                      <a:pt x="16" y="80"/>
                    </a:lnTo>
                    <a:lnTo>
                      <a:pt x="14" y="80"/>
                    </a:lnTo>
                    <a:lnTo>
                      <a:pt x="14" y="78"/>
                    </a:lnTo>
                    <a:lnTo>
                      <a:pt x="16" y="78"/>
                    </a:lnTo>
                    <a:lnTo>
                      <a:pt x="16" y="80"/>
                    </a:lnTo>
                    <a:lnTo>
                      <a:pt x="16" y="78"/>
                    </a:lnTo>
                    <a:lnTo>
                      <a:pt x="16" y="80"/>
                    </a:lnTo>
                    <a:lnTo>
                      <a:pt x="19" y="80"/>
                    </a:lnTo>
                    <a:lnTo>
                      <a:pt x="19" y="83"/>
                    </a:lnTo>
                    <a:lnTo>
                      <a:pt x="19" y="80"/>
                    </a:lnTo>
                    <a:close/>
                    <a:moveTo>
                      <a:pt x="19" y="80"/>
                    </a:moveTo>
                    <a:lnTo>
                      <a:pt x="16" y="80"/>
                    </a:lnTo>
                    <a:lnTo>
                      <a:pt x="16" y="78"/>
                    </a:lnTo>
                    <a:lnTo>
                      <a:pt x="19" y="80"/>
                    </a:lnTo>
                    <a:close/>
                    <a:moveTo>
                      <a:pt x="45" y="59"/>
                    </a:moveTo>
                    <a:lnTo>
                      <a:pt x="43" y="59"/>
                    </a:lnTo>
                    <a:lnTo>
                      <a:pt x="45" y="59"/>
                    </a:lnTo>
                    <a:close/>
                    <a:moveTo>
                      <a:pt x="28" y="54"/>
                    </a:moveTo>
                    <a:lnTo>
                      <a:pt x="31" y="54"/>
                    </a:lnTo>
                    <a:lnTo>
                      <a:pt x="28" y="54"/>
                    </a:lnTo>
                    <a:close/>
                    <a:moveTo>
                      <a:pt x="33" y="28"/>
                    </a:moveTo>
                    <a:lnTo>
                      <a:pt x="35" y="28"/>
                    </a:lnTo>
                    <a:lnTo>
                      <a:pt x="33" y="28"/>
                    </a:lnTo>
                    <a:close/>
                    <a:moveTo>
                      <a:pt x="40" y="19"/>
                    </a:moveTo>
                    <a:lnTo>
                      <a:pt x="43" y="21"/>
                    </a:lnTo>
                    <a:lnTo>
                      <a:pt x="40" y="21"/>
                    </a:lnTo>
                    <a:lnTo>
                      <a:pt x="40" y="23"/>
                    </a:lnTo>
                    <a:lnTo>
                      <a:pt x="43" y="23"/>
                    </a:lnTo>
                    <a:lnTo>
                      <a:pt x="40" y="23"/>
                    </a:lnTo>
                    <a:lnTo>
                      <a:pt x="40" y="26"/>
                    </a:lnTo>
                    <a:lnTo>
                      <a:pt x="38" y="26"/>
                    </a:lnTo>
                    <a:lnTo>
                      <a:pt x="38" y="28"/>
                    </a:lnTo>
                    <a:lnTo>
                      <a:pt x="38" y="26"/>
                    </a:lnTo>
                    <a:lnTo>
                      <a:pt x="35" y="26"/>
                    </a:lnTo>
                    <a:lnTo>
                      <a:pt x="38" y="28"/>
                    </a:lnTo>
                    <a:lnTo>
                      <a:pt x="35" y="28"/>
                    </a:lnTo>
                    <a:lnTo>
                      <a:pt x="35" y="26"/>
                    </a:lnTo>
                    <a:lnTo>
                      <a:pt x="35" y="23"/>
                    </a:lnTo>
                    <a:lnTo>
                      <a:pt x="38" y="21"/>
                    </a:lnTo>
                    <a:lnTo>
                      <a:pt x="38" y="19"/>
                    </a:lnTo>
                    <a:lnTo>
                      <a:pt x="40" y="19"/>
                    </a:lnTo>
                    <a:close/>
                    <a:moveTo>
                      <a:pt x="52" y="14"/>
                    </a:moveTo>
                    <a:lnTo>
                      <a:pt x="54" y="14"/>
                    </a:lnTo>
                    <a:lnTo>
                      <a:pt x="52" y="14"/>
                    </a:lnTo>
                    <a:close/>
                    <a:moveTo>
                      <a:pt x="50" y="14"/>
                    </a:moveTo>
                    <a:lnTo>
                      <a:pt x="47" y="14"/>
                    </a:lnTo>
                    <a:lnTo>
                      <a:pt x="50" y="12"/>
                    </a:lnTo>
                    <a:lnTo>
                      <a:pt x="50" y="14"/>
                    </a:lnTo>
                    <a:close/>
                    <a:moveTo>
                      <a:pt x="47" y="12"/>
                    </a:moveTo>
                    <a:lnTo>
                      <a:pt x="47" y="14"/>
                    </a:lnTo>
                    <a:lnTo>
                      <a:pt x="45" y="14"/>
                    </a:lnTo>
                    <a:lnTo>
                      <a:pt x="45" y="16"/>
                    </a:lnTo>
                    <a:lnTo>
                      <a:pt x="43" y="16"/>
                    </a:lnTo>
                    <a:lnTo>
                      <a:pt x="40" y="16"/>
                    </a:lnTo>
                    <a:lnTo>
                      <a:pt x="43" y="14"/>
                    </a:lnTo>
                    <a:lnTo>
                      <a:pt x="45" y="14"/>
                    </a:lnTo>
                    <a:lnTo>
                      <a:pt x="45" y="12"/>
                    </a:lnTo>
                    <a:lnTo>
                      <a:pt x="47" y="12"/>
                    </a:lnTo>
                    <a:close/>
                    <a:moveTo>
                      <a:pt x="64" y="4"/>
                    </a:moveTo>
                    <a:lnTo>
                      <a:pt x="62" y="4"/>
                    </a:lnTo>
                    <a:lnTo>
                      <a:pt x="62" y="7"/>
                    </a:lnTo>
                    <a:lnTo>
                      <a:pt x="59" y="7"/>
                    </a:lnTo>
                    <a:lnTo>
                      <a:pt x="62" y="7"/>
                    </a:lnTo>
                    <a:lnTo>
                      <a:pt x="59" y="7"/>
                    </a:lnTo>
                    <a:lnTo>
                      <a:pt x="62" y="7"/>
                    </a:lnTo>
                    <a:lnTo>
                      <a:pt x="59" y="7"/>
                    </a:lnTo>
                    <a:lnTo>
                      <a:pt x="57" y="7"/>
                    </a:lnTo>
                    <a:lnTo>
                      <a:pt x="57" y="9"/>
                    </a:lnTo>
                    <a:lnTo>
                      <a:pt x="54" y="9"/>
                    </a:lnTo>
                    <a:lnTo>
                      <a:pt x="52" y="9"/>
                    </a:lnTo>
                    <a:lnTo>
                      <a:pt x="50" y="9"/>
                    </a:lnTo>
                    <a:lnTo>
                      <a:pt x="52" y="7"/>
                    </a:lnTo>
                    <a:lnTo>
                      <a:pt x="54" y="7"/>
                    </a:lnTo>
                    <a:lnTo>
                      <a:pt x="57" y="7"/>
                    </a:lnTo>
                    <a:lnTo>
                      <a:pt x="59" y="7"/>
                    </a:lnTo>
                    <a:lnTo>
                      <a:pt x="59" y="4"/>
                    </a:lnTo>
                    <a:lnTo>
                      <a:pt x="62" y="4"/>
                    </a:lnTo>
                    <a:lnTo>
                      <a:pt x="64" y="4"/>
                    </a:lnTo>
                    <a:close/>
                    <a:moveTo>
                      <a:pt x="66" y="4"/>
                    </a:moveTo>
                    <a:lnTo>
                      <a:pt x="69" y="4"/>
                    </a:lnTo>
                    <a:lnTo>
                      <a:pt x="71" y="4"/>
                    </a:lnTo>
                    <a:lnTo>
                      <a:pt x="73" y="4"/>
                    </a:lnTo>
                    <a:lnTo>
                      <a:pt x="76" y="4"/>
                    </a:lnTo>
                    <a:lnTo>
                      <a:pt x="78" y="4"/>
                    </a:lnTo>
                    <a:lnTo>
                      <a:pt x="76" y="4"/>
                    </a:lnTo>
                    <a:lnTo>
                      <a:pt x="73" y="4"/>
                    </a:lnTo>
                    <a:lnTo>
                      <a:pt x="71" y="4"/>
                    </a:lnTo>
                    <a:lnTo>
                      <a:pt x="71" y="7"/>
                    </a:lnTo>
                    <a:lnTo>
                      <a:pt x="71" y="4"/>
                    </a:lnTo>
                    <a:lnTo>
                      <a:pt x="69" y="4"/>
                    </a:lnTo>
                    <a:lnTo>
                      <a:pt x="69" y="7"/>
                    </a:lnTo>
                    <a:lnTo>
                      <a:pt x="66" y="7"/>
                    </a:lnTo>
                    <a:lnTo>
                      <a:pt x="66" y="4"/>
                    </a:lnTo>
                    <a:lnTo>
                      <a:pt x="64" y="4"/>
                    </a:lnTo>
                    <a:lnTo>
                      <a:pt x="66" y="4"/>
                    </a:lnTo>
                    <a:close/>
                    <a:moveTo>
                      <a:pt x="81" y="4"/>
                    </a:moveTo>
                    <a:lnTo>
                      <a:pt x="78" y="4"/>
                    </a:lnTo>
                    <a:lnTo>
                      <a:pt x="81" y="4"/>
                    </a:lnTo>
                    <a:close/>
                    <a:moveTo>
                      <a:pt x="90" y="2"/>
                    </a:moveTo>
                    <a:lnTo>
                      <a:pt x="88" y="2"/>
                    </a:lnTo>
                    <a:lnTo>
                      <a:pt x="85" y="4"/>
                    </a:lnTo>
                    <a:lnTo>
                      <a:pt x="83" y="4"/>
                    </a:lnTo>
                    <a:lnTo>
                      <a:pt x="83" y="2"/>
                    </a:lnTo>
                    <a:lnTo>
                      <a:pt x="85" y="2"/>
                    </a:lnTo>
                    <a:lnTo>
                      <a:pt x="88" y="2"/>
                    </a:lnTo>
                    <a:lnTo>
                      <a:pt x="90" y="2"/>
                    </a:lnTo>
                    <a:close/>
                    <a:moveTo>
                      <a:pt x="95" y="0"/>
                    </a:moveTo>
                    <a:lnTo>
                      <a:pt x="95" y="2"/>
                    </a:lnTo>
                    <a:lnTo>
                      <a:pt x="92" y="2"/>
                    </a:lnTo>
                    <a:lnTo>
                      <a:pt x="92" y="0"/>
                    </a:lnTo>
                    <a:lnTo>
                      <a:pt x="95"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98" name="Freeform 52501">
                <a:extLst>
                  <a:ext uri="{FF2B5EF4-FFF2-40B4-BE49-F238E27FC236}">
                    <a16:creationId xmlns:a16="http://schemas.microsoft.com/office/drawing/2014/main" id="{B151E1EA-1398-4FB2-8DB4-C9166D57D9DC}"/>
                  </a:ext>
                </a:extLst>
              </p:cNvPr>
              <p:cNvSpPr>
                <a:spLocks noEditPoints="1"/>
              </p:cNvSpPr>
              <p:nvPr/>
            </p:nvSpPr>
            <p:spPr bwMode="auto">
              <a:xfrm>
                <a:off x="3572731" y="4308168"/>
                <a:ext cx="112980" cy="109150"/>
              </a:xfrm>
              <a:custGeom>
                <a:avLst/>
                <a:gdLst>
                  <a:gd name="T0" fmla="*/ 2 w 59"/>
                  <a:gd name="T1" fmla="*/ 57 h 57"/>
                  <a:gd name="T2" fmla="*/ 2 w 59"/>
                  <a:gd name="T3" fmla="*/ 57 h 57"/>
                  <a:gd name="T4" fmla="*/ 2 w 59"/>
                  <a:gd name="T5" fmla="*/ 57 h 57"/>
                  <a:gd name="T6" fmla="*/ 2 w 59"/>
                  <a:gd name="T7" fmla="*/ 57 h 57"/>
                  <a:gd name="T8" fmla="*/ 2 w 59"/>
                  <a:gd name="T9" fmla="*/ 57 h 57"/>
                  <a:gd name="T10" fmla="*/ 5 w 59"/>
                  <a:gd name="T11" fmla="*/ 57 h 57"/>
                  <a:gd name="T12" fmla="*/ 5 w 59"/>
                  <a:gd name="T13" fmla="*/ 57 h 57"/>
                  <a:gd name="T14" fmla="*/ 5 w 59"/>
                  <a:gd name="T15" fmla="*/ 57 h 57"/>
                  <a:gd name="T16" fmla="*/ 5 w 59"/>
                  <a:gd name="T17" fmla="*/ 57 h 57"/>
                  <a:gd name="T18" fmla="*/ 5 w 59"/>
                  <a:gd name="T19" fmla="*/ 57 h 57"/>
                  <a:gd name="T20" fmla="*/ 5 w 59"/>
                  <a:gd name="T21" fmla="*/ 57 h 57"/>
                  <a:gd name="T22" fmla="*/ 0 w 59"/>
                  <a:gd name="T23" fmla="*/ 57 h 57"/>
                  <a:gd name="T24" fmla="*/ 16 w 59"/>
                  <a:gd name="T25" fmla="*/ 50 h 57"/>
                  <a:gd name="T26" fmla="*/ 16 w 59"/>
                  <a:gd name="T27" fmla="*/ 50 h 57"/>
                  <a:gd name="T28" fmla="*/ 16 w 59"/>
                  <a:gd name="T29" fmla="*/ 50 h 57"/>
                  <a:gd name="T30" fmla="*/ 31 w 59"/>
                  <a:gd name="T31" fmla="*/ 50 h 57"/>
                  <a:gd name="T32" fmla="*/ 31 w 59"/>
                  <a:gd name="T33" fmla="*/ 50 h 57"/>
                  <a:gd name="T34" fmla="*/ 35 w 59"/>
                  <a:gd name="T35" fmla="*/ 48 h 57"/>
                  <a:gd name="T36" fmla="*/ 35 w 59"/>
                  <a:gd name="T37" fmla="*/ 48 h 57"/>
                  <a:gd name="T38" fmla="*/ 35 w 59"/>
                  <a:gd name="T39" fmla="*/ 48 h 57"/>
                  <a:gd name="T40" fmla="*/ 35 w 59"/>
                  <a:gd name="T41" fmla="*/ 48 h 57"/>
                  <a:gd name="T42" fmla="*/ 35 w 59"/>
                  <a:gd name="T43" fmla="*/ 48 h 57"/>
                  <a:gd name="T44" fmla="*/ 40 w 59"/>
                  <a:gd name="T45" fmla="*/ 48 h 57"/>
                  <a:gd name="T46" fmla="*/ 40 w 59"/>
                  <a:gd name="T47" fmla="*/ 48 h 57"/>
                  <a:gd name="T48" fmla="*/ 40 w 59"/>
                  <a:gd name="T49" fmla="*/ 48 h 57"/>
                  <a:gd name="T50" fmla="*/ 38 w 59"/>
                  <a:gd name="T51" fmla="*/ 48 h 57"/>
                  <a:gd name="T52" fmla="*/ 38 w 59"/>
                  <a:gd name="T53" fmla="*/ 48 h 57"/>
                  <a:gd name="T54" fmla="*/ 38 w 59"/>
                  <a:gd name="T55" fmla="*/ 48 h 57"/>
                  <a:gd name="T56" fmla="*/ 38 w 59"/>
                  <a:gd name="T57" fmla="*/ 48 h 57"/>
                  <a:gd name="T58" fmla="*/ 38 w 59"/>
                  <a:gd name="T59" fmla="*/ 48 h 57"/>
                  <a:gd name="T60" fmla="*/ 38 w 59"/>
                  <a:gd name="T61" fmla="*/ 48 h 57"/>
                  <a:gd name="T62" fmla="*/ 26 w 59"/>
                  <a:gd name="T63" fmla="*/ 43 h 57"/>
                  <a:gd name="T64" fmla="*/ 26 w 59"/>
                  <a:gd name="T65" fmla="*/ 43 h 57"/>
                  <a:gd name="T66" fmla="*/ 59 w 59"/>
                  <a:gd name="T67" fmla="*/ 41 h 57"/>
                  <a:gd name="T68" fmla="*/ 59 w 59"/>
                  <a:gd name="T69" fmla="*/ 41 h 57"/>
                  <a:gd name="T70" fmla="*/ 28 w 59"/>
                  <a:gd name="T71" fmla="*/ 38 h 57"/>
                  <a:gd name="T72" fmla="*/ 28 w 59"/>
                  <a:gd name="T73" fmla="*/ 38 h 57"/>
                  <a:gd name="T74" fmla="*/ 14 w 59"/>
                  <a:gd name="T75" fmla="*/ 38 h 57"/>
                  <a:gd name="T76" fmla="*/ 14 w 59"/>
                  <a:gd name="T77" fmla="*/ 38 h 57"/>
                  <a:gd name="T78" fmla="*/ 50 w 59"/>
                  <a:gd name="T79" fmla="*/ 36 h 57"/>
                  <a:gd name="T80" fmla="*/ 50 w 59"/>
                  <a:gd name="T81" fmla="*/ 36 h 57"/>
                  <a:gd name="T82" fmla="*/ 47 w 59"/>
                  <a:gd name="T83" fmla="*/ 17 h 57"/>
                  <a:gd name="T84" fmla="*/ 47 w 59"/>
                  <a:gd name="T85" fmla="*/ 17 h 57"/>
                  <a:gd name="T86" fmla="*/ 45 w 59"/>
                  <a:gd name="T87" fmla="*/ 17 h 57"/>
                  <a:gd name="T88" fmla="*/ 45 w 59"/>
                  <a:gd name="T89" fmla="*/ 17 h 57"/>
                  <a:gd name="T90" fmla="*/ 47 w 59"/>
                  <a:gd name="T91" fmla="*/ 17 h 57"/>
                  <a:gd name="T92" fmla="*/ 47 w 59"/>
                  <a:gd name="T93" fmla="*/ 17 h 57"/>
                  <a:gd name="T94" fmla="*/ 40 w 59"/>
                  <a:gd name="T95" fmla="*/ 15 h 57"/>
                  <a:gd name="T96" fmla="*/ 31 w 59"/>
                  <a:gd name="T97" fmla="*/ 12 h 57"/>
                  <a:gd name="T98" fmla="*/ 31 w 59"/>
                  <a:gd name="T99" fmla="*/ 12 h 57"/>
                  <a:gd name="T100" fmla="*/ 31 w 59"/>
                  <a:gd name="T101" fmla="*/ 12 h 57"/>
                  <a:gd name="T102" fmla="*/ 31 w 59"/>
                  <a:gd name="T103" fmla="*/ 12 h 57"/>
                  <a:gd name="T104" fmla="*/ 59 w 59"/>
                  <a:gd name="T105" fmla="*/ 10 h 57"/>
                  <a:gd name="T106" fmla="*/ 59 w 59"/>
                  <a:gd name="T107" fmla="*/ 10 h 57"/>
                  <a:gd name="T108" fmla="*/ 54 w 59"/>
                  <a:gd name="T109" fmla="*/ 0 h 57"/>
                  <a:gd name="T110" fmla="*/ 54 w 59"/>
                  <a:gd name="T111" fmla="*/ 0 h 57"/>
                  <a:gd name="T112" fmla="*/ 54 w 59"/>
                  <a:gd name="T113" fmla="*/ 0 h 57"/>
                  <a:gd name="T114" fmla="*/ 54 w 59"/>
                  <a:gd name="T115"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 h="57">
                    <a:moveTo>
                      <a:pt x="2" y="57"/>
                    </a:moveTo>
                    <a:lnTo>
                      <a:pt x="2" y="57"/>
                    </a:lnTo>
                    <a:lnTo>
                      <a:pt x="2" y="57"/>
                    </a:lnTo>
                    <a:lnTo>
                      <a:pt x="2" y="57"/>
                    </a:lnTo>
                    <a:lnTo>
                      <a:pt x="2" y="57"/>
                    </a:lnTo>
                    <a:close/>
                    <a:moveTo>
                      <a:pt x="2" y="57"/>
                    </a:moveTo>
                    <a:lnTo>
                      <a:pt x="2" y="57"/>
                    </a:lnTo>
                    <a:lnTo>
                      <a:pt x="2" y="57"/>
                    </a:lnTo>
                    <a:lnTo>
                      <a:pt x="2" y="57"/>
                    </a:lnTo>
                    <a:lnTo>
                      <a:pt x="2" y="57"/>
                    </a:lnTo>
                    <a:lnTo>
                      <a:pt x="2" y="57"/>
                    </a:lnTo>
                    <a:close/>
                    <a:moveTo>
                      <a:pt x="2" y="57"/>
                    </a:moveTo>
                    <a:lnTo>
                      <a:pt x="2" y="57"/>
                    </a:lnTo>
                    <a:lnTo>
                      <a:pt x="2" y="57"/>
                    </a:lnTo>
                    <a:lnTo>
                      <a:pt x="2" y="57"/>
                    </a:lnTo>
                    <a:lnTo>
                      <a:pt x="2" y="57"/>
                    </a:lnTo>
                    <a:close/>
                    <a:moveTo>
                      <a:pt x="5" y="57"/>
                    </a:moveTo>
                    <a:lnTo>
                      <a:pt x="5" y="57"/>
                    </a:lnTo>
                    <a:lnTo>
                      <a:pt x="5" y="57"/>
                    </a:lnTo>
                    <a:lnTo>
                      <a:pt x="5" y="57"/>
                    </a:lnTo>
                    <a:lnTo>
                      <a:pt x="5" y="57"/>
                    </a:lnTo>
                    <a:lnTo>
                      <a:pt x="5" y="57"/>
                    </a:lnTo>
                    <a:close/>
                    <a:moveTo>
                      <a:pt x="5" y="57"/>
                    </a:moveTo>
                    <a:lnTo>
                      <a:pt x="5" y="57"/>
                    </a:lnTo>
                    <a:lnTo>
                      <a:pt x="5" y="57"/>
                    </a:lnTo>
                    <a:lnTo>
                      <a:pt x="5" y="57"/>
                    </a:lnTo>
                    <a:lnTo>
                      <a:pt x="5" y="57"/>
                    </a:lnTo>
                    <a:lnTo>
                      <a:pt x="5" y="57"/>
                    </a:lnTo>
                    <a:lnTo>
                      <a:pt x="5" y="57"/>
                    </a:lnTo>
                    <a:lnTo>
                      <a:pt x="5" y="57"/>
                    </a:lnTo>
                    <a:lnTo>
                      <a:pt x="5" y="57"/>
                    </a:lnTo>
                    <a:lnTo>
                      <a:pt x="5" y="57"/>
                    </a:lnTo>
                    <a:lnTo>
                      <a:pt x="5" y="57"/>
                    </a:lnTo>
                    <a:close/>
                    <a:moveTo>
                      <a:pt x="0" y="57"/>
                    </a:moveTo>
                    <a:lnTo>
                      <a:pt x="2" y="57"/>
                    </a:lnTo>
                    <a:lnTo>
                      <a:pt x="0" y="57"/>
                    </a:lnTo>
                    <a:lnTo>
                      <a:pt x="0" y="57"/>
                    </a:lnTo>
                    <a:lnTo>
                      <a:pt x="0" y="57"/>
                    </a:lnTo>
                    <a:close/>
                    <a:moveTo>
                      <a:pt x="16" y="50"/>
                    </a:moveTo>
                    <a:lnTo>
                      <a:pt x="16" y="50"/>
                    </a:lnTo>
                    <a:lnTo>
                      <a:pt x="16" y="50"/>
                    </a:lnTo>
                    <a:lnTo>
                      <a:pt x="16" y="50"/>
                    </a:lnTo>
                    <a:close/>
                    <a:moveTo>
                      <a:pt x="16" y="50"/>
                    </a:moveTo>
                    <a:lnTo>
                      <a:pt x="16" y="50"/>
                    </a:lnTo>
                    <a:lnTo>
                      <a:pt x="16" y="50"/>
                    </a:lnTo>
                    <a:lnTo>
                      <a:pt x="16" y="50"/>
                    </a:lnTo>
                    <a:close/>
                    <a:moveTo>
                      <a:pt x="31" y="50"/>
                    </a:moveTo>
                    <a:lnTo>
                      <a:pt x="31" y="50"/>
                    </a:lnTo>
                    <a:lnTo>
                      <a:pt x="31" y="50"/>
                    </a:lnTo>
                    <a:lnTo>
                      <a:pt x="31" y="50"/>
                    </a:lnTo>
                    <a:lnTo>
                      <a:pt x="31" y="50"/>
                    </a:lnTo>
                    <a:lnTo>
                      <a:pt x="31" y="50"/>
                    </a:lnTo>
                    <a:lnTo>
                      <a:pt x="31" y="50"/>
                    </a:lnTo>
                    <a:close/>
                    <a:moveTo>
                      <a:pt x="35" y="48"/>
                    </a:moveTo>
                    <a:lnTo>
                      <a:pt x="35" y="48"/>
                    </a:lnTo>
                    <a:lnTo>
                      <a:pt x="35" y="48"/>
                    </a:lnTo>
                    <a:lnTo>
                      <a:pt x="35" y="48"/>
                    </a:lnTo>
                    <a:lnTo>
                      <a:pt x="35" y="48"/>
                    </a:lnTo>
                    <a:lnTo>
                      <a:pt x="35" y="48"/>
                    </a:lnTo>
                    <a:lnTo>
                      <a:pt x="35" y="48"/>
                    </a:lnTo>
                    <a:lnTo>
                      <a:pt x="35" y="48"/>
                    </a:lnTo>
                    <a:lnTo>
                      <a:pt x="35" y="48"/>
                    </a:lnTo>
                    <a:close/>
                    <a:moveTo>
                      <a:pt x="35" y="48"/>
                    </a:moveTo>
                    <a:lnTo>
                      <a:pt x="35" y="48"/>
                    </a:lnTo>
                    <a:lnTo>
                      <a:pt x="35" y="48"/>
                    </a:lnTo>
                    <a:lnTo>
                      <a:pt x="35" y="48"/>
                    </a:lnTo>
                    <a:lnTo>
                      <a:pt x="35" y="48"/>
                    </a:lnTo>
                    <a:lnTo>
                      <a:pt x="35" y="48"/>
                    </a:lnTo>
                    <a:close/>
                    <a:moveTo>
                      <a:pt x="40" y="48"/>
                    </a:moveTo>
                    <a:lnTo>
                      <a:pt x="40" y="48"/>
                    </a:lnTo>
                    <a:lnTo>
                      <a:pt x="40" y="48"/>
                    </a:lnTo>
                    <a:lnTo>
                      <a:pt x="40" y="48"/>
                    </a:lnTo>
                    <a:lnTo>
                      <a:pt x="40" y="48"/>
                    </a:lnTo>
                    <a:lnTo>
                      <a:pt x="40" y="48"/>
                    </a:lnTo>
                    <a:lnTo>
                      <a:pt x="40" y="48"/>
                    </a:lnTo>
                    <a:close/>
                    <a:moveTo>
                      <a:pt x="38" y="48"/>
                    </a:moveTo>
                    <a:lnTo>
                      <a:pt x="38" y="48"/>
                    </a:lnTo>
                    <a:lnTo>
                      <a:pt x="38" y="48"/>
                    </a:lnTo>
                    <a:lnTo>
                      <a:pt x="38" y="48"/>
                    </a:lnTo>
                    <a:lnTo>
                      <a:pt x="38" y="48"/>
                    </a:lnTo>
                    <a:close/>
                    <a:moveTo>
                      <a:pt x="38" y="48"/>
                    </a:moveTo>
                    <a:lnTo>
                      <a:pt x="38" y="48"/>
                    </a:lnTo>
                    <a:lnTo>
                      <a:pt x="38" y="48"/>
                    </a:lnTo>
                    <a:lnTo>
                      <a:pt x="38" y="48"/>
                    </a:lnTo>
                    <a:lnTo>
                      <a:pt x="38" y="48"/>
                    </a:lnTo>
                    <a:lnTo>
                      <a:pt x="38" y="48"/>
                    </a:lnTo>
                    <a:lnTo>
                      <a:pt x="38" y="48"/>
                    </a:lnTo>
                    <a:lnTo>
                      <a:pt x="38" y="48"/>
                    </a:lnTo>
                    <a:close/>
                    <a:moveTo>
                      <a:pt x="38" y="48"/>
                    </a:moveTo>
                    <a:lnTo>
                      <a:pt x="38" y="48"/>
                    </a:lnTo>
                    <a:lnTo>
                      <a:pt x="38" y="48"/>
                    </a:lnTo>
                    <a:lnTo>
                      <a:pt x="38" y="48"/>
                    </a:lnTo>
                    <a:lnTo>
                      <a:pt x="38" y="48"/>
                    </a:lnTo>
                    <a:lnTo>
                      <a:pt x="38" y="48"/>
                    </a:lnTo>
                    <a:lnTo>
                      <a:pt x="38" y="48"/>
                    </a:lnTo>
                    <a:close/>
                    <a:moveTo>
                      <a:pt x="26" y="43"/>
                    </a:moveTo>
                    <a:lnTo>
                      <a:pt x="26" y="43"/>
                    </a:lnTo>
                    <a:lnTo>
                      <a:pt x="26" y="43"/>
                    </a:lnTo>
                    <a:lnTo>
                      <a:pt x="26" y="43"/>
                    </a:lnTo>
                    <a:lnTo>
                      <a:pt x="26" y="43"/>
                    </a:lnTo>
                    <a:close/>
                    <a:moveTo>
                      <a:pt x="59" y="41"/>
                    </a:moveTo>
                    <a:lnTo>
                      <a:pt x="59" y="41"/>
                    </a:lnTo>
                    <a:lnTo>
                      <a:pt x="59" y="41"/>
                    </a:lnTo>
                    <a:lnTo>
                      <a:pt x="59" y="41"/>
                    </a:lnTo>
                    <a:lnTo>
                      <a:pt x="59" y="41"/>
                    </a:lnTo>
                    <a:lnTo>
                      <a:pt x="59" y="41"/>
                    </a:lnTo>
                    <a:lnTo>
                      <a:pt x="59" y="41"/>
                    </a:lnTo>
                    <a:close/>
                    <a:moveTo>
                      <a:pt x="28" y="38"/>
                    </a:moveTo>
                    <a:lnTo>
                      <a:pt x="28" y="38"/>
                    </a:lnTo>
                    <a:lnTo>
                      <a:pt x="28" y="38"/>
                    </a:lnTo>
                    <a:lnTo>
                      <a:pt x="28" y="38"/>
                    </a:lnTo>
                    <a:lnTo>
                      <a:pt x="28" y="38"/>
                    </a:lnTo>
                    <a:lnTo>
                      <a:pt x="28" y="38"/>
                    </a:lnTo>
                    <a:close/>
                    <a:moveTo>
                      <a:pt x="14" y="38"/>
                    </a:moveTo>
                    <a:lnTo>
                      <a:pt x="14" y="38"/>
                    </a:lnTo>
                    <a:lnTo>
                      <a:pt x="14" y="38"/>
                    </a:lnTo>
                    <a:lnTo>
                      <a:pt x="14" y="38"/>
                    </a:lnTo>
                    <a:close/>
                    <a:moveTo>
                      <a:pt x="50" y="36"/>
                    </a:moveTo>
                    <a:lnTo>
                      <a:pt x="50" y="36"/>
                    </a:lnTo>
                    <a:lnTo>
                      <a:pt x="50" y="36"/>
                    </a:lnTo>
                    <a:lnTo>
                      <a:pt x="50" y="36"/>
                    </a:lnTo>
                    <a:lnTo>
                      <a:pt x="50" y="36"/>
                    </a:lnTo>
                    <a:lnTo>
                      <a:pt x="50" y="36"/>
                    </a:lnTo>
                    <a:lnTo>
                      <a:pt x="50" y="36"/>
                    </a:lnTo>
                    <a:close/>
                    <a:moveTo>
                      <a:pt x="47" y="17"/>
                    </a:moveTo>
                    <a:lnTo>
                      <a:pt x="47" y="17"/>
                    </a:lnTo>
                    <a:lnTo>
                      <a:pt x="47" y="17"/>
                    </a:lnTo>
                    <a:lnTo>
                      <a:pt x="47" y="17"/>
                    </a:lnTo>
                    <a:lnTo>
                      <a:pt x="47" y="17"/>
                    </a:lnTo>
                    <a:lnTo>
                      <a:pt x="47" y="17"/>
                    </a:lnTo>
                    <a:close/>
                    <a:moveTo>
                      <a:pt x="45" y="17"/>
                    </a:moveTo>
                    <a:lnTo>
                      <a:pt x="45" y="17"/>
                    </a:lnTo>
                    <a:lnTo>
                      <a:pt x="45" y="17"/>
                    </a:lnTo>
                    <a:lnTo>
                      <a:pt x="45" y="17"/>
                    </a:lnTo>
                    <a:lnTo>
                      <a:pt x="45" y="17"/>
                    </a:lnTo>
                    <a:close/>
                    <a:moveTo>
                      <a:pt x="47" y="17"/>
                    </a:moveTo>
                    <a:lnTo>
                      <a:pt x="47" y="17"/>
                    </a:lnTo>
                    <a:lnTo>
                      <a:pt x="47" y="17"/>
                    </a:lnTo>
                    <a:lnTo>
                      <a:pt x="47" y="17"/>
                    </a:lnTo>
                    <a:lnTo>
                      <a:pt x="47" y="17"/>
                    </a:lnTo>
                    <a:lnTo>
                      <a:pt x="47" y="17"/>
                    </a:lnTo>
                    <a:close/>
                    <a:moveTo>
                      <a:pt x="40" y="15"/>
                    </a:moveTo>
                    <a:lnTo>
                      <a:pt x="40" y="15"/>
                    </a:lnTo>
                    <a:lnTo>
                      <a:pt x="40" y="15"/>
                    </a:lnTo>
                    <a:lnTo>
                      <a:pt x="40" y="15"/>
                    </a:lnTo>
                    <a:lnTo>
                      <a:pt x="40" y="15"/>
                    </a:lnTo>
                    <a:close/>
                    <a:moveTo>
                      <a:pt x="31" y="12"/>
                    </a:moveTo>
                    <a:lnTo>
                      <a:pt x="31" y="12"/>
                    </a:lnTo>
                    <a:lnTo>
                      <a:pt x="31" y="12"/>
                    </a:lnTo>
                    <a:lnTo>
                      <a:pt x="31" y="12"/>
                    </a:lnTo>
                    <a:lnTo>
                      <a:pt x="31" y="12"/>
                    </a:lnTo>
                    <a:close/>
                    <a:moveTo>
                      <a:pt x="31" y="12"/>
                    </a:moveTo>
                    <a:lnTo>
                      <a:pt x="31" y="12"/>
                    </a:lnTo>
                    <a:lnTo>
                      <a:pt x="31" y="12"/>
                    </a:lnTo>
                    <a:lnTo>
                      <a:pt x="31" y="12"/>
                    </a:lnTo>
                    <a:lnTo>
                      <a:pt x="31" y="12"/>
                    </a:lnTo>
                    <a:lnTo>
                      <a:pt x="31" y="12"/>
                    </a:lnTo>
                    <a:lnTo>
                      <a:pt x="31" y="12"/>
                    </a:lnTo>
                    <a:close/>
                    <a:moveTo>
                      <a:pt x="59" y="10"/>
                    </a:moveTo>
                    <a:lnTo>
                      <a:pt x="57" y="10"/>
                    </a:lnTo>
                    <a:lnTo>
                      <a:pt x="59" y="10"/>
                    </a:lnTo>
                    <a:lnTo>
                      <a:pt x="59" y="10"/>
                    </a:lnTo>
                    <a:lnTo>
                      <a:pt x="59" y="10"/>
                    </a:lnTo>
                    <a:lnTo>
                      <a:pt x="59" y="10"/>
                    </a:lnTo>
                    <a:close/>
                    <a:moveTo>
                      <a:pt x="54" y="0"/>
                    </a:moveTo>
                    <a:lnTo>
                      <a:pt x="54" y="0"/>
                    </a:lnTo>
                    <a:lnTo>
                      <a:pt x="54" y="0"/>
                    </a:lnTo>
                    <a:lnTo>
                      <a:pt x="54" y="0"/>
                    </a:lnTo>
                    <a:lnTo>
                      <a:pt x="54" y="0"/>
                    </a:lnTo>
                    <a:lnTo>
                      <a:pt x="54" y="0"/>
                    </a:lnTo>
                    <a:close/>
                    <a:moveTo>
                      <a:pt x="54" y="0"/>
                    </a:moveTo>
                    <a:lnTo>
                      <a:pt x="54" y="0"/>
                    </a:lnTo>
                    <a:lnTo>
                      <a:pt x="54" y="0"/>
                    </a:lnTo>
                    <a:lnTo>
                      <a:pt x="54" y="0"/>
                    </a:lnTo>
                    <a:lnTo>
                      <a:pt x="54"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199" name="Freeform 55036">
                <a:extLst>
                  <a:ext uri="{FF2B5EF4-FFF2-40B4-BE49-F238E27FC236}">
                    <a16:creationId xmlns:a16="http://schemas.microsoft.com/office/drawing/2014/main" id="{56C19105-6AEB-45A8-9261-753CBA10AC67}"/>
                  </a:ext>
                </a:extLst>
              </p:cNvPr>
              <p:cNvSpPr>
                <a:spLocks noEditPoints="1"/>
              </p:cNvSpPr>
              <p:nvPr/>
            </p:nvSpPr>
            <p:spPr bwMode="auto">
              <a:xfrm>
                <a:off x="4235291" y="4105186"/>
                <a:ext cx="631920" cy="549579"/>
              </a:xfrm>
              <a:custGeom>
                <a:avLst/>
                <a:gdLst>
                  <a:gd name="T0" fmla="*/ 17 w 330"/>
                  <a:gd name="T1" fmla="*/ 73 h 287"/>
                  <a:gd name="T2" fmla="*/ 7 w 330"/>
                  <a:gd name="T3" fmla="*/ 73 h 287"/>
                  <a:gd name="T4" fmla="*/ 5 w 330"/>
                  <a:gd name="T5" fmla="*/ 47 h 287"/>
                  <a:gd name="T6" fmla="*/ 159 w 330"/>
                  <a:gd name="T7" fmla="*/ 40 h 287"/>
                  <a:gd name="T8" fmla="*/ 176 w 330"/>
                  <a:gd name="T9" fmla="*/ 28 h 287"/>
                  <a:gd name="T10" fmla="*/ 216 w 330"/>
                  <a:gd name="T11" fmla="*/ 23 h 287"/>
                  <a:gd name="T12" fmla="*/ 261 w 330"/>
                  <a:gd name="T13" fmla="*/ 23 h 287"/>
                  <a:gd name="T14" fmla="*/ 299 w 330"/>
                  <a:gd name="T15" fmla="*/ 28 h 287"/>
                  <a:gd name="T16" fmla="*/ 311 w 330"/>
                  <a:gd name="T17" fmla="*/ 54 h 287"/>
                  <a:gd name="T18" fmla="*/ 323 w 330"/>
                  <a:gd name="T19" fmla="*/ 92 h 287"/>
                  <a:gd name="T20" fmla="*/ 302 w 330"/>
                  <a:gd name="T21" fmla="*/ 121 h 287"/>
                  <a:gd name="T22" fmla="*/ 316 w 330"/>
                  <a:gd name="T23" fmla="*/ 142 h 287"/>
                  <a:gd name="T24" fmla="*/ 311 w 330"/>
                  <a:gd name="T25" fmla="*/ 156 h 287"/>
                  <a:gd name="T26" fmla="*/ 316 w 330"/>
                  <a:gd name="T27" fmla="*/ 175 h 287"/>
                  <a:gd name="T28" fmla="*/ 323 w 330"/>
                  <a:gd name="T29" fmla="*/ 187 h 287"/>
                  <a:gd name="T30" fmla="*/ 325 w 330"/>
                  <a:gd name="T31" fmla="*/ 199 h 287"/>
                  <a:gd name="T32" fmla="*/ 318 w 330"/>
                  <a:gd name="T33" fmla="*/ 220 h 287"/>
                  <a:gd name="T34" fmla="*/ 292 w 330"/>
                  <a:gd name="T35" fmla="*/ 247 h 287"/>
                  <a:gd name="T36" fmla="*/ 285 w 330"/>
                  <a:gd name="T37" fmla="*/ 273 h 287"/>
                  <a:gd name="T38" fmla="*/ 287 w 330"/>
                  <a:gd name="T39" fmla="*/ 282 h 287"/>
                  <a:gd name="T40" fmla="*/ 271 w 330"/>
                  <a:gd name="T41" fmla="*/ 280 h 287"/>
                  <a:gd name="T42" fmla="*/ 245 w 330"/>
                  <a:gd name="T43" fmla="*/ 266 h 287"/>
                  <a:gd name="T44" fmla="*/ 226 w 330"/>
                  <a:gd name="T45" fmla="*/ 270 h 287"/>
                  <a:gd name="T46" fmla="*/ 209 w 330"/>
                  <a:gd name="T47" fmla="*/ 268 h 287"/>
                  <a:gd name="T48" fmla="*/ 185 w 330"/>
                  <a:gd name="T49" fmla="*/ 278 h 287"/>
                  <a:gd name="T50" fmla="*/ 173 w 330"/>
                  <a:gd name="T51" fmla="*/ 261 h 287"/>
                  <a:gd name="T52" fmla="*/ 154 w 330"/>
                  <a:gd name="T53" fmla="*/ 261 h 287"/>
                  <a:gd name="T54" fmla="*/ 145 w 330"/>
                  <a:gd name="T55" fmla="*/ 244 h 287"/>
                  <a:gd name="T56" fmla="*/ 128 w 330"/>
                  <a:gd name="T57" fmla="*/ 237 h 287"/>
                  <a:gd name="T58" fmla="*/ 119 w 330"/>
                  <a:gd name="T59" fmla="*/ 230 h 287"/>
                  <a:gd name="T60" fmla="*/ 107 w 330"/>
                  <a:gd name="T61" fmla="*/ 223 h 287"/>
                  <a:gd name="T62" fmla="*/ 95 w 330"/>
                  <a:gd name="T63" fmla="*/ 228 h 287"/>
                  <a:gd name="T64" fmla="*/ 76 w 330"/>
                  <a:gd name="T65" fmla="*/ 225 h 287"/>
                  <a:gd name="T66" fmla="*/ 76 w 330"/>
                  <a:gd name="T67" fmla="*/ 211 h 287"/>
                  <a:gd name="T68" fmla="*/ 55 w 330"/>
                  <a:gd name="T69" fmla="*/ 204 h 287"/>
                  <a:gd name="T70" fmla="*/ 38 w 330"/>
                  <a:gd name="T71" fmla="*/ 194 h 287"/>
                  <a:gd name="T72" fmla="*/ 22 w 330"/>
                  <a:gd name="T73" fmla="*/ 197 h 287"/>
                  <a:gd name="T74" fmla="*/ 29 w 330"/>
                  <a:gd name="T75" fmla="*/ 175 h 287"/>
                  <a:gd name="T76" fmla="*/ 22 w 330"/>
                  <a:gd name="T77" fmla="*/ 163 h 287"/>
                  <a:gd name="T78" fmla="*/ 14 w 330"/>
                  <a:gd name="T79" fmla="*/ 149 h 287"/>
                  <a:gd name="T80" fmla="*/ 19 w 330"/>
                  <a:gd name="T81" fmla="*/ 130 h 287"/>
                  <a:gd name="T82" fmla="*/ 12 w 330"/>
                  <a:gd name="T83" fmla="*/ 109 h 287"/>
                  <a:gd name="T84" fmla="*/ 7 w 330"/>
                  <a:gd name="T85" fmla="*/ 87 h 287"/>
                  <a:gd name="T86" fmla="*/ 17 w 330"/>
                  <a:gd name="T87" fmla="*/ 66 h 287"/>
                  <a:gd name="T88" fmla="*/ 19 w 330"/>
                  <a:gd name="T89" fmla="*/ 45 h 287"/>
                  <a:gd name="T90" fmla="*/ 48 w 330"/>
                  <a:gd name="T91" fmla="*/ 33 h 287"/>
                  <a:gd name="T92" fmla="*/ 79 w 330"/>
                  <a:gd name="T93" fmla="*/ 14 h 287"/>
                  <a:gd name="T94" fmla="*/ 112 w 330"/>
                  <a:gd name="T95" fmla="*/ 2 h 287"/>
                  <a:gd name="T96" fmla="*/ 143 w 330"/>
                  <a:gd name="T97" fmla="*/ 2 h 287"/>
                  <a:gd name="T98" fmla="*/ 140 w 330"/>
                  <a:gd name="T99" fmla="*/ 2 h 287"/>
                  <a:gd name="T100" fmla="*/ 154 w 330"/>
                  <a:gd name="T101" fmla="*/ 23 h 287"/>
                  <a:gd name="T102" fmla="*/ 154 w 330"/>
                  <a:gd name="T103" fmla="*/ 35 h 287"/>
                  <a:gd name="T104" fmla="*/ 152 w 330"/>
                  <a:gd name="T105" fmla="*/ 61 h 287"/>
                  <a:gd name="T106" fmla="*/ 133 w 330"/>
                  <a:gd name="T107" fmla="*/ 83 h 287"/>
                  <a:gd name="T108" fmla="*/ 150 w 330"/>
                  <a:gd name="T109" fmla="*/ 95 h 287"/>
                  <a:gd name="T110" fmla="*/ 157 w 330"/>
                  <a:gd name="T111" fmla="*/ 99 h 287"/>
                  <a:gd name="T112" fmla="*/ 133 w 330"/>
                  <a:gd name="T113" fmla="*/ 87 h 287"/>
                  <a:gd name="T114" fmla="*/ 152 w 330"/>
                  <a:gd name="T115" fmla="*/ 64 h 287"/>
                  <a:gd name="T116" fmla="*/ 154 w 330"/>
                  <a:gd name="T117" fmla="*/ 38 h 287"/>
                  <a:gd name="T118" fmla="*/ 181 w 330"/>
                  <a:gd name="T119" fmla="*/ 19 h 287"/>
                  <a:gd name="T120" fmla="*/ 169 w 330"/>
                  <a:gd name="T121" fmla="*/ 3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0" h="287">
                    <a:moveTo>
                      <a:pt x="5" y="54"/>
                    </a:moveTo>
                    <a:lnTo>
                      <a:pt x="7" y="54"/>
                    </a:lnTo>
                    <a:lnTo>
                      <a:pt x="7" y="57"/>
                    </a:lnTo>
                    <a:lnTo>
                      <a:pt x="10" y="57"/>
                    </a:lnTo>
                    <a:lnTo>
                      <a:pt x="12" y="57"/>
                    </a:lnTo>
                    <a:lnTo>
                      <a:pt x="12" y="59"/>
                    </a:lnTo>
                    <a:lnTo>
                      <a:pt x="14" y="59"/>
                    </a:lnTo>
                    <a:lnTo>
                      <a:pt x="14" y="61"/>
                    </a:lnTo>
                    <a:lnTo>
                      <a:pt x="14" y="64"/>
                    </a:lnTo>
                    <a:lnTo>
                      <a:pt x="17" y="64"/>
                    </a:lnTo>
                    <a:lnTo>
                      <a:pt x="17" y="66"/>
                    </a:lnTo>
                    <a:lnTo>
                      <a:pt x="17" y="68"/>
                    </a:lnTo>
                    <a:lnTo>
                      <a:pt x="14" y="68"/>
                    </a:lnTo>
                    <a:lnTo>
                      <a:pt x="14" y="71"/>
                    </a:lnTo>
                    <a:lnTo>
                      <a:pt x="17" y="71"/>
                    </a:lnTo>
                    <a:lnTo>
                      <a:pt x="17" y="73"/>
                    </a:lnTo>
                    <a:lnTo>
                      <a:pt x="14" y="73"/>
                    </a:lnTo>
                    <a:lnTo>
                      <a:pt x="12" y="73"/>
                    </a:lnTo>
                    <a:lnTo>
                      <a:pt x="14" y="73"/>
                    </a:lnTo>
                    <a:lnTo>
                      <a:pt x="12" y="73"/>
                    </a:lnTo>
                    <a:lnTo>
                      <a:pt x="12" y="76"/>
                    </a:lnTo>
                    <a:lnTo>
                      <a:pt x="12" y="78"/>
                    </a:lnTo>
                    <a:lnTo>
                      <a:pt x="12" y="80"/>
                    </a:lnTo>
                    <a:lnTo>
                      <a:pt x="10" y="80"/>
                    </a:lnTo>
                    <a:lnTo>
                      <a:pt x="10" y="83"/>
                    </a:lnTo>
                    <a:lnTo>
                      <a:pt x="7" y="85"/>
                    </a:lnTo>
                    <a:lnTo>
                      <a:pt x="7" y="83"/>
                    </a:lnTo>
                    <a:lnTo>
                      <a:pt x="7" y="80"/>
                    </a:lnTo>
                    <a:lnTo>
                      <a:pt x="10" y="80"/>
                    </a:lnTo>
                    <a:lnTo>
                      <a:pt x="10" y="78"/>
                    </a:lnTo>
                    <a:lnTo>
                      <a:pt x="10" y="76"/>
                    </a:lnTo>
                    <a:lnTo>
                      <a:pt x="7" y="73"/>
                    </a:lnTo>
                    <a:lnTo>
                      <a:pt x="10" y="73"/>
                    </a:lnTo>
                    <a:lnTo>
                      <a:pt x="7" y="73"/>
                    </a:lnTo>
                    <a:lnTo>
                      <a:pt x="7" y="71"/>
                    </a:lnTo>
                    <a:lnTo>
                      <a:pt x="7" y="68"/>
                    </a:lnTo>
                    <a:lnTo>
                      <a:pt x="7" y="66"/>
                    </a:lnTo>
                    <a:lnTo>
                      <a:pt x="5" y="66"/>
                    </a:lnTo>
                    <a:lnTo>
                      <a:pt x="5" y="64"/>
                    </a:lnTo>
                    <a:lnTo>
                      <a:pt x="5" y="61"/>
                    </a:lnTo>
                    <a:lnTo>
                      <a:pt x="5" y="59"/>
                    </a:lnTo>
                    <a:lnTo>
                      <a:pt x="5" y="57"/>
                    </a:lnTo>
                    <a:lnTo>
                      <a:pt x="5" y="54"/>
                    </a:lnTo>
                    <a:lnTo>
                      <a:pt x="5" y="57"/>
                    </a:lnTo>
                    <a:lnTo>
                      <a:pt x="5" y="54"/>
                    </a:lnTo>
                    <a:close/>
                    <a:moveTo>
                      <a:pt x="3" y="45"/>
                    </a:moveTo>
                    <a:lnTo>
                      <a:pt x="5" y="45"/>
                    </a:lnTo>
                    <a:lnTo>
                      <a:pt x="5" y="47"/>
                    </a:lnTo>
                    <a:lnTo>
                      <a:pt x="5" y="49"/>
                    </a:lnTo>
                    <a:lnTo>
                      <a:pt x="7" y="52"/>
                    </a:lnTo>
                    <a:lnTo>
                      <a:pt x="5" y="52"/>
                    </a:lnTo>
                    <a:lnTo>
                      <a:pt x="5" y="49"/>
                    </a:lnTo>
                    <a:lnTo>
                      <a:pt x="3" y="49"/>
                    </a:lnTo>
                    <a:lnTo>
                      <a:pt x="3" y="47"/>
                    </a:lnTo>
                    <a:lnTo>
                      <a:pt x="3" y="45"/>
                    </a:lnTo>
                    <a:close/>
                    <a:moveTo>
                      <a:pt x="164" y="40"/>
                    </a:moveTo>
                    <a:lnTo>
                      <a:pt x="162" y="40"/>
                    </a:lnTo>
                    <a:lnTo>
                      <a:pt x="162" y="38"/>
                    </a:lnTo>
                    <a:lnTo>
                      <a:pt x="162" y="40"/>
                    </a:lnTo>
                    <a:lnTo>
                      <a:pt x="159" y="40"/>
                    </a:lnTo>
                    <a:lnTo>
                      <a:pt x="159" y="42"/>
                    </a:lnTo>
                    <a:lnTo>
                      <a:pt x="157" y="42"/>
                    </a:lnTo>
                    <a:lnTo>
                      <a:pt x="159" y="42"/>
                    </a:lnTo>
                    <a:lnTo>
                      <a:pt x="159" y="40"/>
                    </a:lnTo>
                    <a:lnTo>
                      <a:pt x="162" y="40"/>
                    </a:lnTo>
                    <a:lnTo>
                      <a:pt x="164" y="40"/>
                    </a:lnTo>
                    <a:lnTo>
                      <a:pt x="164" y="38"/>
                    </a:lnTo>
                    <a:lnTo>
                      <a:pt x="166" y="38"/>
                    </a:lnTo>
                    <a:lnTo>
                      <a:pt x="166" y="35"/>
                    </a:lnTo>
                    <a:lnTo>
                      <a:pt x="169" y="35"/>
                    </a:lnTo>
                    <a:lnTo>
                      <a:pt x="169" y="33"/>
                    </a:lnTo>
                    <a:lnTo>
                      <a:pt x="171" y="33"/>
                    </a:lnTo>
                    <a:lnTo>
                      <a:pt x="171" y="30"/>
                    </a:lnTo>
                    <a:lnTo>
                      <a:pt x="171" y="28"/>
                    </a:lnTo>
                    <a:lnTo>
                      <a:pt x="169" y="28"/>
                    </a:lnTo>
                    <a:lnTo>
                      <a:pt x="171" y="28"/>
                    </a:lnTo>
                    <a:lnTo>
                      <a:pt x="173" y="28"/>
                    </a:lnTo>
                    <a:lnTo>
                      <a:pt x="173" y="30"/>
                    </a:lnTo>
                    <a:lnTo>
                      <a:pt x="173" y="28"/>
                    </a:lnTo>
                    <a:lnTo>
                      <a:pt x="176" y="28"/>
                    </a:lnTo>
                    <a:lnTo>
                      <a:pt x="176" y="26"/>
                    </a:lnTo>
                    <a:lnTo>
                      <a:pt x="178" y="26"/>
                    </a:lnTo>
                    <a:lnTo>
                      <a:pt x="178" y="23"/>
                    </a:lnTo>
                    <a:lnTo>
                      <a:pt x="181" y="23"/>
                    </a:lnTo>
                    <a:lnTo>
                      <a:pt x="183" y="23"/>
                    </a:lnTo>
                    <a:lnTo>
                      <a:pt x="183" y="21"/>
                    </a:lnTo>
                    <a:lnTo>
                      <a:pt x="185" y="21"/>
                    </a:lnTo>
                    <a:lnTo>
                      <a:pt x="185" y="19"/>
                    </a:lnTo>
                    <a:lnTo>
                      <a:pt x="188" y="19"/>
                    </a:lnTo>
                    <a:lnTo>
                      <a:pt x="190" y="19"/>
                    </a:lnTo>
                    <a:lnTo>
                      <a:pt x="195" y="21"/>
                    </a:lnTo>
                    <a:lnTo>
                      <a:pt x="200" y="21"/>
                    </a:lnTo>
                    <a:lnTo>
                      <a:pt x="202" y="21"/>
                    </a:lnTo>
                    <a:lnTo>
                      <a:pt x="207" y="21"/>
                    </a:lnTo>
                    <a:lnTo>
                      <a:pt x="214" y="23"/>
                    </a:lnTo>
                    <a:lnTo>
                      <a:pt x="216" y="23"/>
                    </a:lnTo>
                    <a:lnTo>
                      <a:pt x="219" y="23"/>
                    </a:lnTo>
                    <a:lnTo>
                      <a:pt x="221" y="23"/>
                    </a:lnTo>
                    <a:lnTo>
                      <a:pt x="228" y="23"/>
                    </a:lnTo>
                    <a:lnTo>
                      <a:pt x="230" y="23"/>
                    </a:lnTo>
                    <a:lnTo>
                      <a:pt x="233" y="23"/>
                    </a:lnTo>
                    <a:lnTo>
                      <a:pt x="235" y="26"/>
                    </a:lnTo>
                    <a:lnTo>
                      <a:pt x="238" y="26"/>
                    </a:lnTo>
                    <a:lnTo>
                      <a:pt x="240" y="26"/>
                    </a:lnTo>
                    <a:lnTo>
                      <a:pt x="242" y="26"/>
                    </a:lnTo>
                    <a:lnTo>
                      <a:pt x="245" y="26"/>
                    </a:lnTo>
                    <a:lnTo>
                      <a:pt x="247" y="26"/>
                    </a:lnTo>
                    <a:lnTo>
                      <a:pt x="252" y="26"/>
                    </a:lnTo>
                    <a:lnTo>
                      <a:pt x="257" y="26"/>
                    </a:lnTo>
                    <a:lnTo>
                      <a:pt x="259" y="26"/>
                    </a:lnTo>
                    <a:lnTo>
                      <a:pt x="259" y="23"/>
                    </a:lnTo>
                    <a:lnTo>
                      <a:pt x="261" y="23"/>
                    </a:lnTo>
                    <a:lnTo>
                      <a:pt x="264" y="23"/>
                    </a:lnTo>
                    <a:lnTo>
                      <a:pt x="266" y="23"/>
                    </a:lnTo>
                    <a:lnTo>
                      <a:pt x="271" y="23"/>
                    </a:lnTo>
                    <a:lnTo>
                      <a:pt x="273" y="23"/>
                    </a:lnTo>
                    <a:lnTo>
                      <a:pt x="280" y="23"/>
                    </a:lnTo>
                    <a:lnTo>
                      <a:pt x="283" y="23"/>
                    </a:lnTo>
                    <a:lnTo>
                      <a:pt x="285" y="23"/>
                    </a:lnTo>
                    <a:lnTo>
                      <a:pt x="287" y="21"/>
                    </a:lnTo>
                    <a:lnTo>
                      <a:pt x="290" y="21"/>
                    </a:lnTo>
                    <a:lnTo>
                      <a:pt x="292" y="21"/>
                    </a:lnTo>
                    <a:lnTo>
                      <a:pt x="292" y="23"/>
                    </a:lnTo>
                    <a:lnTo>
                      <a:pt x="294" y="23"/>
                    </a:lnTo>
                    <a:lnTo>
                      <a:pt x="294" y="26"/>
                    </a:lnTo>
                    <a:lnTo>
                      <a:pt x="297" y="26"/>
                    </a:lnTo>
                    <a:lnTo>
                      <a:pt x="299" y="26"/>
                    </a:lnTo>
                    <a:lnTo>
                      <a:pt x="299" y="28"/>
                    </a:lnTo>
                    <a:lnTo>
                      <a:pt x="302" y="28"/>
                    </a:lnTo>
                    <a:lnTo>
                      <a:pt x="304" y="28"/>
                    </a:lnTo>
                    <a:lnTo>
                      <a:pt x="304" y="30"/>
                    </a:lnTo>
                    <a:lnTo>
                      <a:pt x="306" y="30"/>
                    </a:lnTo>
                    <a:lnTo>
                      <a:pt x="306" y="33"/>
                    </a:lnTo>
                    <a:lnTo>
                      <a:pt x="309" y="33"/>
                    </a:lnTo>
                    <a:lnTo>
                      <a:pt x="309" y="35"/>
                    </a:lnTo>
                    <a:lnTo>
                      <a:pt x="309" y="38"/>
                    </a:lnTo>
                    <a:lnTo>
                      <a:pt x="309" y="40"/>
                    </a:lnTo>
                    <a:lnTo>
                      <a:pt x="309" y="42"/>
                    </a:lnTo>
                    <a:lnTo>
                      <a:pt x="309" y="45"/>
                    </a:lnTo>
                    <a:lnTo>
                      <a:pt x="309" y="47"/>
                    </a:lnTo>
                    <a:lnTo>
                      <a:pt x="309" y="49"/>
                    </a:lnTo>
                    <a:lnTo>
                      <a:pt x="311" y="49"/>
                    </a:lnTo>
                    <a:lnTo>
                      <a:pt x="311" y="52"/>
                    </a:lnTo>
                    <a:lnTo>
                      <a:pt x="311" y="54"/>
                    </a:lnTo>
                    <a:lnTo>
                      <a:pt x="311" y="57"/>
                    </a:lnTo>
                    <a:lnTo>
                      <a:pt x="313" y="61"/>
                    </a:lnTo>
                    <a:lnTo>
                      <a:pt x="313" y="64"/>
                    </a:lnTo>
                    <a:lnTo>
                      <a:pt x="313" y="66"/>
                    </a:lnTo>
                    <a:lnTo>
                      <a:pt x="316" y="68"/>
                    </a:lnTo>
                    <a:lnTo>
                      <a:pt x="316" y="71"/>
                    </a:lnTo>
                    <a:lnTo>
                      <a:pt x="318" y="76"/>
                    </a:lnTo>
                    <a:lnTo>
                      <a:pt x="321" y="80"/>
                    </a:lnTo>
                    <a:lnTo>
                      <a:pt x="321" y="83"/>
                    </a:lnTo>
                    <a:lnTo>
                      <a:pt x="323" y="83"/>
                    </a:lnTo>
                    <a:lnTo>
                      <a:pt x="323" y="85"/>
                    </a:lnTo>
                    <a:lnTo>
                      <a:pt x="321" y="85"/>
                    </a:lnTo>
                    <a:lnTo>
                      <a:pt x="321" y="87"/>
                    </a:lnTo>
                    <a:lnTo>
                      <a:pt x="323" y="87"/>
                    </a:lnTo>
                    <a:lnTo>
                      <a:pt x="323" y="90"/>
                    </a:lnTo>
                    <a:lnTo>
                      <a:pt x="323" y="92"/>
                    </a:lnTo>
                    <a:lnTo>
                      <a:pt x="323" y="95"/>
                    </a:lnTo>
                    <a:lnTo>
                      <a:pt x="323" y="97"/>
                    </a:lnTo>
                    <a:lnTo>
                      <a:pt x="323" y="99"/>
                    </a:lnTo>
                    <a:lnTo>
                      <a:pt x="323" y="102"/>
                    </a:lnTo>
                    <a:lnTo>
                      <a:pt x="323" y="106"/>
                    </a:lnTo>
                    <a:lnTo>
                      <a:pt x="321" y="106"/>
                    </a:lnTo>
                    <a:lnTo>
                      <a:pt x="318" y="109"/>
                    </a:lnTo>
                    <a:lnTo>
                      <a:pt x="316" y="111"/>
                    </a:lnTo>
                    <a:lnTo>
                      <a:pt x="313" y="111"/>
                    </a:lnTo>
                    <a:lnTo>
                      <a:pt x="311" y="111"/>
                    </a:lnTo>
                    <a:lnTo>
                      <a:pt x="309" y="114"/>
                    </a:lnTo>
                    <a:lnTo>
                      <a:pt x="306" y="114"/>
                    </a:lnTo>
                    <a:lnTo>
                      <a:pt x="306" y="116"/>
                    </a:lnTo>
                    <a:lnTo>
                      <a:pt x="304" y="118"/>
                    </a:lnTo>
                    <a:lnTo>
                      <a:pt x="304" y="121"/>
                    </a:lnTo>
                    <a:lnTo>
                      <a:pt x="302" y="121"/>
                    </a:lnTo>
                    <a:lnTo>
                      <a:pt x="299" y="123"/>
                    </a:lnTo>
                    <a:lnTo>
                      <a:pt x="299" y="125"/>
                    </a:lnTo>
                    <a:lnTo>
                      <a:pt x="299" y="128"/>
                    </a:lnTo>
                    <a:lnTo>
                      <a:pt x="299" y="130"/>
                    </a:lnTo>
                    <a:lnTo>
                      <a:pt x="302" y="130"/>
                    </a:lnTo>
                    <a:lnTo>
                      <a:pt x="304" y="130"/>
                    </a:lnTo>
                    <a:lnTo>
                      <a:pt x="306" y="130"/>
                    </a:lnTo>
                    <a:lnTo>
                      <a:pt x="306" y="133"/>
                    </a:lnTo>
                    <a:lnTo>
                      <a:pt x="309" y="133"/>
                    </a:lnTo>
                    <a:lnTo>
                      <a:pt x="309" y="135"/>
                    </a:lnTo>
                    <a:lnTo>
                      <a:pt x="311" y="135"/>
                    </a:lnTo>
                    <a:lnTo>
                      <a:pt x="313" y="135"/>
                    </a:lnTo>
                    <a:lnTo>
                      <a:pt x="313" y="137"/>
                    </a:lnTo>
                    <a:lnTo>
                      <a:pt x="313" y="140"/>
                    </a:lnTo>
                    <a:lnTo>
                      <a:pt x="316" y="140"/>
                    </a:lnTo>
                    <a:lnTo>
                      <a:pt x="316" y="142"/>
                    </a:lnTo>
                    <a:lnTo>
                      <a:pt x="313" y="142"/>
                    </a:lnTo>
                    <a:lnTo>
                      <a:pt x="313" y="144"/>
                    </a:lnTo>
                    <a:lnTo>
                      <a:pt x="313" y="147"/>
                    </a:lnTo>
                    <a:lnTo>
                      <a:pt x="313" y="149"/>
                    </a:lnTo>
                    <a:lnTo>
                      <a:pt x="311" y="149"/>
                    </a:lnTo>
                    <a:lnTo>
                      <a:pt x="313" y="149"/>
                    </a:lnTo>
                    <a:lnTo>
                      <a:pt x="311" y="149"/>
                    </a:lnTo>
                    <a:lnTo>
                      <a:pt x="313" y="149"/>
                    </a:lnTo>
                    <a:lnTo>
                      <a:pt x="313" y="152"/>
                    </a:lnTo>
                    <a:lnTo>
                      <a:pt x="311" y="152"/>
                    </a:lnTo>
                    <a:lnTo>
                      <a:pt x="311" y="154"/>
                    </a:lnTo>
                    <a:lnTo>
                      <a:pt x="311" y="152"/>
                    </a:lnTo>
                    <a:lnTo>
                      <a:pt x="311" y="154"/>
                    </a:lnTo>
                    <a:lnTo>
                      <a:pt x="309" y="154"/>
                    </a:lnTo>
                    <a:lnTo>
                      <a:pt x="311" y="154"/>
                    </a:lnTo>
                    <a:lnTo>
                      <a:pt x="311" y="156"/>
                    </a:lnTo>
                    <a:lnTo>
                      <a:pt x="311" y="159"/>
                    </a:lnTo>
                    <a:lnTo>
                      <a:pt x="311" y="161"/>
                    </a:lnTo>
                    <a:lnTo>
                      <a:pt x="311" y="163"/>
                    </a:lnTo>
                    <a:lnTo>
                      <a:pt x="313" y="163"/>
                    </a:lnTo>
                    <a:lnTo>
                      <a:pt x="313" y="166"/>
                    </a:lnTo>
                    <a:lnTo>
                      <a:pt x="316" y="166"/>
                    </a:lnTo>
                    <a:lnTo>
                      <a:pt x="313" y="166"/>
                    </a:lnTo>
                    <a:lnTo>
                      <a:pt x="313" y="168"/>
                    </a:lnTo>
                    <a:lnTo>
                      <a:pt x="316" y="168"/>
                    </a:lnTo>
                    <a:lnTo>
                      <a:pt x="316" y="171"/>
                    </a:lnTo>
                    <a:lnTo>
                      <a:pt x="316" y="168"/>
                    </a:lnTo>
                    <a:lnTo>
                      <a:pt x="316" y="171"/>
                    </a:lnTo>
                    <a:lnTo>
                      <a:pt x="316" y="173"/>
                    </a:lnTo>
                    <a:lnTo>
                      <a:pt x="313" y="173"/>
                    </a:lnTo>
                    <a:lnTo>
                      <a:pt x="313" y="175"/>
                    </a:lnTo>
                    <a:lnTo>
                      <a:pt x="316" y="175"/>
                    </a:lnTo>
                    <a:lnTo>
                      <a:pt x="316" y="178"/>
                    </a:lnTo>
                    <a:lnTo>
                      <a:pt x="316" y="175"/>
                    </a:lnTo>
                    <a:lnTo>
                      <a:pt x="316" y="178"/>
                    </a:lnTo>
                    <a:lnTo>
                      <a:pt x="316" y="180"/>
                    </a:lnTo>
                    <a:lnTo>
                      <a:pt x="318" y="180"/>
                    </a:lnTo>
                    <a:lnTo>
                      <a:pt x="318" y="182"/>
                    </a:lnTo>
                    <a:lnTo>
                      <a:pt x="321" y="182"/>
                    </a:lnTo>
                    <a:lnTo>
                      <a:pt x="321" y="185"/>
                    </a:lnTo>
                    <a:lnTo>
                      <a:pt x="321" y="182"/>
                    </a:lnTo>
                    <a:lnTo>
                      <a:pt x="321" y="185"/>
                    </a:lnTo>
                    <a:lnTo>
                      <a:pt x="321" y="182"/>
                    </a:lnTo>
                    <a:lnTo>
                      <a:pt x="321" y="185"/>
                    </a:lnTo>
                    <a:lnTo>
                      <a:pt x="321" y="187"/>
                    </a:lnTo>
                    <a:lnTo>
                      <a:pt x="321" y="185"/>
                    </a:lnTo>
                    <a:lnTo>
                      <a:pt x="321" y="187"/>
                    </a:lnTo>
                    <a:lnTo>
                      <a:pt x="323" y="187"/>
                    </a:lnTo>
                    <a:lnTo>
                      <a:pt x="323" y="190"/>
                    </a:lnTo>
                    <a:lnTo>
                      <a:pt x="325" y="192"/>
                    </a:lnTo>
                    <a:lnTo>
                      <a:pt x="325" y="194"/>
                    </a:lnTo>
                    <a:lnTo>
                      <a:pt x="328" y="194"/>
                    </a:lnTo>
                    <a:lnTo>
                      <a:pt x="328" y="197"/>
                    </a:lnTo>
                    <a:lnTo>
                      <a:pt x="330" y="197"/>
                    </a:lnTo>
                    <a:lnTo>
                      <a:pt x="330" y="199"/>
                    </a:lnTo>
                    <a:lnTo>
                      <a:pt x="328" y="199"/>
                    </a:lnTo>
                    <a:lnTo>
                      <a:pt x="328" y="197"/>
                    </a:lnTo>
                    <a:lnTo>
                      <a:pt x="325" y="199"/>
                    </a:lnTo>
                    <a:lnTo>
                      <a:pt x="325" y="197"/>
                    </a:lnTo>
                    <a:lnTo>
                      <a:pt x="325" y="199"/>
                    </a:lnTo>
                    <a:lnTo>
                      <a:pt x="325" y="197"/>
                    </a:lnTo>
                    <a:lnTo>
                      <a:pt x="325" y="199"/>
                    </a:lnTo>
                    <a:lnTo>
                      <a:pt x="325" y="197"/>
                    </a:lnTo>
                    <a:lnTo>
                      <a:pt x="325" y="199"/>
                    </a:lnTo>
                    <a:lnTo>
                      <a:pt x="325" y="197"/>
                    </a:lnTo>
                    <a:lnTo>
                      <a:pt x="325" y="199"/>
                    </a:lnTo>
                    <a:lnTo>
                      <a:pt x="323" y="199"/>
                    </a:lnTo>
                    <a:lnTo>
                      <a:pt x="325" y="201"/>
                    </a:lnTo>
                    <a:lnTo>
                      <a:pt x="325" y="204"/>
                    </a:lnTo>
                    <a:lnTo>
                      <a:pt x="328" y="204"/>
                    </a:lnTo>
                    <a:lnTo>
                      <a:pt x="328" y="206"/>
                    </a:lnTo>
                    <a:lnTo>
                      <a:pt x="328" y="209"/>
                    </a:lnTo>
                    <a:lnTo>
                      <a:pt x="328" y="211"/>
                    </a:lnTo>
                    <a:lnTo>
                      <a:pt x="328" y="213"/>
                    </a:lnTo>
                    <a:lnTo>
                      <a:pt x="328" y="216"/>
                    </a:lnTo>
                    <a:lnTo>
                      <a:pt x="328" y="218"/>
                    </a:lnTo>
                    <a:lnTo>
                      <a:pt x="325" y="218"/>
                    </a:lnTo>
                    <a:lnTo>
                      <a:pt x="323" y="218"/>
                    </a:lnTo>
                    <a:lnTo>
                      <a:pt x="318" y="218"/>
                    </a:lnTo>
                    <a:lnTo>
                      <a:pt x="318" y="220"/>
                    </a:lnTo>
                    <a:lnTo>
                      <a:pt x="316" y="220"/>
                    </a:lnTo>
                    <a:lnTo>
                      <a:pt x="316" y="223"/>
                    </a:lnTo>
                    <a:lnTo>
                      <a:pt x="313" y="223"/>
                    </a:lnTo>
                    <a:lnTo>
                      <a:pt x="313" y="225"/>
                    </a:lnTo>
                    <a:lnTo>
                      <a:pt x="311" y="225"/>
                    </a:lnTo>
                    <a:lnTo>
                      <a:pt x="311" y="228"/>
                    </a:lnTo>
                    <a:lnTo>
                      <a:pt x="309" y="228"/>
                    </a:lnTo>
                    <a:lnTo>
                      <a:pt x="306" y="230"/>
                    </a:lnTo>
                    <a:lnTo>
                      <a:pt x="304" y="232"/>
                    </a:lnTo>
                    <a:lnTo>
                      <a:pt x="302" y="235"/>
                    </a:lnTo>
                    <a:lnTo>
                      <a:pt x="299" y="237"/>
                    </a:lnTo>
                    <a:lnTo>
                      <a:pt x="297" y="239"/>
                    </a:lnTo>
                    <a:lnTo>
                      <a:pt x="297" y="242"/>
                    </a:lnTo>
                    <a:lnTo>
                      <a:pt x="294" y="242"/>
                    </a:lnTo>
                    <a:lnTo>
                      <a:pt x="294" y="244"/>
                    </a:lnTo>
                    <a:lnTo>
                      <a:pt x="292" y="247"/>
                    </a:lnTo>
                    <a:lnTo>
                      <a:pt x="292" y="249"/>
                    </a:lnTo>
                    <a:lnTo>
                      <a:pt x="290" y="249"/>
                    </a:lnTo>
                    <a:lnTo>
                      <a:pt x="290" y="251"/>
                    </a:lnTo>
                    <a:lnTo>
                      <a:pt x="287" y="251"/>
                    </a:lnTo>
                    <a:lnTo>
                      <a:pt x="287" y="254"/>
                    </a:lnTo>
                    <a:lnTo>
                      <a:pt x="285" y="254"/>
                    </a:lnTo>
                    <a:lnTo>
                      <a:pt x="285" y="256"/>
                    </a:lnTo>
                    <a:lnTo>
                      <a:pt x="283" y="258"/>
                    </a:lnTo>
                    <a:lnTo>
                      <a:pt x="283" y="261"/>
                    </a:lnTo>
                    <a:lnTo>
                      <a:pt x="280" y="261"/>
                    </a:lnTo>
                    <a:lnTo>
                      <a:pt x="280" y="263"/>
                    </a:lnTo>
                    <a:lnTo>
                      <a:pt x="283" y="263"/>
                    </a:lnTo>
                    <a:lnTo>
                      <a:pt x="283" y="266"/>
                    </a:lnTo>
                    <a:lnTo>
                      <a:pt x="285" y="268"/>
                    </a:lnTo>
                    <a:lnTo>
                      <a:pt x="285" y="270"/>
                    </a:lnTo>
                    <a:lnTo>
                      <a:pt x="285" y="273"/>
                    </a:lnTo>
                    <a:lnTo>
                      <a:pt x="283" y="275"/>
                    </a:lnTo>
                    <a:lnTo>
                      <a:pt x="283" y="278"/>
                    </a:lnTo>
                    <a:lnTo>
                      <a:pt x="285" y="278"/>
                    </a:lnTo>
                    <a:lnTo>
                      <a:pt x="283" y="278"/>
                    </a:lnTo>
                    <a:lnTo>
                      <a:pt x="283" y="280"/>
                    </a:lnTo>
                    <a:lnTo>
                      <a:pt x="283" y="278"/>
                    </a:lnTo>
                    <a:lnTo>
                      <a:pt x="285" y="278"/>
                    </a:lnTo>
                    <a:lnTo>
                      <a:pt x="285" y="280"/>
                    </a:lnTo>
                    <a:lnTo>
                      <a:pt x="283" y="280"/>
                    </a:lnTo>
                    <a:lnTo>
                      <a:pt x="285" y="280"/>
                    </a:lnTo>
                    <a:lnTo>
                      <a:pt x="287" y="280"/>
                    </a:lnTo>
                    <a:lnTo>
                      <a:pt x="287" y="282"/>
                    </a:lnTo>
                    <a:lnTo>
                      <a:pt x="287" y="280"/>
                    </a:lnTo>
                    <a:lnTo>
                      <a:pt x="287" y="282"/>
                    </a:lnTo>
                    <a:lnTo>
                      <a:pt x="290" y="282"/>
                    </a:lnTo>
                    <a:lnTo>
                      <a:pt x="287" y="282"/>
                    </a:lnTo>
                    <a:lnTo>
                      <a:pt x="290" y="282"/>
                    </a:lnTo>
                    <a:lnTo>
                      <a:pt x="287" y="282"/>
                    </a:lnTo>
                    <a:lnTo>
                      <a:pt x="287" y="285"/>
                    </a:lnTo>
                    <a:lnTo>
                      <a:pt x="287" y="287"/>
                    </a:lnTo>
                    <a:lnTo>
                      <a:pt x="290" y="287"/>
                    </a:lnTo>
                    <a:lnTo>
                      <a:pt x="287" y="287"/>
                    </a:lnTo>
                    <a:lnTo>
                      <a:pt x="287" y="285"/>
                    </a:lnTo>
                    <a:lnTo>
                      <a:pt x="285" y="285"/>
                    </a:lnTo>
                    <a:lnTo>
                      <a:pt x="283" y="285"/>
                    </a:lnTo>
                    <a:lnTo>
                      <a:pt x="280" y="285"/>
                    </a:lnTo>
                    <a:lnTo>
                      <a:pt x="280" y="282"/>
                    </a:lnTo>
                    <a:lnTo>
                      <a:pt x="278" y="282"/>
                    </a:lnTo>
                    <a:lnTo>
                      <a:pt x="275" y="282"/>
                    </a:lnTo>
                    <a:lnTo>
                      <a:pt x="273" y="282"/>
                    </a:lnTo>
                    <a:lnTo>
                      <a:pt x="273" y="280"/>
                    </a:lnTo>
                    <a:lnTo>
                      <a:pt x="271" y="280"/>
                    </a:lnTo>
                    <a:lnTo>
                      <a:pt x="268" y="280"/>
                    </a:lnTo>
                    <a:lnTo>
                      <a:pt x="266" y="280"/>
                    </a:lnTo>
                    <a:lnTo>
                      <a:pt x="266" y="278"/>
                    </a:lnTo>
                    <a:lnTo>
                      <a:pt x="264" y="278"/>
                    </a:lnTo>
                    <a:lnTo>
                      <a:pt x="261" y="278"/>
                    </a:lnTo>
                    <a:lnTo>
                      <a:pt x="261" y="275"/>
                    </a:lnTo>
                    <a:lnTo>
                      <a:pt x="261" y="273"/>
                    </a:lnTo>
                    <a:lnTo>
                      <a:pt x="259" y="273"/>
                    </a:lnTo>
                    <a:lnTo>
                      <a:pt x="259" y="270"/>
                    </a:lnTo>
                    <a:lnTo>
                      <a:pt x="257" y="270"/>
                    </a:lnTo>
                    <a:lnTo>
                      <a:pt x="254" y="268"/>
                    </a:lnTo>
                    <a:lnTo>
                      <a:pt x="252" y="270"/>
                    </a:lnTo>
                    <a:lnTo>
                      <a:pt x="252" y="268"/>
                    </a:lnTo>
                    <a:lnTo>
                      <a:pt x="249" y="268"/>
                    </a:lnTo>
                    <a:lnTo>
                      <a:pt x="247" y="266"/>
                    </a:lnTo>
                    <a:lnTo>
                      <a:pt x="245" y="266"/>
                    </a:lnTo>
                    <a:lnTo>
                      <a:pt x="245" y="268"/>
                    </a:lnTo>
                    <a:lnTo>
                      <a:pt x="242" y="266"/>
                    </a:lnTo>
                    <a:lnTo>
                      <a:pt x="242" y="268"/>
                    </a:lnTo>
                    <a:lnTo>
                      <a:pt x="240" y="268"/>
                    </a:lnTo>
                    <a:lnTo>
                      <a:pt x="240" y="266"/>
                    </a:lnTo>
                    <a:lnTo>
                      <a:pt x="238" y="266"/>
                    </a:lnTo>
                    <a:lnTo>
                      <a:pt x="235" y="266"/>
                    </a:lnTo>
                    <a:lnTo>
                      <a:pt x="233" y="266"/>
                    </a:lnTo>
                    <a:lnTo>
                      <a:pt x="233" y="268"/>
                    </a:lnTo>
                    <a:lnTo>
                      <a:pt x="230" y="266"/>
                    </a:lnTo>
                    <a:lnTo>
                      <a:pt x="228" y="266"/>
                    </a:lnTo>
                    <a:lnTo>
                      <a:pt x="228" y="268"/>
                    </a:lnTo>
                    <a:lnTo>
                      <a:pt x="230" y="268"/>
                    </a:lnTo>
                    <a:lnTo>
                      <a:pt x="230" y="270"/>
                    </a:lnTo>
                    <a:lnTo>
                      <a:pt x="228" y="270"/>
                    </a:lnTo>
                    <a:lnTo>
                      <a:pt x="226" y="270"/>
                    </a:lnTo>
                    <a:lnTo>
                      <a:pt x="226" y="273"/>
                    </a:lnTo>
                    <a:lnTo>
                      <a:pt x="223" y="273"/>
                    </a:lnTo>
                    <a:lnTo>
                      <a:pt x="223" y="270"/>
                    </a:lnTo>
                    <a:lnTo>
                      <a:pt x="223" y="273"/>
                    </a:lnTo>
                    <a:lnTo>
                      <a:pt x="223" y="270"/>
                    </a:lnTo>
                    <a:lnTo>
                      <a:pt x="221" y="270"/>
                    </a:lnTo>
                    <a:lnTo>
                      <a:pt x="219" y="270"/>
                    </a:lnTo>
                    <a:lnTo>
                      <a:pt x="221" y="270"/>
                    </a:lnTo>
                    <a:lnTo>
                      <a:pt x="219" y="270"/>
                    </a:lnTo>
                    <a:lnTo>
                      <a:pt x="219" y="268"/>
                    </a:lnTo>
                    <a:lnTo>
                      <a:pt x="219" y="270"/>
                    </a:lnTo>
                    <a:lnTo>
                      <a:pt x="219" y="268"/>
                    </a:lnTo>
                    <a:lnTo>
                      <a:pt x="216" y="268"/>
                    </a:lnTo>
                    <a:lnTo>
                      <a:pt x="214" y="268"/>
                    </a:lnTo>
                    <a:lnTo>
                      <a:pt x="211" y="268"/>
                    </a:lnTo>
                    <a:lnTo>
                      <a:pt x="209" y="268"/>
                    </a:lnTo>
                    <a:lnTo>
                      <a:pt x="207" y="268"/>
                    </a:lnTo>
                    <a:lnTo>
                      <a:pt x="204" y="268"/>
                    </a:lnTo>
                    <a:lnTo>
                      <a:pt x="204" y="270"/>
                    </a:lnTo>
                    <a:lnTo>
                      <a:pt x="202" y="270"/>
                    </a:lnTo>
                    <a:lnTo>
                      <a:pt x="200" y="270"/>
                    </a:lnTo>
                    <a:lnTo>
                      <a:pt x="200" y="273"/>
                    </a:lnTo>
                    <a:lnTo>
                      <a:pt x="197" y="273"/>
                    </a:lnTo>
                    <a:lnTo>
                      <a:pt x="197" y="275"/>
                    </a:lnTo>
                    <a:lnTo>
                      <a:pt x="197" y="278"/>
                    </a:lnTo>
                    <a:lnTo>
                      <a:pt x="195" y="278"/>
                    </a:lnTo>
                    <a:lnTo>
                      <a:pt x="192" y="278"/>
                    </a:lnTo>
                    <a:lnTo>
                      <a:pt x="192" y="275"/>
                    </a:lnTo>
                    <a:lnTo>
                      <a:pt x="190" y="275"/>
                    </a:lnTo>
                    <a:lnTo>
                      <a:pt x="190" y="278"/>
                    </a:lnTo>
                    <a:lnTo>
                      <a:pt x="188" y="278"/>
                    </a:lnTo>
                    <a:lnTo>
                      <a:pt x="185" y="278"/>
                    </a:lnTo>
                    <a:lnTo>
                      <a:pt x="185" y="275"/>
                    </a:lnTo>
                    <a:lnTo>
                      <a:pt x="188" y="275"/>
                    </a:lnTo>
                    <a:lnTo>
                      <a:pt x="188" y="273"/>
                    </a:lnTo>
                    <a:lnTo>
                      <a:pt x="188" y="270"/>
                    </a:lnTo>
                    <a:lnTo>
                      <a:pt x="188" y="268"/>
                    </a:lnTo>
                    <a:lnTo>
                      <a:pt x="185" y="268"/>
                    </a:lnTo>
                    <a:lnTo>
                      <a:pt x="183" y="268"/>
                    </a:lnTo>
                    <a:lnTo>
                      <a:pt x="181" y="268"/>
                    </a:lnTo>
                    <a:lnTo>
                      <a:pt x="183" y="266"/>
                    </a:lnTo>
                    <a:lnTo>
                      <a:pt x="181" y="266"/>
                    </a:lnTo>
                    <a:lnTo>
                      <a:pt x="178" y="263"/>
                    </a:lnTo>
                    <a:lnTo>
                      <a:pt x="178" y="261"/>
                    </a:lnTo>
                    <a:lnTo>
                      <a:pt x="178" y="258"/>
                    </a:lnTo>
                    <a:lnTo>
                      <a:pt x="176" y="258"/>
                    </a:lnTo>
                    <a:lnTo>
                      <a:pt x="173" y="258"/>
                    </a:lnTo>
                    <a:lnTo>
                      <a:pt x="173" y="261"/>
                    </a:lnTo>
                    <a:lnTo>
                      <a:pt x="171" y="261"/>
                    </a:lnTo>
                    <a:lnTo>
                      <a:pt x="169" y="261"/>
                    </a:lnTo>
                    <a:lnTo>
                      <a:pt x="169" y="263"/>
                    </a:lnTo>
                    <a:lnTo>
                      <a:pt x="169" y="266"/>
                    </a:lnTo>
                    <a:lnTo>
                      <a:pt x="166" y="266"/>
                    </a:lnTo>
                    <a:lnTo>
                      <a:pt x="166" y="268"/>
                    </a:lnTo>
                    <a:lnTo>
                      <a:pt x="164" y="268"/>
                    </a:lnTo>
                    <a:lnTo>
                      <a:pt x="162" y="268"/>
                    </a:lnTo>
                    <a:lnTo>
                      <a:pt x="159" y="268"/>
                    </a:lnTo>
                    <a:lnTo>
                      <a:pt x="159" y="266"/>
                    </a:lnTo>
                    <a:lnTo>
                      <a:pt x="159" y="263"/>
                    </a:lnTo>
                    <a:lnTo>
                      <a:pt x="159" y="261"/>
                    </a:lnTo>
                    <a:lnTo>
                      <a:pt x="157" y="261"/>
                    </a:lnTo>
                    <a:lnTo>
                      <a:pt x="157" y="263"/>
                    </a:lnTo>
                    <a:lnTo>
                      <a:pt x="157" y="261"/>
                    </a:lnTo>
                    <a:lnTo>
                      <a:pt x="154" y="261"/>
                    </a:lnTo>
                    <a:lnTo>
                      <a:pt x="157" y="261"/>
                    </a:lnTo>
                    <a:lnTo>
                      <a:pt x="154" y="261"/>
                    </a:lnTo>
                    <a:lnTo>
                      <a:pt x="154" y="258"/>
                    </a:lnTo>
                    <a:lnTo>
                      <a:pt x="154" y="256"/>
                    </a:lnTo>
                    <a:lnTo>
                      <a:pt x="154" y="254"/>
                    </a:lnTo>
                    <a:lnTo>
                      <a:pt x="152" y="254"/>
                    </a:lnTo>
                    <a:lnTo>
                      <a:pt x="150" y="254"/>
                    </a:lnTo>
                    <a:lnTo>
                      <a:pt x="147" y="251"/>
                    </a:lnTo>
                    <a:lnTo>
                      <a:pt x="147" y="249"/>
                    </a:lnTo>
                    <a:lnTo>
                      <a:pt x="147" y="247"/>
                    </a:lnTo>
                    <a:lnTo>
                      <a:pt x="147" y="244"/>
                    </a:lnTo>
                    <a:lnTo>
                      <a:pt x="145" y="244"/>
                    </a:lnTo>
                    <a:lnTo>
                      <a:pt x="147" y="244"/>
                    </a:lnTo>
                    <a:lnTo>
                      <a:pt x="147" y="242"/>
                    </a:lnTo>
                    <a:lnTo>
                      <a:pt x="145" y="242"/>
                    </a:lnTo>
                    <a:lnTo>
                      <a:pt x="145" y="244"/>
                    </a:lnTo>
                    <a:lnTo>
                      <a:pt x="143" y="244"/>
                    </a:lnTo>
                    <a:lnTo>
                      <a:pt x="143" y="242"/>
                    </a:lnTo>
                    <a:lnTo>
                      <a:pt x="140" y="242"/>
                    </a:lnTo>
                    <a:lnTo>
                      <a:pt x="138" y="242"/>
                    </a:lnTo>
                    <a:lnTo>
                      <a:pt x="140" y="242"/>
                    </a:lnTo>
                    <a:lnTo>
                      <a:pt x="138" y="242"/>
                    </a:lnTo>
                    <a:lnTo>
                      <a:pt x="138" y="239"/>
                    </a:lnTo>
                    <a:lnTo>
                      <a:pt x="135" y="239"/>
                    </a:lnTo>
                    <a:lnTo>
                      <a:pt x="133" y="239"/>
                    </a:lnTo>
                    <a:lnTo>
                      <a:pt x="131" y="239"/>
                    </a:lnTo>
                    <a:lnTo>
                      <a:pt x="131" y="237"/>
                    </a:lnTo>
                    <a:lnTo>
                      <a:pt x="128" y="237"/>
                    </a:lnTo>
                    <a:lnTo>
                      <a:pt x="128" y="235"/>
                    </a:lnTo>
                    <a:lnTo>
                      <a:pt x="128" y="237"/>
                    </a:lnTo>
                    <a:lnTo>
                      <a:pt x="128" y="239"/>
                    </a:lnTo>
                    <a:lnTo>
                      <a:pt x="128" y="237"/>
                    </a:lnTo>
                    <a:lnTo>
                      <a:pt x="126" y="237"/>
                    </a:lnTo>
                    <a:lnTo>
                      <a:pt x="126" y="239"/>
                    </a:lnTo>
                    <a:lnTo>
                      <a:pt x="124" y="239"/>
                    </a:lnTo>
                    <a:lnTo>
                      <a:pt x="121" y="239"/>
                    </a:lnTo>
                    <a:lnTo>
                      <a:pt x="121" y="237"/>
                    </a:lnTo>
                    <a:lnTo>
                      <a:pt x="119" y="237"/>
                    </a:lnTo>
                    <a:lnTo>
                      <a:pt x="121" y="237"/>
                    </a:lnTo>
                    <a:lnTo>
                      <a:pt x="119" y="237"/>
                    </a:lnTo>
                    <a:lnTo>
                      <a:pt x="119" y="235"/>
                    </a:lnTo>
                    <a:lnTo>
                      <a:pt x="117" y="232"/>
                    </a:lnTo>
                    <a:lnTo>
                      <a:pt x="117" y="235"/>
                    </a:lnTo>
                    <a:lnTo>
                      <a:pt x="117" y="232"/>
                    </a:lnTo>
                    <a:lnTo>
                      <a:pt x="114" y="232"/>
                    </a:lnTo>
                    <a:lnTo>
                      <a:pt x="114" y="230"/>
                    </a:lnTo>
                    <a:lnTo>
                      <a:pt x="117" y="230"/>
                    </a:lnTo>
                    <a:lnTo>
                      <a:pt x="119" y="230"/>
                    </a:lnTo>
                    <a:lnTo>
                      <a:pt x="119" y="228"/>
                    </a:lnTo>
                    <a:lnTo>
                      <a:pt x="119" y="230"/>
                    </a:lnTo>
                    <a:lnTo>
                      <a:pt x="119" y="228"/>
                    </a:lnTo>
                    <a:lnTo>
                      <a:pt x="119" y="225"/>
                    </a:lnTo>
                    <a:lnTo>
                      <a:pt x="119" y="223"/>
                    </a:lnTo>
                    <a:lnTo>
                      <a:pt x="117" y="223"/>
                    </a:lnTo>
                    <a:lnTo>
                      <a:pt x="117" y="225"/>
                    </a:lnTo>
                    <a:lnTo>
                      <a:pt x="114" y="225"/>
                    </a:lnTo>
                    <a:lnTo>
                      <a:pt x="112" y="225"/>
                    </a:lnTo>
                    <a:lnTo>
                      <a:pt x="109" y="225"/>
                    </a:lnTo>
                    <a:lnTo>
                      <a:pt x="109" y="228"/>
                    </a:lnTo>
                    <a:lnTo>
                      <a:pt x="109" y="225"/>
                    </a:lnTo>
                    <a:lnTo>
                      <a:pt x="107" y="225"/>
                    </a:lnTo>
                    <a:lnTo>
                      <a:pt x="105" y="225"/>
                    </a:lnTo>
                    <a:lnTo>
                      <a:pt x="107" y="225"/>
                    </a:lnTo>
                    <a:lnTo>
                      <a:pt x="107" y="223"/>
                    </a:lnTo>
                    <a:lnTo>
                      <a:pt x="105" y="223"/>
                    </a:lnTo>
                    <a:lnTo>
                      <a:pt x="102" y="223"/>
                    </a:lnTo>
                    <a:lnTo>
                      <a:pt x="102" y="220"/>
                    </a:lnTo>
                    <a:lnTo>
                      <a:pt x="100" y="220"/>
                    </a:lnTo>
                    <a:lnTo>
                      <a:pt x="102" y="220"/>
                    </a:lnTo>
                    <a:lnTo>
                      <a:pt x="100" y="220"/>
                    </a:lnTo>
                    <a:lnTo>
                      <a:pt x="98" y="220"/>
                    </a:lnTo>
                    <a:lnTo>
                      <a:pt x="98" y="218"/>
                    </a:lnTo>
                    <a:lnTo>
                      <a:pt x="95" y="218"/>
                    </a:lnTo>
                    <a:lnTo>
                      <a:pt x="93" y="218"/>
                    </a:lnTo>
                    <a:lnTo>
                      <a:pt x="90" y="218"/>
                    </a:lnTo>
                    <a:lnTo>
                      <a:pt x="90" y="220"/>
                    </a:lnTo>
                    <a:lnTo>
                      <a:pt x="93" y="220"/>
                    </a:lnTo>
                    <a:lnTo>
                      <a:pt x="93" y="223"/>
                    </a:lnTo>
                    <a:lnTo>
                      <a:pt x="95" y="225"/>
                    </a:lnTo>
                    <a:lnTo>
                      <a:pt x="95" y="228"/>
                    </a:lnTo>
                    <a:lnTo>
                      <a:pt x="93" y="228"/>
                    </a:lnTo>
                    <a:lnTo>
                      <a:pt x="90" y="228"/>
                    </a:lnTo>
                    <a:lnTo>
                      <a:pt x="90" y="230"/>
                    </a:lnTo>
                    <a:lnTo>
                      <a:pt x="90" y="228"/>
                    </a:lnTo>
                    <a:lnTo>
                      <a:pt x="88" y="230"/>
                    </a:lnTo>
                    <a:lnTo>
                      <a:pt x="88" y="232"/>
                    </a:lnTo>
                    <a:lnTo>
                      <a:pt x="86" y="232"/>
                    </a:lnTo>
                    <a:lnTo>
                      <a:pt x="86" y="235"/>
                    </a:lnTo>
                    <a:lnTo>
                      <a:pt x="83" y="235"/>
                    </a:lnTo>
                    <a:lnTo>
                      <a:pt x="83" y="232"/>
                    </a:lnTo>
                    <a:lnTo>
                      <a:pt x="81" y="232"/>
                    </a:lnTo>
                    <a:lnTo>
                      <a:pt x="81" y="230"/>
                    </a:lnTo>
                    <a:lnTo>
                      <a:pt x="81" y="228"/>
                    </a:lnTo>
                    <a:lnTo>
                      <a:pt x="79" y="228"/>
                    </a:lnTo>
                    <a:lnTo>
                      <a:pt x="79" y="225"/>
                    </a:lnTo>
                    <a:lnTo>
                      <a:pt x="76" y="225"/>
                    </a:lnTo>
                    <a:lnTo>
                      <a:pt x="76" y="223"/>
                    </a:lnTo>
                    <a:lnTo>
                      <a:pt x="74" y="223"/>
                    </a:lnTo>
                    <a:lnTo>
                      <a:pt x="74" y="220"/>
                    </a:lnTo>
                    <a:lnTo>
                      <a:pt x="71" y="220"/>
                    </a:lnTo>
                    <a:lnTo>
                      <a:pt x="69" y="220"/>
                    </a:lnTo>
                    <a:lnTo>
                      <a:pt x="69" y="218"/>
                    </a:lnTo>
                    <a:lnTo>
                      <a:pt x="69" y="216"/>
                    </a:lnTo>
                    <a:lnTo>
                      <a:pt x="69" y="218"/>
                    </a:lnTo>
                    <a:lnTo>
                      <a:pt x="69" y="216"/>
                    </a:lnTo>
                    <a:lnTo>
                      <a:pt x="71" y="216"/>
                    </a:lnTo>
                    <a:lnTo>
                      <a:pt x="71" y="213"/>
                    </a:lnTo>
                    <a:lnTo>
                      <a:pt x="74" y="213"/>
                    </a:lnTo>
                    <a:lnTo>
                      <a:pt x="74" y="211"/>
                    </a:lnTo>
                    <a:lnTo>
                      <a:pt x="76" y="211"/>
                    </a:lnTo>
                    <a:lnTo>
                      <a:pt x="74" y="211"/>
                    </a:lnTo>
                    <a:lnTo>
                      <a:pt x="76" y="211"/>
                    </a:lnTo>
                    <a:lnTo>
                      <a:pt x="76" y="209"/>
                    </a:lnTo>
                    <a:lnTo>
                      <a:pt x="74" y="209"/>
                    </a:lnTo>
                    <a:lnTo>
                      <a:pt x="74" y="206"/>
                    </a:lnTo>
                    <a:lnTo>
                      <a:pt x="71" y="206"/>
                    </a:lnTo>
                    <a:lnTo>
                      <a:pt x="69" y="206"/>
                    </a:lnTo>
                    <a:lnTo>
                      <a:pt x="69" y="209"/>
                    </a:lnTo>
                    <a:lnTo>
                      <a:pt x="67" y="209"/>
                    </a:lnTo>
                    <a:lnTo>
                      <a:pt x="67" y="206"/>
                    </a:lnTo>
                    <a:lnTo>
                      <a:pt x="64" y="206"/>
                    </a:lnTo>
                    <a:lnTo>
                      <a:pt x="64" y="209"/>
                    </a:lnTo>
                    <a:lnTo>
                      <a:pt x="62" y="209"/>
                    </a:lnTo>
                    <a:lnTo>
                      <a:pt x="62" y="206"/>
                    </a:lnTo>
                    <a:lnTo>
                      <a:pt x="60" y="206"/>
                    </a:lnTo>
                    <a:lnTo>
                      <a:pt x="57" y="206"/>
                    </a:lnTo>
                    <a:lnTo>
                      <a:pt x="57" y="204"/>
                    </a:lnTo>
                    <a:lnTo>
                      <a:pt x="55" y="204"/>
                    </a:lnTo>
                    <a:lnTo>
                      <a:pt x="55" y="201"/>
                    </a:lnTo>
                    <a:lnTo>
                      <a:pt x="52" y="201"/>
                    </a:lnTo>
                    <a:lnTo>
                      <a:pt x="52" y="204"/>
                    </a:lnTo>
                    <a:lnTo>
                      <a:pt x="50" y="201"/>
                    </a:lnTo>
                    <a:lnTo>
                      <a:pt x="48" y="201"/>
                    </a:lnTo>
                    <a:lnTo>
                      <a:pt x="45" y="201"/>
                    </a:lnTo>
                    <a:lnTo>
                      <a:pt x="45" y="199"/>
                    </a:lnTo>
                    <a:lnTo>
                      <a:pt x="45" y="201"/>
                    </a:lnTo>
                    <a:lnTo>
                      <a:pt x="45" y="199"/>
                    </a:lnTo>
                    <a:lnTo>
                      <a:pt x="43" y="199"/>
                    </a:lnTo>
                    <a:lnTo>
                      <a:pt x="43" y="201"/>
                    </a:lnTo>
                    <a:lnTo>
                      <a:pt x="41" y="201"/>
                    </a:lnTo>
                    <a:lnTo>
                      <a:pt x="41" y="199"/>
                    </a:lnTo>
                    <a:lnTo>
                      <a:pt x="41" y="197"/>
                    </a:lnTo>
                    <a:lnTo>
                      <a:pt x="38" y="197"/>
                    </a:lnTo>
                    <a:lnTo>
                      <a:pt x="38" y="194"/>
                    </a:lnTo>
                    <a:lnTo>
                      <a:pt x="38" y="192"/>
                    </a:lnTo>
                    <a:lnTo>
                      <a:pt x="36" y="192"/>
                    </a:lnTo>
                    <a:lnTo>
                      <a:pt x="36" y="190"/>
                    </a:lnTo>
                    <a:lnTo>
                      <a:pt x="36" y="192"/>
                    </a:lnTo>
                    <a:lnTo>
                      <a:pt x="33" y="192"/>
                    </a:lnTo>
                    <a:lnTo>
                      <a:pt x="33" y="190"/>
                    </a:lnTo>
                    <a:lnTo>
                      <a:pt x="31" y="190"/>
                    </a:lnTo>
                    <a:lnTo>
                      <a:pt x="29" y="190"/>
                    </a:lnTo>
                    <a:lnTo>
                      <a:pt x="29" y="192"/>
                    </a:lnTo>
                    <a:lnTo>
                      <a:pt x="29" y="190"/>
                    </a:lnTo>
                    <a:lnTo>
                      <a:pt x="29" y="192"/>
                    </a:lnTo>
                    <a:lnTo>
                      <a:pt x="29" y="194"/>
                    </a:lnTo>
                    <a:lnTo>
                      <a:pt x="29" y="197"/>
                    </a:lnTo>
                    <a:lnTo>
                      <a:pt x="26" y="197"/>
                    </a:lnTo>
                    <a:lnTo>
                      <a:pt x="24" y="197"/>
                    </a:lnTo>
                    <a:lnTo>
                      <a:pt x="22" y="197"/>
                    </a:lnTo>
                    <a:lnTo>
                      <a:pt x="22" y="194"/>
                    </a:lnTo>
                    <a:lnTo>
                      <a:pt x="24" y="194"/>
                    </a:lnTo>
                    <a:lnTo>
                      <a:pt x="24" y="192"/>
                    </a:lnTo>
                    <a:lnTo>
                      <a:pt x="26" y="192"/>
                    </a:lnTo>
                    <a:lnTo>
                      <a:pt x="26" y="190"/>
                    </a:lnTo>
                    <a:lnTo>
                      <a:pt x="26" y="187"/>
                    </a:lnTo>
                    <a:lnTo>
                      <a:pt x="29" y="187"/>
                    </a:lnTo>
                    <a:lnTo>
                      <a:pt x="26" y="187"/>
                    </a:lnTo>
                    <a:lnTo>
                      <a:pt x="29" y="187"/>
                    </a:lnTo>
                    <a:lnTo>
                      <a:pt x="29" y="185"/>
                    </a:lnTo>
                    <a:lnTo>
                      <a:pt x="29" y="182"/>
                    </a:lnTo>
                    <a:lnTo>
                      <a:pt x="29" y="180"/>
                    </a:lnTo>
                    <a:lnTo>
                      <a:pt x="29" y="178"/>
                    </a:lnTo>
                    <a:lnTo>
                      <a:pt x="31" y="178"/>
                    </a:lnTo>
                    <a:lnTo>
                      <a:pt x="29" y="178"/>
                    </a:lnTo>
                    <a:lnTo>
                      <a:pt x="29" y="175"/>
                    </a:lnTo>
                    <a:lnTo>
                      <a:pt x="29" y="173"/>
                    </a:lnTo>
                    <a:lnTo>
                      <a:pt x="26" y="173"/>
                    </a:lnTo>
                    <a:lnTo>
                      <a:pt x="29" y="173"/>
                    </a:lnTo>
                    <a:lnTo>
                      <a:pt x="29" y="171"/>
                    </a:lnTo>
                    <a:lnTo>
                      <a:pt x="26" y="171"/>
                    </a:lnTo>
                    <a:lnTo>
                      <a:pt x="26" y="168"/>
                    </a:lnTo>
                    <a:lnTo>
                      <a:pt x="29" y="168"/>
                    </a:lnTo>
                    <a:lnTo>
                      <a:pt x="26" y="168"/>
                    </a:lnTo>
                    <a:lnTo>
                      <a:pt x="26" y="166"/>
                    </a:lnTo>
                    <a:lnTo>
                      <a:pt x="24" y="166"/>
                    </a:lnTo>
                    <a:lnTo>
                      <a:pt x="22" y="166"/>
                    </a:lnTo>
                    <a:lnTo>
                      <a:pt x="22" y="163"/>
                    </a:lnTo>
                    <a:lnTo>
                      <a:pt x="22" y="166"/>
                    </a:lnTo>
                    <a:lnTo>
                      <a:pt x="22" y="163"/>
                    </a:lnTo>
                    <a:lnTo>
                      <a:pt x="22" y="166"/>
                    </a:lnTo>
                    <a:lnTo>
                      <a:pt x="22" y="163"/>
                    </a:lnTo>
                    <a:lnTo>
                      <a:pt x="19" y="163"/>
                    </a:lnTo>
                    <a:lnTo>
                      <a:pt x="19" y="161"/>
                    </a:lnTo>
                    <a:lnTo>
                      <a:pt x="22" y="161"/>
                    </a:lnTo>
                    <a:lnTo>
                      <a:pt x="22" y="159"/>
                    </a:lnTo>
                    <a:lnTo>
                      <a:pt x="19" y="159"/>
                    </a:lnTo>
                    <a:lnTo>
                      <a:pt x="22" y="159"/>
                    </a:lnTo>
                    <a:lnTo>
                      <a:pt x="19" y="159"/>
                    </a:lnTo>
                    <a:lnTo>
                      <a:pt x="22" y="159"/>
                    </a:lnTo>
                    <a:lnTo>
                      <a:pt x="19" y="156"/>
                    </a:lnTo>
                    <a:lnTo>
                      <a:pt x="19" y="154"/>
                    </a:lnTo>
                    <a:lnTo>
                      <a:pt x="17" y="154"/>
                    </a:lnTo>
                    <a:lnTo>
                      <a:pt x="17" y="152"/>
                    </a:lnTo>
                    <a:lnTo>
                      <a:pt x="14" y="152"/>
                    </a:lnTo>
                    <a:lnTo>
                      <a:pt x="14" y="149"/>
                    </a:lnTo>
                    <a:lnTo>
                      <a:pt x="17" y="149"/>
                    </a:lnTo>
                    <a:lnTo>
                      <a:pt x="14" y="149"/>
                    </a:lnTo>
                    <a:lnTo>
                      <a:pt x="17" y="149"/>
                    </a:lnTo>
                    <a:lnTo>
                      <a:pt x="17" y="147"/>
                    </a:lnTo>
                    <a:lnTo>
                      <a:pt x="19" y="147"/>
                    </a:lnTo>
                    <a:lnTo>
                      <a:pt x="19" y="144"/>
                    </a:lnTo>
                    <a:lnTo>
                      <a:pt x="19" y="142"/>
                    </a:lnTo>
                    <a:lnTo>
                      <a:pt x="19" y="140"/>
                    </a:lnTo>
                    <a:lnTo>
                      <a:pt x="19" y="137"/>
                    </a:lnTo>
                    <a:lnTo>
                      <a:pt x="22" y="137"/>
                    </a:lnTo>
                    <a:lnTo>
                      <a:pt x="19" y="137"/>
                    </a:lnTo>
                    <a:lnTo>
                      <a:pt x="19" y="135"/>
                    </a:lnTo>
                    <a:lnTo>
                      <a:pt x="17" y="135"/>
                    </a:lnTo>
                    <a:lnTo>
                      <a:pt x="19" y="135"/>
                    </a:lnTo>
                    <a:lnTo>
                      <a:pt x="17" y="135"/>
                    </a:lnTo>
                    <a:lnTo>
                      <a:pt x="17" y="133"/>
                    </a:lnTo>
                    <a:lnTo>
                      <a:pt x="19" y="133"/>
                    </a:lnTo>
                    <a:lnTo>
                      <a:pt x="19" y="130"/>
                    </a:lnTo>
                    <a:lnTo>
                      <a:pt x="19" y="128"/>
                    </a:lnTo>
                    <a:lnTo>
                      <a:pt x="17" y="128"/>
                    </a:lnTo>
                    <a:lnTo>
                      <a:pt x="14" y="128"/>
                    </a:lnTo>
                    <a:lnTo>
                      <a:pt x="14" y="125"/>
                    </a:lnTo>
                    <a:lnTo>
                      <a:pt x="14" y="123"/>
                    </a:lnTo>
                    <a:lnTo>
                      <a:pt x="12" y="121"/>
                    </a:lnTo>
                    <a:lnTo>
                      <a:pt x="14" y="121"/>
                    </a:lnTo>
                    <a:lnTo>
                      <a:pt x="14" y="118"/>
                    </a:lnTo>
                    <a:lnTo>
                      <a:pt x="17" y="118"/>
                    </a:lnTo>
                    <a:lnTo>
                      <a:pt x="17" y="116"/>
                    </a:lnTo>
                    <a:lnTo>
                      <a:pt x="14" y="114"/>
                    </a:lnTo>
                    <a:lnTo>
                      <a:pt x="17" y="114"/>
                    </a:lnTo>
                    <a:lnTo>
                      <a:pt x="17" y="111"/>
                    </a:lnTo>
                    <a:lnTo>
                      <a:pt x="14" y="111"/>
                    </a:lnTo>
                    <a:lnTo>
                      <a:pt x="14" y="109"/>
                    </a:lnTo>
                    <a:lnTo>
                      <a:pt x="12" y="109"/>
                    </a:lnTo>
                    <a:lnTo>
                      <a:pt x="10" y="109"/>
                    </a:lnTo>
                    <a:lnTo>
                      <a:pt x="10" y="106"/>
                    </a:lnTo>
                    <a:lnTo>
                      <a:pt x="7" y="104"/>
                    </a:lnTo>
                    <a:lnTo>
                      <a:pt x="5" y="104"/>
                    </a:lnTo>
                    <a:lnTo>
                      <a:pt x="5" y="102"/>
                    </a:lnTo>
                    <a:lnTo>
                      <a:pt x="3" y="102"/>
                    </a:lnTo>
                    <a:lnTo>
                      <a:pt x="3" y="99"/>
                    </a:lnTo>
                    <a:lnTo>
                      <a:pt x="0" y="99"/>
                    </a:lnTo>
                    <a:lnTo>
                      <a:pt x="0" y="97"/>
                    </a:lnTo>
                    <a:lnTo>
                      <a:pt x="0" y="95"/>
                    </a:lnTo>
                    <a:lnTo>
                      <a:pt x="0" y="92"/>
                    </a:lnTo>
                    <a:lnTo>
                      <a:pt x="3" y="92"/>
                    </a:lnTo>
                    <a:lnTo>
                      <a:pt x="5" y="92"/>
                    </a:lnTo>
                    <a:lnTo>
                      <a:pt x="5" y="90"/>
                    </a:lnTo>
                    <a:lnTo>
                      <a:pt x="7" y="90"/>
                    </a:lnTo>
                    <a:lnTo>
                      <a:pt x="7" y="87"/>
                    </a:lnTo>
                    <a:lnTo>
                      <a:pt x="7" y="85"/>
                    </a:lnTo>
                    <a:lnTo>
                      <a:pt x="10" y="83"/>
                    </a:lnTo>
                    <a:lnTo>
                      <a:pt x="10" y="80"/>
                    </a:lnTo>
                    <a:lnTo>
                      <a:pt x="12" y="80"/>
                    </a:lnTo>
                    <a:lnTo>
                      <a:pt x="12" y="78"/>
                    </a:lnTo>
                    <a:lnTo>
                      <a:pt x="12" y="76"/>
                    </a:lnTo>
                    <a:lnTo>
                      <a:pt x="14" y="73"/>
                    </a:lnTo>
                    <a:lnTo>
                      <a:pt x="17" y="73"/>
                    </a:lnTo>
                    <a:lnTo>
                      <a:pt x="17" y="71"/>
                    </a:lnTo>
                    <a:lnTo>
                      <a:pt x="19" y="68"/>
                    </a:lnTo>
                    <a:lnTo>
                      <a:pt x="19" y="71"/>
                    </a:lnTo>
                    <a:lnTo>
                      <a:pt x="19" y="68"/>
                    </a:lnTo>
                    <a:lnTo>
                      <a:pt x="19" y="66"/>
                    </a:lnTo>
                    <a:lnTo>
                      <a:pt x="17" y="66"/>
                    </a:lnTo>
                    <a:lnTo>
                      <a:pt x="17" y="64"/>
                    </a:lnTo>
                    <a:lnTo>
                      <a:pt x="17" y="66"/>
                    </a:lnTo>
                    <a:lnTo>
                      <a:pt x="17" y="64"/>
                    </a:lnTo>
                    <a:lnTo>
                      <a:pt x="14" y="64"/>
                    </a:lnTo>
                    <a:lnTo>
                      <a:pt x="14" y="61"/>
                    </a:lnTo>
                    <a:lnTo>
                      <a:pt x="14" y="59"/>
                    </a:lnTo>
                    <a:lnTo>
                      <a:pt x="17" y="59"/>
                    </a:lnTo>
                    <a:lnTo>
                      <a:pt x="14" y="59"/>
                    </a:lnTo>
                    <a:lnTo>
                      <a:pt x="17" y="59"/>
                    </a:lnTo>
                    <a:lnTo>
                      <a:pt x="14" y="59"/>
                    </a:lnTo>
                    <a:lnTo>
                      <a:pt x="14" y="57"/>
                    </a:lnTo>
                    <a:lnTo>
                      <a:pt x="14" y="54"/>
                    </a:lnTo>
                    <a:lnTo>
                      <a:pt x="17" y="54"/>
                    </a:lnTo>
                    <a:lnTo>
                      <a:pt x="17" y="52"/>
                    </a:lnTo>
                    <a:lnTo>
                      <a:pt x="14" y="49"/>
                    </a:lnTo>
                    <a:lnTo>
                      <a:pt x="17" y="49"/>
                    </a:lnTo>
                    <a:lnTo>
                      <a:pt x="17" y="47"/>
                    </a:lnTo>
                    <a:lnTo>
                      <a:pt x="19" y="45"/>
                    </a:lnTo>
                    <a:lnTo>
                      <a:pt x="22" y="45"/>
                    </a:lnTo>
                    <a:lnTo>
                      <a:pt x="22" y="42"/>
                    </a:lnTo>
                    <a:lnTo>
                      <a:pt x="22" y="40"/>
                    </a:lnTo>
                    <a:lnTo>
                      <a:pt x="19" y="40"/>
                    </a:lnTo>
                    <a:lnTo>
                      <a:pt x="22" y="40"/>
                    </a:lnTo>
                    <a:lnTo>
                      <a:pt x="26" y="38"/>
                    </a:lnTo>
                    <a:lnTo>
                      <a:pt x="29" y="38"/>
                    </a:lnTo>
                    <a:lnTo>
                      <a:pt x="31" y="38"/>
                    </a:lnTo>
                    <a:lnTo>
                      <a:pt x="33" y="35"/>
                    </a:lnTo>
                    <a:lnTo>
                      <a:pt x="36" y="35"/>
                    </a:lnTo>
                    <a:lnTo>
                      <a:pt x="38" y="35"/>
                    </a:lnTo>
                    <a:lnTo>
                      <a:pt x="38" y="33"/>
                    </a:lnTo>
                    <a:lnTo>
                      <a:pt x="41" y="33"/>
                    </a:lnTo>
                    <a:lnTo>
                      <a:pt x="43" y="33"/>
                    </a:lnTo>
                    <a:lnTo>
                      <a:pt x="45" y="33"/>
                    </a:lnTo>
                    <a:lnTo>
                      <a:pt x="48" y="33"/>
                    </a:lnTo>
                    <a:lnTo>
                      <a:pt x="50" y="30"/>
                    </a:lnTo>
                    <a:lnTo>
                      <a:pt x="52" y="30"/>
                    </a:lnTo>
                    <a:lnTo>
                      <a:pt x="55" y="30"/>
                    </a:lnTo>
                    <a:lnTo>
                      <a:pt x="57" y="28"/>
                    </a:lnTo>
                    <a:lnTo>
                      <a:pt x="60" y="28"/>
                    </a:lnTo>
                    <a:lnTo>
                      <a:pt x="62" y="28"/>
                    </a:lnTo>
                    <a:lnTo>
                      <a:pt x="64" y="28"/>
                    </a:lnTo>
                    <a:lnTo>
                      <a:pt x="67" y="26"/>
                    </a:lnTo>
                    <a:lnTo>
                      <a:pt x="69" y="26"/>
                    </a:lnTo>
                    <a:lnTo>
                      <a:pt x="69" y="23"/>
                    </a:lnTo>
                    <a:lnTo>
                      <a:pt x="71" y="23"/>
                    </a:lnTo>
                    <a:lnTo>
                      <a:pt x="71" y="21"/>
                    </a:lnTo>
                    <a:lnTo>
                      <a:pt x="74" y="19"/>
                    </a:lnTo>
                    <a:lnTo>
                      <a:pt x="76" y="16"/>
                    </a:lnTo>
                    <a:lnTo>
                      <a:pt x="79" y="16"/>
                    </a:lnTo>
                    <a:lnTo>
                      <a:pt x="79" y="14"/>
                    </a:lnTo>
                    <a:lnTo>
                      <a:pt x="81" y="14"/>
                    </a:lnTo>
                    <a:lnTo>
                      <a:pt x="83" y="14"/>
                    </a:lnTo>
                    <a:lnTo>
                      <a:pt x="86" y="14"/>
                    </a:lnTo>
                    <a:lnTo>
                      <a:pt x="88" y="11"/>
                    </a:lnTo>
                    <a:lnTo>
                      <a:pt x="90" y="11"/>
                    </a:lnTo>
                    <a:lnTo>
                      <a:pt x="93" y="11"/>
                    </a:lnTo>
                    <a:lnTo>
                      <a:pt x="93" y="9"/>
                    </a:lnTo>
                    <a:lnTo>
                      <a:pt x="95" y="9"/>
                    </a:lnTo>
                    <a:lnTo>
                      <a:pt x="95" y="7"/>
                    </a:lnTo>
                    <a:lnTo>
                      <a:pt x="98" y="7"/>
                    </a:lnTo>
                    <a:lnTo>
                      <a:pt x="100" y="7"/>
                    </a:lnTo>
                    <a:lnTo>
                      <a:pt x="102" y="4"/>
                    </a:lnTo>
                    <a:lnTo>
                      <a:pt x="105" y="4"/>
                    </a:lnTo>
                    <a:lnTo>
                      <a:pt x="107" y="4"/>
                    </a:lnTo>
                    <a:lnTo>
                      <a:pt x="109" y="4"/>
                    </a:lnTo>
                    <a:lnTo>
                      <a:pt x="112" y="2"/>
                    </a:lnTo>
                    <a:lnTo>
                      <a:pt x="114" y="2"/>
                    </a:lnTo>
                    <a:lnTo>
                      <a:pt x="117" y="2"/>
                    </a:lnTo>
                    <a:lnTo>
                      <a:pt x="119" y="2"/>
                    </a:lnTo>
                    <a:lnTo>
                      <a:pt x="121" y="0"/>
                    </a:lnTo>
                    <a:lnTo>
                      <a:pt x="124" y="0"/>
                    </a:lnTo>
                    <a:lnTo>
                      <a:pt x="126" y="0"/>
                    </a:lnTo>
                    <a:lnTo>
                      <a:pt x="128" y="0"/>
                    </a:lnTo>
                    <a:lnTo>
                      <a:pt x="131" y="0"/>
                    </a:lnTo>
                    <a:lnTo>
                      <a:pt x="133" y="0"/>
                    </a:lnTo>
                    <a:lnTo>
                      <a:pt x="135" y="0"/>
                    </a:lnTo>
                    <a:lnTo>
                      <a:pt x="138" y="0"/>
                    </a:lnTo>
                    <a:lnTo>
                      <a:pt x="140" y="0"/>
                    </a:lnTo>
                    <a:lnTo>
                      <a:pt x="140" y="2"/>
                    </a:lnTo>
                    <a:lnTo>
                      <a:pt x="143" y="2"/>
                    </a:lnTo>
                    <a:lnTo>
                      <a:pt x="140" y="2"/>
                    </a:lnTo>
                    <a:lnTo>
                      <a:pt x="143" y="2"/>
                    </a:lnTo>
                    <a:lnTo>
                      <a:pt x="145" y="4"/>
                    </a:lnTo>
                    <a:lnTo>
                      <a:pt x="147" y="4"/>
                    </a:lnTo>
                    <a:lnTo>
                      <a:pt x="150" y="7"/>
                    </a:lnTo>
                    <a:lnTo>
                      <a:pt x="152" y="7"/>
                    </a:lnTo>
                    <a:lnTo>
                      <a:pt x="152" y="9"/>
                    </a:lnTo>
                    <a:lnTo>
                      <a:pt x="154" y="9"/>
                    </a:lnTo>
                    <a:lnTo>
                      <a:pt x="154" y="11"/>
                    </a:lnTo>
                    <a:lnTo>
                      <a:pt x="152" y="11"/>
                    </a:lnTo>
                    <a:lnTo>
                      <a:pt x="152" y="9"/>
                    </a:lnTo>
                    <a:lnTo>
                      <a:pt x="152" y="7"/>
                    </a:lnTo>
                    <a:lnTo>
                      <a:pt x="150" y="7"/>
                    </a:lnTo>
                    <a:lnTo>
                      <a:pt x="150" y="4"/>
                    </a:lnTo>
                    <a:lnTo>
                      <a:pt x="147" y="4"/>
                    </a:lnTo>
                    <a:lnTo>
                      <a:pt x="145" y="4"/>
                    </a:lnTo>
                    <a:lnTo>
                      <a:pt x="143" y="2"/>
                    </a:lnTo>
                    <a:lnTo>
                      <a:pt x="140" y="2"/>
                    </a:lnTo>
                    <a:lnTo>
                      <a:pt x="140" y="4"/>
                    </a:lnTo>
                    <a:lnTo>
                      <a:pt x="143" y="7"/>
                    </a:lnTo>
                    <a:lnTo>
                      <a:pt x="143" y="9"/>
                    </a:lnTo>
                    <a:lnTo>
                      <a:pt x="145" y="9"/>
                    </a:lnTo>
                    <a:lnTo>
                      <a:pt x="145" y="11"/>
                    </a:lnTo>
                    <a:lnTo>
                      <a:pt x="145" y="14"/>
                    </a:lnTo>
                    <a:lnTo>
                      <a:pt x="145" y="16"/>
                    </a:lnTo>
                    <a:lnTo>
                      <a:pt x="147" y="16"/>
                    </a:lnTo>
                    <a:lnTo>
                      <a:pt x="145" y="16"/>
                    </a:lnTo>
                    <a:lnTo>
                      <a:pt x="145" y="19"/>
                    </a:lnTo>
                    <a:lnTo>
                      <a:pt x="147" y="19"/>
                    </a:lnTo>
                    <a:lnTo>
                      <a:pt x="147" y="21"/>
                    </a:lnTo>
                    <a:lnTo>
                      <a:pt x="150" y="21"/>
                    </a:lnTo>
                    <a:lnTo>
                      <a:pt x="150" y="23"/>
                    </a:lnTo>
                    <a:lnTo>
                      <a:pt x="152" y="23"/>
                    </a:lnTo>
                    <a:lnTo>
                      <a:pt x="154" y="23"/>
                    </a:lnTo>
                    <a:lnTo>
                      <a:pt x="154" y="26"/>
                    </a:lnTo>
                    <a:lnTo>
                      <a:pt x="157" y="26"/>
                    </a:lnTo>
                    <a:lnTo>
                      <a:pt x="159" y="28"/>
                    </a:lnTo>
                    <a:lnTo>
                      <a:pt x="159" y="26"/>
                    </a:lnTo>
                    <a:lnTo>
                      <a:pt x="157" y="26"/>
                    </a:lnTo>
                    <a:lnTo>
                      <a:pt x="154" y="26"/>
                    </a:lnTo>
                    <a:lnTo>
                      <a:pt x="154" y="23"/>
                    </a:lnTo>
                    <a:lnTo>
                      <a:pt x="157" y="23"/>
                    </a:lnTo>
                    <a:lnTo>
                      <a:pt x="159" y="23"/>
                    </a:lnTo>
                    <a:lnTo>
                      <a:pt x="159" y="26"/>
                    </a:lnTo>
                    <a:lnTo>
                      <a:pt x="159" y="28"/>
                    </a:lnTo>
                    <a:lnTo>
                      <a:pt x="159" y="30"/>
                    </a:lnTo>
                    <a:lnTo>
                      <a:pt x="157" y="30"/>
                    </a:lnTo>
                    <a:lnTo>
                      <a:pt x="157" y="33"/>
                    </a:lnTo>
                    <a:lnTo>
                      <a:pt x="154" y="33"/>
                    </a:lnTo>
                    <a:lnTo>
                      <a:pt x="154" y="35"/>
                    </a:lnTo>
                    <a:lnTo>
                      <a:pt x="154" y="38"/>
                    </a:lnTo>
                    <a:lnTo>
                      <a:pt x="154" y="40"/>
                    </a:lnTo>
                    <a:lnTo>
                      <a:pt x="154" y="42"/>
                    </a:lnTo>
                    <a:lnTo>
                      <a:pt x="157" y="42"/>
                    </a:lnTo>
                    <a:lnTo>
                      <a:pt x="157" y="45"/>
                    </a:lnTo>
                    <a:lnTo>
                      <a:pt x="157" y="47"/>
                    </a:lnTo>
                    <a:lnTo>
                      <a:pt x="157" y="49"/>
                    </a:lnTo>
                    <a:lnTo>
                      <a:pt x="154" y="49"/>
                    </a:lnTo>
                    <a:lnTo>
                      <a:pt x="154" y="52"/>
                    </a:lnTo>
                    <a:lnTo>
                      <a:pt x="154" y="54"/>
                    </a:lnTo>
                    <a:lnTo>
                      <a:pt x="157" y="54"/>
                    </a:lnTo>
                    <a:lnTo>
                      <a:pt x="154" y="54"/>
                    </a:lnTo>
                    <a:lnTo>
                      <a:pt x="154" y="57"/>
                    </a:lnTo>
                    <a:lnTo>
                      <a:pt x="152" y="57"/>
                    </a:lnTo>
                    <a:lnTo>
                      <a:pt x="152" y="59"/>
                    </a:lnTo>
                    <a:lnTo>
                      <a:pt x="152" y="61"/>
                    </a:lnTo>
                    <a:lnTo>
                      <a:pt x="152" y="64"/>
                    </a:lnTo>
                    <a:lnTo>
                      <a:pt x="152" y="66"/>
                    </a:lnTo>
                    <a:lnTo>
                      <a:pt x="152" y="68"/>
                    </a:lnTo>
                    <a:lnTo>
                      <a:pt x="150" y="68"/>
                    </a:lnTo>
                    <a:lnTo>
                      <a:pt x="150" y="71"/>
                    </a:lnTo>
                    <a:lnTo>
                      <a:pt x="147" y="71"/>
                    </a:lnTo>
                    <a:lnTo>
                      <a:pt x="145" y="71"/>
                    </a:lnTo>
                    <a:lnTo>
                      <a:pt x="143" y="71"/>
                    </a:lnTo>
                    <a:lnTo>
                      <a:pt x="143" y="73"/>
                    </a:lnTo>
                    <a:lnTo>
                      <a:pt x="140" y="73"/>
                    </a:lnTo>
                    <a:lnTo>
                      <a:pt x="138" y="76"/>
                    </a:lnTo>
                    <a:lnTo>
                      <a:pt x="138" y="78"/>
                    </a:lnTo>
                    <a:lnTo>
                      <a:pt x="135" y="78"/>
                    </a:lnTo>
                    <a:lnTo>
                      <a:pt x="135" y="80"/>
                    </a:lnTo>
                    <a:lnTo>
                      <a:pt x="133" y="80"/>
                    </a:lnTo>
                    <a:lnTo>
                      <a:pt x="133" y="83"/>
                    </a:lnTo>
                    <a:lnTo>
                      <a:pt x="133" y="85"/>
                    </a:lnTo>
                    <a:lnTo>
                      <a:pt x="131" y="85"/>
                    </a:lnTo>
                    <a:lnTo>
                      <a:pt x="133" y="85"/>
                    </a:lnTo>
                    <a:lnTo>
                      <a:pt x="133" y="87"/>
                    </a:lnTo>
                    <a:lnTo>
                      <a:pt x="135" y="87"/>
                    </a:lnTo>
                    <a:lnTo>
                      <a:pt x="138" y="87"/>
                    </a:lnTo>
                    <a:lnTo>
                      <a:pt x="140" y="90"/>
                    </a:lnTo>
                    <a:lnTo>
                      <a:pt x="143" y="90"/>
                    </a:lnTo>
                    <a:lnTo>
                      <a:pt x="145" y="92"/>
                    </a:lnTo>
                    <a:lnTo>
                      <a:pt x="145" y="90"/>
                    </a:lnTo>
                    <a:lnTo>
                      <a:pt x="145" y="92"/>
                    </a:lnTo>
                    <a:lnTo>
                      <a:pt x="147" y="92"/>
                    </a:lnTo>
                    <a:lnTo>
                      <a:pt x="147" y="90"/>
                    </a:lnTo>
                    <a:lnTo>
                      <a:pt x="150" y="90"/>
                    </a:lnTo>
                    <a:lnTo>
                      <a:pt x="150" y="92"/>
                    </a:lnTo>
                    <a:lnTo>
                      <a:pt x="150" y="95"/>
                    </a:lnTo>
                    <a:lnTo>
                      <a:pt x="152" y="95"/>
                    </a:lnTo>
                    <a:lnTo>
                      <a:pt x="152" y="97"/>
                    </a:lnTo>
                    <a:lnTo>
                      <a:pt x="154" y="97"/>
                    </a:lnTo>
                    <a:lnTo>
                      <a:pt x="157" y="99"/>
                    </a:lnTo>
                    <a:lnTo>
                      <a:pt x="157" y="102"/>
                    </a:lnTo>
                    <a:lnTo>
                      <a:pt x="159" y="102"/>
                    </a:lnTo>
                    <a:lnTo>
                      <a:pt x="159" y="104"/>
                    </a:lnTo>
                    <a:lnTo>
                      <a:pt x="159" y="106"/>
                    </a:lnTo>
                    <a:lnTo>
                      <a:pt x="162" y="106"/>
                    </a:lnTo>
                    <a:lnTo>
                      <a:pt x="162" y="109"/>
                    </a:lnTo>
                    <a:lnTo>
                      <a:pt x="164" y="109"/>
                    </a:lnTo>
                    <a:lnTo>
                      <a:pt x="162" y="109"/>
                    </a:lnTo>
                    <a:lnTo>
                      <a:pt x="162" y="106"/>
                    </a:lnTo>
                    <a:lnTo>
                      <a:pt x="159" y="104"/>
                    </a:lnTo>
                    <a:lnTo>
                      <a:pt x="159" y="102"/>
                    </a:lnTo>
                    <a:lnTo>
                      <a:pt x="157" y="99"/>
                    </a:lnTo>
                    <a:lnTo>
                      <a:pt x="157" y="97"/>
                    </a:lnTo>
                    <a:lnTo>
                      <a:pt x="154" y="97"/>
                    </a:lnTo>
                    <a:lnTo>
                      <a:pt x="154" y="95"/>
                    </a:lnTo>
                    <a:lnTo>
                      <a:pt x="152" y="95"/>
                    </a:lnTo>
                    <a:lnTo>
                      <a:pt x="150" y="95"/>
                    </a:lnTo>
                    <a:lnTo>
                      <a:pt x="150" y="92"/>
                    </a:lnTo>
                    <a:lnTo>
                      <a:pt x="150" y="90"/>
                    </a:lnTo>
                    <a:lnTo>
                      <a:pt x="147" y="90"/>
                    </a:lnTo>
                    <a:lnTo>
                      <a:pt x="147" y="92"/>
                    </a:lnTo>
                    <a:lnTo>
                      <a:pt x="145" y="92"/>
                    </a:lnTo>
                    <a:lnTo>
                      <a:pt x="145" y="90"/>
                    </a:lnTo>
                    <a:lnTo>
                      <a:pt x="143" y="90"/>
                    </a:lnTo>
                    <a:lnTo>
                      <a:pt x="140" y="90"/>
                    </a:lnTo>
                    <a:lnTo>
                      <a:pt x="138" y="87"/>
                    </a:lnTo>
                    <a:lnTo>
                      <a:pt x="135" y="87"/>
                    </a:lnTo>
                    <a:lnTo>
                      <a:pt x="133" y="87"/>
                    </a:lnTo>
                    <a:lnTo>
                      <a:pt x="133" y="85"/>
                    </a:lnTo>
                    <a:lnTo>
                      <a:pt x="133" y="83"/>
                    </a:lnTo>
                    <a:lnTo>
                      <a:pt x="133" y="80"/>
                    </a:lnTo>
                    <a:lnTo>
                      <a:pt x="135" y="80"/>
                    </a:lnTo>
                    <a:lnTo>
                      <a:pt x="138" y="78"/>
                    </a:lnTo>
                    <a:lnTo>
                      <a:pt x="138" y="76"/>
                    </a:lnTo>
                    <a:lnTo>
                      <a:pt x="140" y="73"/>
                    </a:lnTo>
                    <a:lnTo>
                      <a:pt x="143" y="73"/>
                    </a:lnTo>
                    <a:lnTo>
                      <a:pt x="143" y="71"/>
                    </a:lnTo>
                    <a:lnTo>
                      <a:pt x="145" y="71"/>
                    </a:lnTo>
                    <a:lnTo>
                      <a:pt x="147" y="71"/>
                    </a:lnTo>
                    <a:lnTo>
                      <a:pt x="150" y="71"/>
                    </a:lnTo>
                    <a:lnTo>
                      <a:pt x="150" y="68"/>
                    </a:lnTo>
                    <a:lnTo>
                      <a:pt x="152" y="68"/>
                    </a:lnTo>
                    <a:lnTo>
                      <a:pt x="152" y="66"/>
                    </a:lnTo>
                    <a:lnTo>
                      <a:pt x="152" y="64"/>
                    </a:lnTo>
                    <a:lnTo>
                      <a:pt x="152" y="61"/>
                    </a:lnTo>
                    <a:lnTo>
                      <a:pt x="152" y="59"/>
                    </a:lnTo>
                    <a:lnTo>
                      <a:pt x="152" y="57"/>
                    </a:lnTo>
                    <a:lnTo>
                      <a:pt x="154" y="57"/>
                    </a:lnTo>
                    <a:lnTo>
                      <a:pt x="154" y="54"/>
                    </a:lnTo>
                    <a:lnTo>
                      <a:pt x="157" y="54"/>
                    </a:lnTo>
                    <a:lnTo>
                      <a:pt x="154" y="54"/>
                    </a:lnTo>
                    <a:lnTo>
                      <a:pt x="154" y="52"/>
                    </a:lnTo>
                    <a:lnTo>
                      <a:pt x="154" y="49"/>
                    </a:lnTo>
                    <a:lnTo>
                      <a:pt x="157" y="49"/>
                    </a:lnTo>
                    <a:lnTo>
                      <a:pt x="157" y="47"/>
                    </a:lnTo>
                    <a:lnTo>
                      <a:pt x="157" y="45"/>
                    </a:lnTo>
                    <a:lnTo>
                      <a:pt x="157" y="42"/>
                    </a:lnTo>
                    <a:lnTo>
                      <a:pt x="154" y="42"/>
                    </a:lnTo>
                    <a:lnTo>
                      <a:pt x="154" y="40"/>
                    </a:lnTo>
                    <a:lnTo>
                      <a:pt x="154" y="38"/>
                    </a:lnTo>
                    <a:lnTo>
                      <a:pt x="154" y="35"/>
                    </a:lnTo>
                    <a:lnTo>
                      <a:pt x="154" y="33"/>
                    </a:lnTo>
                    <a:lnTo>
                      <a:pt x="157" y="33"/>
                    </a:lnTo>
                    <a:lnTo>
                      <a:pt x="157" y="30"/>
                    </a:lnTo>
                    <a:lnTo>
                      <a:pt x="159" y="30"/>
                    </a:lnTo>
                    <a:lnTo>
                      <a:pt x="159" y="28"/>
                    </a:lnTo>
                    <a:lnTo>
                      <a:pt x="159" y="26"/>
                    </a:lnTo>
                    <a:lnTo>
                      <a:pt x="159" y="23"/>
                    </a:lnTo>
                    <a:lnTo>
                      <a:pt x="162" y="23"/>
                    </a:lnTo>
                    <a:lnTo>
                      <a:pt x="166" y="23"/>
                    </a:lnTo>
                    <a:lnTo>
                      <a:pt x="169" y="23"/>
                    </a:lnTo>
                    <a:lnTo>
                      <a:pt x="171" y="23"/>
                    </a:lnTo>
                    <a:lnTo>
                      <a:pt x="173" y="23"/>
                    </a:lnTo>
                    <a:lnTo>
                      <a:pt x="176" y="21"/>
                    </a:lnTo>
                    <a:lnTo>
                      <a:pt x="178" y="21"/>
                    </a:lnTo>
                    <a:lnTo>
                      <a:pt x="181" y="19"/>
                    </a:lnTo>
                    <a:lnTo>
                      <a:pt x="183" y="19"/>
                    </a:lnTo>
                    <a:lnTo>
                      <a:pt x="181" y="19"/>
                    </a:lnTo>
                    <a:lnTo>
                      <a:pt x="181" y="21"/>
                    </a:lnTo>
                    <a:lnTo>
                      <a:pt x="178" y="21"/>
                    </a:lnTo>
                    <a:lnTo>
                      <a:pt x="176" y="21"/>
                    </a:lnTo>
                    <a:lnTo>
                      <a:pt x="176" y="23"/>
                    </a:lnTo>
                    <a:lnTo>
                      <a:pt x="173" y="23"/>
                    </a:lnTo>
                    <a:lnTo>
                      <a:pt x="171" y="23"/>
                    </a:lnTo>
                    <a:lnTo>
                      <a:pt x="169" y="23"/>
                    </a:lnTo>
                    <a:lnTo>
                      <a:pt x="169" y="26"/>
                    </a:lnTo>
                    <a:lnTo>
                      <a:pt x="169" y="28"/>
                    </a:lnTo>
                    <a:lnTo>
                      <a:pt x="171" y="28"/>
                    </a:lnTo>
                    <a:lnTo>
                      <a:pt x="171" y="30"/>
                    </a:lnTo>
                    <a:lnTo>
                      <a:pt x="171" y="33"/>
                    </a:lnTo>
                    <a:lnTo>
                      <a:pt x="169" y="33"/>
                    </a:lnTo>
                    <a:lnTo>
                      <a:pt x="169" y="35"/>
                    </a:lnTo>
                    <a:lnTo>
                      <a:pt x="166" y="38"/>
                    </a:lnTo>
                    <a:lnTo>
                      <a:pt x="164" y="38"/>
                    </a:lnTo>
                    <a:lnTo>
                      <a:pt x="164" y="40"/>
                    </a:lnTo>
                    <a:close/>
                    <a:moveTo>
                      <a:pt x="171" y="123"/>
                    </a:moveTo>
                    <a:lnTo>
                      <a:pt x="169" y="123"/>
                    </a:lnTo>
                    <a:lnTo>
                      <a:pt x="171" y="123"/>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00" name="Freeform 55037">
                <a:extLst>
                  <a:ext uri="{FF2B5EF4-FFF2-40B4-BE49-F238E27FC236}">
                    <a16:creationId xmlns:a16="http://schemas.microsoft.com/office/drawing/2014/main" id="{EDA384A9-6B9B-4ED5-9057-AC4C65A7B139}"/>
                  </a:ext>
                </a:extLst>
              </p:cNvPr>
              <p:cNvSpPr>
                <a:spLocks noEditPoints="1"/>
              </p:cNvSpPr>
              <p:nvPr/>
            </p:nvSpPr>
            <p:spPr bwMode="auto">
              <a:xfrm>
                <a:off x="4244865" y="4145400"/>
                <a:ext cx="285322" cy="95745"/>
              </a:xfrm>
              <a:custGeom>
                <a:avLst/>
                <a:gdLst>
                  <a:gd name="T0" fmla="*/ 12 w 149"/>
                  <a:gd name="T1" fmla="*/ 47 h 50"/>
                  <a:gd name="T2" fmla="*/ 12 w 149"/>
                  <a:gd name="T3" fmla="*/ 47 h 50"/>
                  <a:gd name="T4" fmla="*/ 9 w 149"/>
                  <a:gd name="T5" fmla="*/ 47 h 50"/>
                  <a:gd name="T6" fmla="*/ 12 w 149"/>
                  <a:gd name="T7" fmla="*/ 50 h 50"/>
                  <a:gd name="T8" fmla="*/ 9 w 149"/>
                  <a:gd name="T9" fmla="*/ 47 h 50"/>
                  <a:gd name="T10" fmla="*/ 12 w 149"/>
                  <a:gd name="T11" fmla="*/ 47 h 50"/>
                  <a:gd name="T12" fmla="*/ 12 w 149"/>
                  <a:gd name="T13" fmla="*/ 45 h 50"/>
                  <a:gd name="T14" fmla="*/ 12 w 149"/>
                  <a:gd name="T15" fmla="*/ 47 h 50"/>
                  <a:gd name="T16" fmla="*/ 12 w 149"/>
                  <a:gd name="T17" fmla="*/ 45 h 50"/>
                  <a:gd name="T18" fmla="*/ 9 w 149"/>
                  <a:gd name="T19" fmla="*/ 40 h 50"/>
                  <a:gd name="T20" fmla="*/ 9 w 149"/>
                  <a:gd name="T21" fmla="*/ 43 h 50"/>
                  <a:gd name="T22" fmla="*/ 7 w 149"/>
                  <a:gd name="T23" fmla="*/ 36 h 50"/>
                  <a:gd name="T24" fmla="*/ 2 w 149"/>
                  <a:gd name="T25" fmla="*/ 28 h 50"/>
                  <a:gd name="T26" fmla="*/ 5 w 149"/>
                  <a:gd name="T27" fmla="*/ 26 h 50"/>
                  <a:gd name="T28" fmla="*/ 5 w 149"/>
                  <a:gd name="T29" fmla="*/ 28 h 50"/>
                  <a:gd name="T30" fmla="*/ 5 w 149"/>
                  <a:gd name="T31" fmla="*/ 26 h 50"/>
                  <a:gd name="T32" fmla="*/ 2 w 149"/>
                  <a:gd name="T33" fmla="*/ 28 h 50"/>
                  <a:gd name="T34" fmla="*/ 2 w 149"/>
                  <a:gd name="T35" fmla="*/ 28 h 50"/>
                  <a:gd name="T36" fmla="*/ 2 w 149"/>
                  <a:gd name="T37" fmla="*/ 28 h 50"/>
                  <a:gd name="T38" fmla="*/ 0 w 149"/>
                  <a:gd name="T39" fmla="*/ 28 h 50"/>
                  <a:gd name="T40" fmla="*/ 2 w 149"/>
                  <a:gd name="T41" fmla="*/ 26 h 50"/>
                  <a:gd name="T42" fmla="*/ 2 w 149"/>
                  <a:gd name="T43" fmla="*/ 28 h 50"/>
                  <a:gd name="T44" fmla="*/ 0 w 149"/>
                  <a:gd name="T45" fmla="*/ 26 h 50"/>
                  <a:gd name="T46" fmla="*/ 17 w 149"/>
                  <a:gd name="T47" fmla="*/ 21 h 50"/>
                  <a:gd name="T48" fmla="*/ 14 w 149"/>
                  <a:gd name="T49" fmla="*/ 24 h 50"/>
                  <a:gd name="T50" fmla="*/ 14 w 149"/>
                  <a:gd name="T51" fmla="*/ 24 h 50"/>
                  <a:gd name="T52" fmla="*/ 14 w 149"/>
                  <a:gd name="T53" fmla="*/ 21 h 50"/>
                  <a:gd name="T54" fmla="*/ 17 w 149"/>
                  <a:gd name="T55" fmla="*/ 21 h 50"/>
                  <a:gd name="T56" fmla="*/ 14 w 149"/>
                  <a:gd name="T57" fmla="*/ 21 h 50"/>
                  <a:gd name="T58" fmla="*/ 14 w 149"/>
                  <a:gd name="T59" fmla="*/ 21 h 50"/>
                  <a:gd name="T60" fmla="*/ 14 w 149"/>
                  <a:gd name="T61" fmla="*/ 24 h 50"/>
                  <a:gd name="T62" fmla="*/ 12 w 149"/>
                  <a:gd name="T63" fmla="*/ 26 h 50"/>
                  <a:gd name="T64" fmla="*/ 12 w 149"/>
                  <a:gd name="T65" fmla="*/ 26 h 50"/>
                  <a:gd name="T66" fmla="*/ 12 w 149"/>
                  <a:gd name="T67" fmla="*/ 28 h 50"/>
                  <a:gd name="T68" fmla="*/ 9 w 149"/>
                  <a:gd name="T69" fmla="*/ 28 h 50"/>
                  <a:gd name="T70" fmla="*/ 9 w 149"/>
                  <a:gd name="T71" fmla="*/ 31 h 50"/>
                  <a:gd name="T72" fmla="*/ 9 w 149"/>
                  <a:gd name="T73" fmla="*/ 28 h 50"/>
                  <a:gd name="T74" fmla="*/ 7 w 149"/>
                  <a:gd name="T75" fmla="*/ 26 h 50"/>
                  <a:gd name="T76" fmla="*/ 5 w 149"/>
                  <a:gd name="T77" fmla="*/ 28 h 50"/>
                  <a:gd name="T78" fmla="*/ 5 w 149"/>
                  <a:gd name="T79" fmla="*/ 26 h 50"/>
                  <a:gd name="T80" fmla="*/ 5 w 149"/>
                  <a:gd name="T81" fmla="*/ 26 h 50"/>
                  <a:gd name="T82" fmla="*/ 5 w 149"/>
                  <a:gd name="T83" fmla="*/ 26 h 50"/>
                  <a:gd name="T84" fmla="*/ 2 w 149"/>
                  <a:gd name="T85" fmla="*/ 26 h 50"/>
                  <a:gd name="T86" fmla="*/ 2 w 149"/>
                  <a:gd name="T87" fmla="*/ 26 h 50"/>
                  <a:gd name="T88" fmla="*/ 2 w 149"/>
                  <a:gd name="T89" fmla="*/ 28 h 50"/>
                  <a:gd name="T90" fmla="*/ 0 w 149"/>
                  <a:gd name="T91" fmla="*/ 26 h 50"/>
                  <a:gd name="T92" fmla="*/ 0 w 149"/>
                  <a:gd name="T93" fmla="*/ 26 h 50"/>
                  <a:gd name="T94" fmla="*/ 2 w 149"/>
                  <a:gd name="T95" fmla="*/ 24 h 50"/>
                  <a:gd name="T96" fmla="*/ 7 w 149"/>
                  <a:gd name="T97" fmla="*/ 21 h 50"/>
                  <a:gd name="T98" fmla="*/ 12 w 149"/>
                  <a:gd name="T99" fmla="*/ 21 h 50"/>
                  <a:gd name="T100" fmla="*/ 14 w 149"/>
                  <a:gd name="T101" fmla="*/ 19 h 50"/>
                  <a:gd name="T102" fmla="*/ 17 w 149"/>
                  <a:gd name="T103" fmla="*/ 19 h 50"/>
                  <a:gd name="T104" fmla="*/ 145 w 149"/>
                  <a:gd name="T105" fmla="*/ 0 h 50"/>
                  <a:gd name="T106" fmla="*/ 147 w 149"/>
                  <a:gd name="T107" fmla="*/ 0 h 50"/>
                  <a:gd name="T108" fmla="*/ 145 w 149"/>
                  <a:gd name="T109" fmla="*/ 0 h 50"/>
                  <a:gd name="T110" fmla="*/ 147 w 149"/>
                  <a:gd name="T111" fmla="*/ 0 h 50"/>
                  <a:gd name="T112" fmla="*/ 147 w 149"/>
                  <a:gd name="T113" fmla="*/ 2 h 50"/>
                  <a:gd name="T114" fmla="*/ 147 w 149"/>
                  <a:gd name="T115" fmla="*/ 2 h 50"/>
                  <a:gd name="T116" fmla="*/ 147 w 149"/>
                  <a:gd name="T117" fmla="*/ 2 h 50"/>
                  <a:gd name="T118" fmla="*/ 145 w 149"/>
                  <a:gd name="T119" fmla="*/ 2 h 50"/>
                  <a:gd name="T120" fmla="*/ 145 w 149"/>
                  <a:gd name="T121" fmla="*/ 2 h 50"/>
                  <a:gd name="T122" fmla="*/ 145 w 149"/>
                  <a:gd name="T12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9" h="50">
                    <a:moveTo>
                      <a:pt x="12" y="47"/>
                    </a:moveTo>
                    <a:lnTo>
                      <a:pt x="12" y="47"/>
                    </a:lnTo>
                    <a:lnTo>
                      <a:pt x="12" y="47"/>
                    </a:lnTo>
                    <a:lnTo>
                      <a:pt x="12" y="47"/>
                    </a:lnTo>
                    <a:lnTo>
                      <a:pt x="12" y="47"/>
                    </a:lnTo>
                    <a:lnTo>
                      <a:pt x="12" y="47"/>
                    </a:lnTo>
                    <a:lnTo>
                      <a:pt x="12" y="47"/>
                    </a:lnTo>
                    <a:lnTo>
                      <a:pt x="12" y="47"/>
                    </a:lnTo>
                    <a:lnTo>
                      <a:pt x="12" y="47"/>
                    </a:lnTo>
                    <a:lnTo>
                      <a:pt x="12" y="47"/>
                    </a:lnTo>
                    <a:lnTo>
                      <a:pt x="12" y="47"/>
                    </a:lnTo>
                    <a:lnTo>
                      <a:pt x="12" y="47"/>
                    </a:lnTo>
                    <a:lnTo>
                      <a:pt x="12" y="47"/>
                    </a:lnTo>
                    <a:lnTo>
                      <a:pt x="12" y="47"/>
                    </a:lnTo>
                    <a:lnTo>
                      <a:pt x="12" y="47"/>
                    </a:lnTo>
                    <a:lnTo>
                      <a:pt x="9" y="47"/>
                    </a:lnTo>
                    <a:lnTo>
                      <a:pt x="9" y="47"/>
                    </a:lnTo>
                    <a:lnTo>
                      <a:pt x="9" y="47"/>
                    </a:lnTo>
                    <a:lnTo>
                      <a:pt x="9" y="47"/>
                    </a:lnTo>
                    <a:lnTo>
                      <a:pt x="9" y="47"/>
                    </a:lnTo>
                    <a:lnTo>
                      <a:pt x="9" y="47"/>
                    </a:lnTo>
                    <a:lnTo>
                      <a:pt x="9" y="47"/>
                    </a:lnTo>
                    <a:lnTo>
                      <a:pt x="12" y="50"/>
                    </a:lnTo>
                    <a:lnTo>
                      <a:pt x="12" y="50"/>
                    </a:lnTo>
                    <a:lnTo>
                      <a:pt x="12" y="50"/>
                    </a:lnTo>
                    <a:lnTo>
                      <a:pt x="12" y="50"/>
                    </a:lnTo>
                    <a:lnTo>
                      <a:pt x="12" y="50"/>
                    </a:lnTo>
                    <a:lnTo>
                      <a:pt x="12" y="50"/>
                    </a:lnTo>
                    <a:lnTo>
                      <a:pt x="12" y="50"/>
                    </a:lnTo>
                    <a:lnTo>
                      <a:pt x="12" y="50"/>
                    </a:lnTo>
                    <a:lnTo>
                      <a:pt x="12" y="50"/>
                    </a:lnTo>
                    <a:lnTo>
                      <a:pt x="12" y="50"/>
                    </a:lnTo>
                    <a:lnTo>
                      <a:pt x="12" y="50"/>
                    </a:lnTo>
                    <a:lnTo>
                      <a:pt x="12" y="50"/>
                    </a:lnTo>
                    <a:lnTo>
                      <a:pt x="9" y="47"/>
                    </a:lnTo>
                    <a:lnTo>
                      <a:pt x="9" y="47"/>
                    </a:lnTo>
                    <a:lnTo>
                      <a:pt x="9" y="47"/>
                    </a:lnTo>
                    <a:lnTo>
                      <a:pt x="9" y="47"/>
                    </a:lnTo>
                    <a:lnTo>
                      <a:pt x="9" y="47"/>
                    </a:lnTo>
                    <a:lnTo>
                      <a:pt x="9" y="47"/>
                    </a:lnTo>
                    <a:lnTo>
                      <a:pt x="12" y="47"/>
                    </a:lnTo>
                    <a:lnTo>
                      <a:pt x="12" y="47"/>
                    </a:lnTo>
                    <a:lnTo>
                      <a:pt x="12" y="45"/>
                    </a:lnTo>
                    <a:lnTo>
                      <a:pt x="12" y="45"/>
                    </a:lnTo>
                    <a:lnTo>
                      <a:pt x="12" y="45"/>
                    </a:lnTo>
                    <a:lnTo>
                      <a:pt x="12" y="45"/>
                    </a:lnTo>
                    <a:lnTo>
                      <a:pt x="12" y="45"/>
                    </a:lnTo>
                    <a:lnTo>
                      <a:pt x="12" y="45"/>
                    </a:lnTo>
                    <a:lnTo>
                      <a:pt x="12" y="45"/>
                    </a:lnTo>
                    <a:lnTo>
                      <a:pt x="12" y="45"/>
                    </a:lnTo>
                    <a:lnTo>
                      <a:pt x="12" y="45"/>
                    </a:lnTo>
                    <a:lnTo>
                      <a:pt x="12" y="47"/>
                    </a:lnTo>
                    <a:lnTo>
                      <a:pt x="12" y="47"/>
                    </a:lnTo>
                    <a:lnTo>
                      <a:pt x="12" y="47"/>
                    </a:lnTo>
                    <a:lnTo>
                      <a:pt x="12" y="47"/>
                    </a:lnTo>
                    <a:lnTo>
                      <a:pt x="12" y="47"/>
                    </a:lnTo>
                    <a:lnTo>
                      <a:pt x="12" y="47"/>
                    </a:lnTo>
                    <a:close/>
                    <a:moveTo>
                      <a:pt x="12" y="45"/>
                    </a:moveTo>
                    <a:lnTo>
                      <a:pt x="12" y="45"/>
                    </a:lnTo>
                    <a:lnTo>
                      <a:pt x="12" y="45"/>
                    </a:lnTo>
                    <a:lnTo>
                      <a:pt x="12" y="45"/>
                    </a:lnTo>
                    <a:lnTo>
                      <a:pt x="12" y="45"/>
                    </a:lnTo>
                    <a:lnTo>
                      <a:pt x="12" y="45"/>
                    </a:lnTo>
                    <a:lnTo>
                      <a:pt x="12" y="45"/>
                    </a:lnTo>
                    <a:lnTo>
                      <a:pt x="12" y="45"/>
                    </a:lnTo>
                    <a:lnTo>
                      <a:pt x="12" y="45"/>
                    </a:lnTo>
                    <a:close/>
                    <a:moveTo>
                      <a:pt x="9" y="43"/>
                    </a:moveTo>
                    <a:lnTo>
                      <a:pt x="9" y="43"/>
                    </a:lnTo>
                    <a:lnTo>
                      <a:pt x="9" y="40"/>
                    </a:lnTo>
                    <a:lnTo>
                      <a:pt x="9" y="40"/>
                    </a:lnTo>
                    <a:lnTo>
                      <a:pt x="9" y="40"/>
                    </a:lnTo>
                    <a:lnTo>
                      <a:pt x="9" y="40"/>
                    </a:lnTo>
                    <a:lnTo>
                      <a:pt x="9" y="40"/>
                    </a:lnTo>
                    <a:lnTo>
                      <a:pt x="9" y="40"/>
                    </a:lnTo>
                    <a:lnTo>
                      <a:pt x="9" y="43"/>
                    </a:lnTo>
                    <a:lnTo>
                      <a:pt x="9" y="43"/>
                    </a:lnTo>
                    <a:lnTo>
                      <a:pt x="9" y="43"/>
                    </a:lnTo>
                    <a:close/>
                    <a:moveTo>
                      <a:pt x="7" y="36"/>
                    </a:moveTo>
                    <a:lnTo>
                      <a:pt x="7" y="38"/>
                    </a:lnTo>
                    <a:lnTo>
                      <a:pt x="7" y="36"/>
                    </a:lnTo>
                    <a:lnTo>
                      <a:pt x="7" y="36"/>
                    </a:lnTo>
                    <a:lnTo>
                      <a:pt x="7" y="36"/>
                    </a:lnTo>
                    <a:lnTo>
                      <a:pt x="7" y="36"/>
                    </a:lnTo>
                    <a:lnTo>
                      <a:pt x="7" y="36"/>
                    </a:lnTo>
                    <a:lnTo>
                      <a:pt x="7" y="36"/>
                    </a:lnTo>
                    <a:close/>
                    <a:moveTo>
                      <a:pt x="5" y="28"/>
                    </a:moveTo>
                    <a:lnTo>
                      <a:pt x="5" y="28"/>
                    </a:lnTo>
                    <a:lnTo>
                      <a:pt x="5" y="28"/>
                    </a:lnTo>
                    <a:lnTo>
                      <a:pt x="2" y="28"/>
                    </a:lnTo>
                    <a:lnTo>
                      <a:pt x="2" y="28"/>
                    </a:lnTo>
                    <a:lnTo>
                      <a:pt x="2" y="28"/>
                    </a:lnTo>
                    <a:lnTo>
                      <a:pt x="2" y="28"/>
                    </a:lnTo>
                    <a:lnTo>
                      <a:pt x="2" y="28"/>
                    </a:lnTo>
                    <a:lnTo>
                      <a:pt x="2" y="28"/>
                    </a:lnTo>
                    <a:lnTo>
                      <a:pt x="2" y="28"/>
                    </a:lnTo>
                    <a:lnTo>
                      <a:pt x="5" y="26"/>
                    </a:lnTo>
                    <a:lnTo>
                      <a:pt x="5" y="26"/>
                    </a:lnTo>
                    <a:lnTo>
                      <a:pt x="5" y="26"/>
                    </a:lnTo>
                    <a:lnTo>
                      <a:pt x="5" y="28"/>
                    </a:lnTo>
                    <a:lnTo>
                      <a:pt x="5" y="28"/>
                    </a:lnTo>
                    <a:lnTo>
                      <a:pt x="5" y="28"/>
                    </a:lnTo>
                    <a:lnTo>
                      <a:pt x="5" y="28"/>
                    </a:lnTo>
                    <a:lnTo>
                      <a:pt x="5" y="28"/>
                    </a:lnTo>
                    <a:lnTo>
                      <a:pt x="5" y="28"/>
                    </a:lnTo>
                    <a:lnTo>
                      <a:pt x="5" y="28"/>
                    </a:lnTo>
                    <a:close/>
                    <a:moveTo>
                      <a:pt x="2" y="28"/>
                    </a:moveTo>
                    <a:lnTo>
                      <a:pt x="2" y="28"/>
                    </a:lnTo>
                    <a:lnTo>
                      <a:pt x="2" y="28"/>
                    </a:lnTo>
                    <a:lnTo>
                      <a:pt x="2" y="26"/>
                    </a:lnTo>
                    <a:lnTo>
                      <a:pt x="5" y="26"/>
                    </a:lnTo>
                    <a:lnTo>
                      <a:pt x="5" y="26"/>
                    </a:lnTo>
                    <a:lnTo>
                      <a:pt x="5" y="26"/>
                    </a:lnTo>
                    <a:lnTo>
                      <a:pt x="5" y="26"/>
                    </a:lnTo>
                    <a:lnTo>
                      <a:pt x="5" y="26"/>
                    </a:lnTo>
                    <a:lnTo>
                      <a:pt x="2" y="28"/>
                    </a:lnTo>
                    <a:close/>
                    <a:moveTo>
                      <a:pt x="2" y="28"/>
                    </a:moveTo>
                    <a:lnTo>
                      <a:pt x="2" y="28"/>
                    </a:lnTo>
                    <a:lnTo>
                      <a:pt x="2" y="28"/>
                    </a:lnTo>
                    <a:lnTo>
                      <a:pt x="2" y="28"/>
                    </a:lnTo>
                    <a:lnTo>
                      <a:pt x="2" y="28"/>
                    </a:lnTo>
                    <a:lnTo>
                      <a:pt x="2" y="28"/>
                    </a:lnTo>
                    <a:lnTo>
                      <a:pt x="2" y="28"/>
                    </a:lnTo>
                    <a:lnTo>
                      <a:pt x="2" y="28"/>
                    </a:lnTo>
                    <a:lnTo>
                      <a:pt x="2" y="28"/>
                    </a:lnTo>
                    <a:lnTo>
                      <a:pt x="2" y="28"/>
                    </a:lnTo>
                    <a:lnTo>
                      <a:pt x="2" y="28"/>
                    </a:lnTo>
                    <a:lnTo>
                      <a:pt x="2" y="28"/>
                    </a:lnTo>
                    <a:lnTo>
                      <a:pt x="2" y="28"/>
                    </a:lnTo>
                    <a:lnTo>
                      <a:pt x="2" y="28"/>
                    </a:lnTo>
                    <a:lnTo>
                      <a:pt x="2" y="28"/>
                    </a:lnTo>
                    <a:lnTo>
                      <a:pt x="2" y="28"/>
                    </a:lnTo>
                    <a:lnTo>
                      <a:pt x="2" y="28"/>
                    </a:lnTo>
                    <a:lnTo>
                      <a:pt x="2" y="28"/>
                    </a:lnTo>
                    <a:lnTo>
                      <a:pt x="2" y="31"/>
                    </a:lnTo>
                    <a:lnTo>
                      <a:pt x="2" y="31"/>
                    </a:lnTo>
                    <a:lnTo>
                      <a:pt x="0" y="28"/>
                    </a:lnTo>
                    <a:lnTo>
                      <a:pt x="0" y="28"/>
                    </a:lnTo>
                    <a:lnTo>
                      <a:pt x="0" y="28"/>
                    </a:lnTo>
                    <a:lnTo>
                      <a:pt x="0" y="28"/>
                    </a:lnTo>
                    <a:lnTo>
                      <a:pt x="0" y="28"/>
                    </a:lnTo>
                    <a:lnTo>
                      <a:pt x="0" y="28"/>
                    </a:lnTo>
                    <a:lnTo>
                      <a:pt x="0" y="28"/>
                    </a:lnTo>
                    <a:lnTo>
                      <a:pt x="0" y="28"/>
                    </a:lnTo>
                    <a:lnTo>
                      <a:pt x="0" y="28"/>
                    </a:lnTo>
                    <a:lnTo>
                      <a:pt x="0" y="26"/>
                    </a:lnTo>
                    <a:lnTo>
                      <a:pt x="0" y="26"/>
                    </a:lnTo>
                    <a:lnTo>
                      <a:pt x="2" y="26"/>
                    </a:lnTo>
                    <a:lnTo>
                      <a:pt x="2" y="26"/>
                    </a:lnTo>
                    <a:lnTo>
                      <a:pt x="2" y="26"/>
                    </a:lnTo>
                    <a:lnTo>
                      <a:pt x="2" y="26"/>
                    </a:lnTo>
                    <a:lnTo>
                      <a:pt x="2" y="26"/>
                    </a:lnTo>
                    <a:lnTo>
                      <a:pt x="2" y="26"/>
                    </a:lnTo>
                    <a:lnTo>
                      <a:pt x="2" y="28"/>
                    </a:lnTo>
                    <a:lnTo>
                      <a:pt x="2" y="28"/>
                    </a:lnTo>
                    <a:close/>
                    <a:moveTo>
                      <a:pt x="0" y="26"/>
                    </a:moveTo>
                    <a:lnTo>
                      <a:pt x="0" y="26"/>
                    </a:lnTo>
                    <a:lnTo>
                      <a:pt x="0" y="26"/>
                    </a:lnTo>
                    <a:lnTo>
                      <a:pt x="0" y="26"/>
                    </a:lnTo>
                    <a:lnTo>
                      <a:pt x="0" y="26"/>
                    </a:lnTo>
                    <a:lnTo>
                      <a:pt x="0" y="26"/>
                    </a:lnTo>
                    <a:lnTo>
                      <a:pt x="0" y="26"/>
                    </a:lnTo>
                    <a:lnTo>
                      <a:pt x="0" y="26"/>
                    </a:lnTo>
                    <a:lnTo>
                      <a:pt x="0" y="26"/>
                    </a:lnTo>
                    <a:lnTo>
                      <a:pt x="0" y="26"/>
                    </a:lnTo>
                    <a:lnTo>
                      <a:pt x="0" y="26"/>
                    </a:lnTo>
                    <a:lnTo>
                      <a:pt x="0" y="26"/>
                    </a:lnTo>
                    <a:close/>
                    <a:moveTo>
                      <a:pt x="17" y="21"/>
                    </a:moveTo>
                    <a:lnTo>
                      <a:pt x="17" y="21"/>
                    </a:lnTo>
                    <a:lnTo>
                      <a:pt x="17" y="21"/>
                    </a:lnTo>
                    <a:lnTo>
                      <a:pt x="17" y="21"/>
                    </a:lnTo>
                    <a:lnTo>
                      <a:pt x="17" y="24"/>
                    </a:lnTo>
                    <a:lnTo>
                      <a:pt x="14" y="24"/>
                    </a:lnTo>
                    <a:lnTo>
                      <a:pt x="14" y="24"/>
                    </a:lnTo>
                    <a:lnTo>
                      <a:pt x="14" y="24"/>
                    </a:lnTo>
                    <a:lnTo>
                      <a:pt x="14" y="24"/>
                    </a:lnTo>
                    <a:lnTo>
                      <a:pt x="14" y="24"/>
                    </a:lnTo>
                    <a:lnTo>
                      <a:pt x="14" y="24"/>
                    </a:lnTo>
                    <a:lnTo>
                      <a:pt x="14" y="24"/>
                    </a:lnTo>
                    <a:lnTo>
                      <a:pt x="14" y="24"/>
                    </a:lnTo>
                    <a:lnTo>
                      <a:pt x="14" y="24"/>
                    </a:lnTo>
                    <a:lnTo>
                      <a:pt x="14" y="24"/>
                    </a:lnTo>
                    <a:lnTo>
                      <a:pt x="14" y="24"/>
                    </a:lnTo>
                    <a:lnTo>
                      <a:pt x="14" y="24"/>
                    </a:lnTo>
                    <a:lnTo>
                      <a:pt x="14" y="24"/>
                    </a:lnTo>
                    <a:lnTo>
                      <a:pt x="14" y="21"/>
                    </a:lnTo>
                    <a:lnTo>
                      <a:pt x="14" y="21"/>
                    </a:lnTo>
                    <a:lnTo>
                      <a:pt x="14" y="21"/>
                    </a:lnTo>
                    <a:lnTo>
                      <a:pt x="14" y="21"/>
                    </a:lnTo>
                    <a:lnTo>
                      <a:pt x="14" y="21"/>
                    </a:lnTo>
                    <a:lnTo>
                      <a:pt x="14" y="21"/>
                    </a:lnTo>
                    <a:lnTo>
                      <a:pt x="14" y="21"/>
                    </a:lnTo>
                    <a:lnTo>
                      <a:pt x="14" y="21"/>
                    </a:lnTo>
                    <a:lnTo>
                      <a:pt x="14" y="21"/>
                    </a:lnTo>
                    <a:lnTo>
                      <a:pt x="14" y="21"/>
                    </a:lnTo>
                    <a:lnTo>
                      <a:pt x="14" y="21"/>
                    </a:lnTo>
                    <a:lnTo>
                      <a:pt x="17" y="21"/>
                    </a:lnTo>
                    <a:lnTo>
                      <a:pt x="17" y="21"/>
                    </a:lnTo>
                    <a:close/>
                    <a:moveTo>
                      <a:pt x="17" y="19"/>
                    </a:moveTo>
                    <a:lnTo>
                      <a:pt x="17" y="19"/>
                    </a:lnTo>
                    <a:lnTo>
                      <a:pt x="17" y="19"/>
                    </a:lnTo>
                    <a:lnTo>
                      <a:pt x="14" y="19"/>
                    </a:lnTo>
                    <a:lnTo>
                      <a:pt x="14" y="19"/>
                    </a:lnTo>
                    <a:lnTo>
                      <a:pt x="14" y="21"/>
                    </a:lnTo>
                    <a:lnTo>
                      <a:pt x="14" y="21"/>
                    </a:lnTo>
                    <a:lnTo>
                      <a:pt x="14" y="21"/>
                    </a:lnTo>
                    <a:lnTo>
                      <a:pt x="14" y="21"/>
                    </a:lnTo>
                    <a:lnTo>
                      <a:pt x="14" y="21"/>
                    </a:lnTo>
                    <a:lnTo>
                      <a:pt x="14" y="21"/>
                    </a:lnTo>
                    <a:lnTo>
                      <a:pt x="14" y="21"/>
                    </a:lnTo>
                    <a:lnTo>
                      <a:pt x="14" y="21"/>
                    </a:lnTo>
                    <a:lnTo>
                      <a:pt x="14" y="21"/>
                    </a:lnTo>
                    <a:lnTo>
                      <a:pt x="14" y="21"/>
                    </a:lnTo>
                    <a:lnTo>
                      <a:pt x="14" y="21"/>
                    </a:lnTo>
                    <a:lnTo>
                      <a:pt x="14" y="24"/>
                    </a:lnTo>
                    <a:lnTo>
                      <a:pt x="14" y="24"/>
                    </a:lnTo>
                    <a:lnTo>
                      <a:pt x="14" y="24"/>
                    </a:lnTo>
                    <a:lnTo>
                      <a:pt x="14" y="24"/>
                    </a:lnTo>
                    <a:lnTo>
                      <a:pt x="14" y="24"/>
                    </a:lnTo>
                    <a:lnTo>
                      <a:pt x="12" y="24"/>
                    </a:lnTo>
                    <a:lnTo>
                      <a:pt x="12" y="24"/>
                    </a:lnTo>
                    <a:lnTo>
                      <a:pt x="12" y="24"/>
                    </a:lnTo>
                    <a:lnTo>
                      <a:pt x="12" y="24"/>
                    </a:lnTo>
                    <a:lnTo>
                      <a:pt x="12" y="26"/>
                    </a:lnTo>
                    <a:lnTo>
                      <a:pt x="12" y="26"/>
                    </a:lnTo>
                    <a:lnTo>
                      <a:pt x="12" y="26"/>
                    </a:lnTo>
                    <a:lnTo>
                      <a:pt x="12" y="26"/>
                    </a:lnTo>
                    <a:lnTo>
                      <a:pt x="12" y="26"/>
                    </a:lnTo>
                    <a:lnTo>
                      <a:pt x="12" y="26"/>
                    </a:lnTo>
                    <a:lnTo>
                      <a:pt x="12" y="26"/>
                    </a:lnTo>
                    <a:lnTo>
                      <a:pt x="12" y="26"/>
                    </a:lnTo>
                    <a:lnTo>
                      <a:pt x="12" y="26"/>
                    </a:lnTo>
                    <a:lnTo>
                      <a:pt x="12" y="26"/>
                    </a:lnTo>
                    <a:lnTo>
                      <a:pt x="12" y="28"/>
                    </a:lnTo>
                    <a:lnTo>
                      <a:pt x="12" y="28"/>
                    </a:lnTo>
                    <a:lnTo>
                      <a:pt x="12" y="28"/>
                    </a:lnTo>
                    <a:lnTo>
                      <a:pt x="12" y="28"/>
                    </a:lnTo>
                    <a:lnTo>
                      <a:pt x="12" y="28"/>
                    </a:lnTo>
                    <a:lnTo>
                      <a:pt x="12" y="28"/>
                    </a:lnTo>
                    <a:lnTo>
                      <a:pt x="12" y="28"/>
                    </a:lnTo>
                    <a:lnTo>
                      <a:pt x="9" y="28"/>
                    </a:lnTo>
                    <a:lnTo>
                      <a:pt x="9" y="28"/>
                    </a:lnTo>
                    <a:lnTo>
                      <a:pt x="9" y="28"/>
                    </a:lnTo>
                    <a:lnTo>
                      <a:pt x="9" y="28"/>
                    </a:lnTo>
                    <a:lnTo>
                      <a:pt x="9" y="28"/>
                    </a:lnTo>
                    <a:lnTo>
                      <a:pt x="9" y="28"/>
                    </a:lnTo>
                    <a:lnTo>
                      <a:pt x="9" y="31"/>
                    </a:lnTo>
                    <a:lnTo>
                      <a:pt x="9" y="31"/>
                    </a:lnTo>
                    <a:lnTo>
                      <a:pt x="9" y="31"/>
                    </a:lnTo>
                    <a:lnTo>
                      <a:pt x="9" y="31"/>
                    </a:lnTo>
                    <a:lnTo>
                      <a:pt x="9" y="31"/>
                    </a:lnTo>
                    <a:lnTo>
                      <a:pt x="9" y="31"/>
                    </a:lnTo>
                    <a:lnTo>
                      <a:pt x="9" y="31"/>
                    </a:lnTo>
                    <a:lnTo>
                      <a:pt x="9" y="31"/>
                    </a:lnTo>
                    <a:lnTo>
                      <a:pt x="9" y="28"/>
                    </a:lnTo>
                    <a:lnTo>
                      <a:pt x="9" y="28"/>
                    </a:lnTo>
                    <a:lnTo>
                      <a:pt x="9" y="28"/>
                    </a:lnTo>
                    <a:lnTo>
                      <a:pt x="9" y="28"/>
                    </a:lnTo>
                    <a:lnTo>
                      <a:pt x="9" y="28"/>
                    </a:lnTo>
                    <a:lnTo>
                      <a:pt x="9" y="28"/>
                    </a:lnTo>
                    <a:lnTo>
                      <a:pt x="9" y="28"/>
                    </a:lnTo>
                    <a:lnTo>
                      <a:pt x="9" y="28"/>
                    </a:lnTo>
                    <a:lnTo>
                      <a:pt x="9" y="28"/>
                    </a:lnTo>
                    <a:lnTo>
                      <a:pt x="7" y="28"/>
                    </a:lnTo>
                    <a:lnTo>
                      <a:pt x="7" y="28"/>
                    </a:lnTo>
                    <a:lnTo>
                      <a:pt x="7" y="28"/>
                    </a:lnTo>
                    <a:lnTo>
                      <a:pt x="7" y="26"/>
                    </a:lnTo>
                    <a:lnTo>
                      <a:pt x="7" y="28"/>
                    </a:lnTo>
                    <a:lnTo>
                      <a:pt x="7" y="26"/>
                    </a:lnTo>
                    <a:lnTo>
                      <a:pt x="5" y="26"/>
                    </a:lnTo>
                    <a:lnTo>
                      <a:pt x="5" y="26"/>
                    </a:lnTo>
                    <a:lnTo>
                      <a:pt x="5" y="26"/>
                    </a:lnTo>
                    <a:lnTo>
                      <a:pt x="5" y="28"/>
                    </a:lnTo>
                    <a:lnTo>
                      <a:pt x="5" y="28"/>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5" y="26"/>
                    </a:lnTo>
                    <a:lnTo>
                      <a:pt x="2" y="26"/>
                    </a:lnTo>
                    <a:lnTo>
                      <a:pt x="2" y="26"/>
                    </a:lnTo>
                    <a:lnTo>
                      <a:pt x="2" y="26"/>
                    </a:lnTo>
                    <a:lnTo>
                      <a:pt x="2" y="26"/>
                    </a:lnTo>
                    <a:lnTo>
                      <a:pt x="2" y="26"/>
                    </a:lnTo>
                    <a:lnTo>
                      <a:pt x="2" y="26"/>
                    </a:lnTo>
                    <a:lnTo>
                      <a:pt x="2" y="26"/>
                    </a:lnTo>
                    <a:lnTo>
                      <a:pt x="2" y="26"/>
                    </a:lnTo>
                    <a:lnTo>
                      <a:pt x="2" y="26"/>
                    </a:lnTo>
                    <a:lnTo>
                      <a:pt x="2" y="26"/>
                    </a:lnTo>
                    <a:lnTo>
                      <a:pt x="2" y="26"/>
                    </a:lnTo>
                    <a:lnTo>
                      <a:pt x="2" y="26"/>
                    </a:lnTo>
                    <a:lnTo>
                      <a:pt x="2" y="26"/>
                    </a:lnTo>
                    <a:lnTo>
                      <a:pt x="2" y="26"/>
                    </a:lnTo>
                    <a:lnTo>
                      <a:pt x="2" y="26"/>
                    </a:lnTo>
                    <a:lnTo>
                      <a:pt x="2" y="26"/>
                    </a:lnTo>
                    <a:lnTo>
                      <a:pt x="2" y="26"/>
                    </a:lnTo>
                    <a:lnTo>
                      <a:pt x="2" y="28"/>
                    </a:lnTo>
                    <a:lnTo>
                      <a:pt x="2" y="28"/>
                    </a:lnTo>
                    <a:lnTo>
                      <a:pt x="2" y="28"/>
                    </a:lnTo>
                    <a:lnTo>
                      <a:pt x="2" y="28"/>
                    </a:lnTo>
                    <a:lnTo>
                      <a:pt x="2" y="26"/>
                    </a:lnTo>
                    <a:lnTo>
                      <a:pt x="2" y="26"/>
                    </a:lnTo>
                    <a:lnTo>
                      <a:pt x="2" y="26"/>
                    </a:lnTo>
                    <a:lnTo>
                      <a:pt x="0" y="26"/>
                    </a:lnTo>
                    <a:lnTo>
                      <a:pt x="0" y="26"/>
                    </a:lnTo>
                    <a:lnTo>
                      <a:pt x="0" y="28"/>
                    </a:lnTo>
                    <a:lnTo>
                      <a:pt x="0" y="28"/>
                    </a:lnTo>
                    <a:lnTo>
                      <a:pt x="0" y="28"/>
                    </a:lnTo>
                    <a:lnTo>
                      <a:pt x="0" y="26"/>
                    </a:lnTo>
                    <a:lnTo>
                      <a:pt x="0" y="26"/>
                    </a:lnTo>
                    <a:lnTo>
                      <a:pt x="0" y="26"/>
                    </a:lnTo>
                    <a:lnTo>
                      <a:pt x="0" y="26"/>
                    </a:lnTo>
                    <a:lnTo>
                      <a:pt x="0" y="26"/>
                    </a:lnTo>
                    <a:lnTo>
                      <a:pt x="0" y="26"/>
                    </a:lnTo>
                    <a:lnTo>
                      <a:pt x="0" y="26"/>
                    </a:lnTo>
                    <a:lnTo>
                      <a:pt x="0" y="24"/>
                    </a:lnTo>
                    <a:lnTo>
                      <a:pt x="0" y="24"/>
                    </a:lnTo>
                    <a:lnTo>
                      <a:pt x="2" y="24"/>
                    </a:lnTo>
                    <a:lnTo>
                      <a:pt x="2" y="24"/>
                    </a:lnTo>
                    <a:lnTo>
                      <a:pt x="2" y="24"/>
                    </a:lnTo>
                    <a:lnTo>
                      <a:pt x="2" y="24"/>
                    </a:lnTo>
                    <a:lnTo>
                      <a:pt x="5" y="24"/>
                    </a:lnTo>
                    <a:lnTo>
                      <a:pt x="5" y="24"/>
                    </a:lnTo>
                    <a:lnTo>
                      <a:pt x="5" y="24"/>
                    </a:lnTo>
                    <a:lnTo>
                      <a:pt x="7" y="21"/>
                    </a:lnTo>
                    <a:lnTo>
                      <a:pt x="7" y="21"/>
                    </a:lnTo>
                    <a:lnTo>
                      <a:pt x="7" y="21"/>
                    </a:lnTo>
                    <a:lnTo>
                      <a:pt x="7" y="21"/>
                    </a:lnTo>
                    <a:lnTo>
                      <a:pt x="7" y="21"/>
                    </a:lnTo>
                    <a:lnTo>
                      <a:pt x="9" y="21"/>
                    </a:lnTo>
                    <a:lnTo>
                      <a:pt x="9" y="21"/>
                    </a:lnTo>
                    <a:lnTo>
                      <a:pt x="12" y="21"/>
                    </a:lnTo>
                    <a:lnTo>
                      <a:pt x="12" y="21"/>
                    </a:lnTo>
                    <a:lnTo>
                      <a:pt x="12" y="21"/>
                    </a:lnTo>
                    <a:lnTo>
                      <a:pt x="12" y="21"/>
                    </a:lnTo>
                    <a:lnTo>
                      <a:pt x="12" y="21"/>
                    </a:lnTo>
                    <a:lnTo>
                      <a:pt x="14" y="19"/>
                    </a:lnTo>
                    <a:lnTo>
                      <a:pt x="14" y="19"/>
                    </a:lnTo>
                    <a:lnTo>
                      <a:pt x="14" y="19"/>
                    </a:lnTo>
                    <a:lnTo>
                      <a:pt x="14" y="19"/>
                    </a:lnTo>
                    <a:lnTo>
                      <a:pt x="14" y="19"/>
                    </a:lnTo>
                    <a:lnTo>
                      <a:pt x="14" y="19"/>
                    </a:lnTo>
                    <a:lnTo>
                      <a:pt x="17" y="19"/>
                    </a:lnTo>
                    <a:lnTo>
                      <a:pt x="17" y="19"/>
                    </a:lnTo>
                    <a:lnTo>
                      <a:pt x="17" y="19"/>
                    </a:lnTo>
                    <a:lnTo>
                      <a:pt x="17" y="19"/>
                    </a:lnTo>
                    <a:close/>
                    <a:moveTo>
                      <a:pt x="145" y="0"/>
                    </a:moveTo>
                    <a:lnTo>
                      <a:pt x="145" y="0"/>
                    </a:lnTo>
                    <a:lnTo>
                      <a:pt x="145" y="0"/>
                    </a:lnTo>
                    <a:lnTo>
                      <a:pt x="145" y="0"/>
                    </a:lnTo>
                    <a:lnTo>
                      <a:pt x="145" y="0"/>
                    </a:lnTo>
                    <a:lnTo>
                      <a:pt x="147" y="0"/>
                    </a:lnTo>
                    <a:lnTo>
                      <a:pt x="145" y="0"/>
                    </a:lnTo>
                    <a:lnTo>
                      <a:pt x="147" y="0"/>
                    </a:lnTo>
                    <a:lnTo>
                      <a:pt x="147" y="0"/>
                    </a:lnTo>
                    <a:lnTo>
                      <a:pt x="147" y="0"/>
                    </a:lnTo>
                    <a:lnTo>
                      <a:pt x="147" y="0"/>
                    </a:lnTo>
                    <a:lnTo>
                      <a:pt x="147" y="0"/>
                    </a:lnTo>
                    <a:lnTo>
                      <a:pt x="147" y="0"/>
                    </a:lnTo>
                    <a:lnTo>
                      <a:pt x="147" y="0"/>
                    </a:lnTo>
                    <a:lnTo>
                      <a:pt x="145" y="0"/>
                    </a:lnTo>
                    <a:lnTo>
                      <a:pt x="145" y="0"/>
                    </a:lnTo>
                    <a:lnTo>
                      <a:pt x="145" y="0"/>
                    </a:lnTo>
                    <a:lnTo>
                      <a:pt x="145" y="0"/>
                    </a:lnTo>
                    <a:lnTo>
                      <a:pt x="145" y="0"/>
                    </a:lnTo>
                    <a:lnTo>
                      <a:pt x="145" y="0"/>
                    </a:lnTo>
                    <a:lnTo>
                      <a:pt x="145" y="0"/>
                    </a:lnTo>
                    <a:lnTo>
                      <a:pt x="145" y="0"/>
                    </a:lnTo>
                    <a:lnTo>
                      <a:pt x="145" y="0"/>
                    </a:lnTo>
                    <a:lnTo>
                      <a:pt x="145" y="0"/>
                    </a:lnTo>
                    <a:lnTo>
                      <a:pt x="145" y="0"/>
                    </a:lnTo>
                    <a:lnTo>
                      <a:pt x="145" y="0"/>
                    </a:lnTo>
                    <a:lnTo>
                      <a:pt x="145" y="0"/>
                    </a:lnTo>
                    <a:lnTo>
                      <a:pt x="147" y="0"/>
                    </a:lnTo>
                    <a:lnTo>
                      <a:pt x="147" y="0"/>
                    </a:lnTo>
                    <a:lnTo>
                      <a:pt x="145" y="0"/>
                    </a:lnTo>
                    <a:lnTo>
                      <a:pt x="147" y="0"/>
                    </a:lnTo>
                    <a:lnTo>
                      <a:pt x="145" y="0"/>
                    </a:lnTo>
                    <a:lnTo>
                      <a:pt x="147" y="0"/>
                    </a:lnTo>
                    <a:lnTo>
                      <a:pt x="147" y="2"/>
                    </a:lnTo>
                    <a:lnTo>
                      <a:pt x="147" y="2"/>
                    </a:lnTo>
                    <a:lnTo>
                      <a:pt x="147" y="2"/>
                    </a:lnTo>
                    <a:lnTo>
                      <a:pt x="147" y="2"/>
                    </a:lnTo>
                    <a:lnTo>
                      <a:pt x="147" y="2"/>
                    </a:lnTo>
                    <a:lnTo>
                      <a:pt x="147" y="2"/>
                    </a:lnTo>
                    <a:lnTo>
                      <a:pt x="147" y="2"/>
                    </a:lnTo>
                    <a:lnTo>
                      <a:pt x="147" y="2"/>
                    </a:lnTo>
                    <a:lnTo>
                      <a:pt x="147" y="2"/>
                    </a:lnTo>
                    <a:lnTo>
                      <a:pt x="147" y="2"/>
                    </a:lnTo>
                    <a:lnTo>
                      <a:pt x="147" y="2"/>
                    </a:lnTo>
                    <a:lnTo>
                      <a:pt x="149" y="2"/>
                    </a:lnTo>
                    <a:lnTo>
                      <a:pt x="149" y="2"/>
                    </a:lnTo>
                    <a:lnTo>
                      <a:pt x="149" y="2"/>
                    </a:lnTo>
                    <a:lnTo>
                      <a:pt x="147" y="2"/>
                    </a:lnTo>
                    <a:lnTo>
                      <a:pt x="147" y="2"/>
                    </a:lnTo>
                    <a:lnTo>
                      <a:pt x="147" y="2"/>
                    </a:lnTo>
                    <a:lnTo>
                      <a:pt x="147" y="2"/>
                    </a:lnTo>
                    <a:lnTo>
                      <a:pt x="147" y="2"/>
                    </a:lnTo>
                    <a:lnTo>
                      <a:pt x="147" y="2"/>
                    </a:lnTo>
                    <a:lnTo>
                      <a:pt x="145" y="2"/>
                    </a:lnTo>
                    <a:lnTo>
                      <a:pt x="145" y="2"/>
                    </a:lnTo>
                    <a:lnTo>
                      <a:pt x="145" y="2"/>
                    </a:lnTo>
                    <a:lnTo>
                      <a:pt x="145" y="2"/>
                    </a:lnTo>
                    <a:lnTo>
                      <a:pt x="145" y="2"/>
                    </a:lnTo>
                    <a:lnTo>
                      <a:pt x="145" y="2"/>
                    </a:lnTo>
                    <a:lnTo>
                      <a:pt x="145" y="2"/>
                    </a:lnTo>
                    <a:lnTo>
                      <a:pt x="145" y="2"/>
                    </a:lnTo>
                    <a:lnTo>
                      <a:pt x="145" y="2"/>
                    </a:lnTo>
                    <a:lnTo>
                      <a:pt x="145" y="2"/>
                    </a:lnTo>
                    <a:lnTo>
                      <a:pt x="145" y="2"/>
                    </a:lnTo>
                    <a:lnTo>
                      <a:pt x="145" y="2"/>
                    </a:lnTo>
                    <a:lnTo>
                      <a:pt x="145" y="0"/>
                    </a:lnTo>
                    <a:lnTo>
                      <a:pt x="145" y="0"/>
                    </a:lnTo>
                    <a:lnTo>
                      <a:pt x="145" y="0"/>
                    </a:lnTo>
                    <a:lnTo>
                      <a:pt x="145" y="0"/>
                    </a:lnTo>
                    <a:lnTo>
                      <a:pt x="145" y="0"/>
                    </a:lnTo>
                    <a:lnTo>
                      <a:pt x="145" y="0"/>
                    </a:lnTo>
                    <a:lnTo>
                      <a:pt x="145"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01" name="Freeform 55038">
                <a:extLst>
                  <a:ext uri="{FF2B5EF4-FFF2-40B4-BE49-F238E27FC236}">
                    <a16:creationId xmlns:a16="http://schemas.microsoft.com/office/drawing/2014/main" id="{B199087C-1A35-4CFB-BC75-D5A7C8ACB6A9}"/>
                  </a:ext>
                </a:extLst>
              </p:cNvPr>
              <p:cNvSpPr>
                <a:spLocks noEditPoints="1"/>
              </p:cNvSpPr>
              <p:nvPr/>
            </p:nvSpPr>
            <p:spPr bwMode="auto">
              <a:xfrm>
                <a:off x="4244865" y="4149230"/>
                <a:ext cx="285322" cy="95745"/>
              </a:xfrm>
              <a:custGeom>
                <a:avLst/>
                <a:gdLst>
                  <a:gd name="T0" fmla="*/ 12 w 149"/>
                  <a:gd name="T1" fmla="*/ 50 h 50"/>
                  <a:gd name="T2" fmla="*/ 12 w 149"/>
                  <a:gd name="T3" fmla="*/ 50 h 50"/>
                  <a:gd name="T4" fmla="*/ 12 w 149"/>
                  <a:gd name="T5" fmla="*/ 50 h 50"/>
                  <a:gd name="T6" fmla="*/ 12 w 149"/>
                  <a:gd name="T7" fmla="*/ 43 h 50"/>
                  <a:gd name="T8" fmla="*/ 12 w 149"/>
                  <a:gd name="T9" fmla="*/ 43 h 50"/>
                  <a:gd name="T10" fmla="*/ 12 w 149"/>
                  <a:gd name="T11" fmla="*/ 43 h 50"/>
                  <a:gd name="T12" fmla="*/ 12 w 149"/>
                  <a:gd name="T13" fmla="*/ 43 h 50"/>
                  <a:gd name="T14" fmla="*/ 12 w 149"/>
                  <a:gd name="T15" fmla="*/ 43 h 50"/>
                  <a:gd name="T16" fmla="*/ 12 w 149"/>
                  <a:gd name="T17" fmla="*/ 41 h 50"/>
                  <a:gd name="T18" fmla="*/ 12 w 149"/>
                  <a:gd name="T19" fmla="*/ 41 h 50"/>
                  <a:gd name="T20" fmla="*/ 12 w 149"/>
                  <a:gd name="T21" fmla="*/ 41 h 50"/>
                  <a:gd name="T22" fmla="*/ 12 w 149"/>
                  <a:gd name="T23" fmla="*/ 41 h 50"/>
                  <a:gd name="T24" fmla="*/ 9 w 149"/>
                  <a:gd name="T25" fmla="*/ 36 h 50"/>
                  <a:gd name="T26" fmla="*/ 9 w 149"/>
                  <a:gd name="T27" fmla="*/ 36 h 50"/>
                  <a:gd name="T28" fmla="*/ 9 w 149"/>
                  <a:gd name="T29" fmla="*/ 36 h 50"/>
                  <a:gd name="T30" fmla="*/ 9 w 149"/>
                  <a:gd name="T31" fmla="*/ 36 h 50"/>
                  <a:gd name="T32" fmla="*/ 9 w 149"/>
                  <a:gd name="T33" fmla="*/ 36 h 50"/>
                  <a:gd name="T34" fmla="*/ 0 w 149"/>
                  <a:gd name="T35" fmla="*/ 31 h 50"/>
                  <a:gd name="T36" fmla="*/ 0 w 149"/>
                  <a:gd name="T37" fmla="*/ 31 h 50"/>
                  <a:gd name="T38" fmla="*/ 0 w 149"/>
                  <a:gd name="T39" fmla="*/ 31 h 50"/>
                  <a:gd name="T40" fmla="*/ 0 w 149"/>
                  <a:gd name="T41" fmla="*/ 31 h 50"/>
                  <a:gd name="T42" fmla="*/ 0 w 149"/>
                  <a:gd name="T43" fmla="*/ 26 h 50"/>
                  <a:gd name="T44" fmla="*/ 0 w 149"/>
                  <a:gd name="T45" fmla="*/ 24 h 50"/>
                  <a:gd name="T46" fmla="*/ 0 w 149"/>
                  <a:gd name="T47" fmla="*/ 26 h 50"/>
                  <a:gd name="T48" fmla="*/ 0 w 149"/>
                  <a:gd name="T49" fmla="*/ 24 h 50"/>
                  <a:gd name="T50" fmla="*/ 0 w 149"/>
                  <a:gd name="T51" fmla="*/ 26 h 50"/>
                  <a:gd name="T52" fmla="*/ 0 w 149"/>
                  <a:gd name="T53" fmla="*/ 24 h 50"/>
                  <a:gd name="T54" fmla="*/ 0 w 149"/>
                  <a:gd name="T55" fmla="*/ 26 h 50"/>
                  <a:gd name="T56" fmla="*/ 0 w 149"/>
                  <a:gd name="T57" fmla="*/ 24 h 50"/>
                  <a:gd name="T58" fmla="*/ 5 w 149"/>
                  <a:gd name="T59" fmla="*/ 24 h 50"/>
                  <a:gd name="T60" fmla="*/ 5 w 149"/>
                  <a:gd name="T61" fmla="*/ 24 h 50"/>
                  <a:gd name="T62" fmla="*/ 5 w 149"/>
                  <a:gd name="T63" fmla="*/ 24 h 50"/>
                  <a:gd name="T64" fmla="*/ 2 w 149"/>
                  <a:gd name="T65" fmla="*/ 24 h 50"/>
                  <a:gd name="T66" fmla="*/ 2 w 149"/>
                  <a:gd name="T67" fmla="*/ 24 h 50"/>
                  <a:gd name="T68" fmla="*/ 5 w 149"/>
                  <a:gd name="T69" fmla="*/ 24 h 50"/>
                  <a:gd name="T70" fmla="*/ 2 w 149"/>
                  <a:gd name="T71" fmla="*/ 24 h 50"/>
                  <a:gd name="T72" fmla="*/ 5 w 149"/>
                  <a:gd name="T73" fmla="*/ 24 h 50"/>
                  <a:gd name="T74" fmla="*/ 149 w 149"/>
                  <a:gd name="T75" fmla="*/ 0 h 50"/>
                  <a:gd name="T76" fmla="*/ 149 w 149"/>
                  <a:gd name="T77" fmla="*/ 0 h 50"/>
                  <a:gd name="T78" fmla="*/ 149 w 149"/>
                  <a:gd name="T79"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9" h="50">
                    <a:moveTo>
                      <a:pt x="12" y="50"/>
                    </a:moveTo>
                    <a:lnTo>
                      <a:pt x="12" y="50"/>
                    </a:lnTo>
                    <a:lnTo>
                      <a:pt x="12" y="48"/>
                    </a:lnTo>
                    <a:lnTo>
                      <a:pt x="12" y="50"/>
                    </a:lnTo>
                    <a:lnTo>
                      <a:pt x="12" y="50"/>
                    </a:lnTo>
                    <a:lnTo>
                      <a:pt x="12" y="50"/>
                    </a:lnTo>
                    <a:close/>
                    <a:moveTo>
                      <a:pt x="12" y="43"/>
                    </a:moveTo>
                    <a:lnTo>
                      <a:pt x="12" y="43"/>
                    </a:lnTo>
                    <a:lnTo>
                      <a:pt x="12" y="43"/>
                    </a:lnTo>
                    <a:lnTo>
                      <a:pt x="12" y="43"/>
                    </a:lnTo>
                    <a:lnTo>
                      <a:pt x="12" y="43"/>
                    </a:lnTo>
                    <a:lnTo>
                      <a:pt x="12" y="43"/>
                    </a:lnTo>
                    <a:close/>
                    <a:moveTo>
                      <a:pt x="12" y="43"/>
                    </a:moveTo>
                    <a:lnTo>
                      <a:pt x="12" y="43"/>
                    </a:lnTo>
                    <a:lnTo>
                      <a:pt x="12" y="43"/>
                    </a:lnTo>
                    <a:lnTo>
                      <a:pt x="12" y="43"/>
                    </a:lnTo>
                    <a:lnTo>
                      <a:pt x="12" y="43"/>
                    </a:lnTo>
                    <a:close/>
                    <a:moveTo>
                      <a:pt x="12" y="41"/>
                    </a:moveTo>
                    <a:lnTo>
                      <a:pt x="12" y="41"/>
                    </a:lnTo>
                    <a:lnTo>
                      <a:pt x="12" y="41"/>
                    </a:lnTo>
                    <a:lnTo>
                      <a:pt x="12" y="41"/>
                    </a:lnTo>
                    <a:lnTo>
                      <a:pt x="12" y="41"/>
                    </a:lnTo>
                    <a:lnTo>
                      <a:pt x="12" y="41"/>
                    </a:lnTo>
                    <a:lnTo>
                      <a:pt x="12" y="41"/>
                    </a:lnTo>
                    <a:lnTo>
                      <a:pt x="12" y="41"/>
                    </a:lnTo>
                    <a:close/>
                    <a:moveTo>
                      <a:pt x="9" y="36"/>
                    </a:moveTo>
                    <a:lnTo>
                      <a:pt x="9" y="36"/>
                    </a:lnTo>
                    <a:lnTo>
                      <a:pt x="9" y="36"/>
                    </a:lnTo>
                    <a:lnTo>
                      <a:pt x="9" y="36"/>
                    </a:lnTo>
                    <a:lnTo>
                      <a:pt x="9" y="36"/>
                    </a:lnTo>
                    <a:lnTo>
                      <a:pt x="9" y="36"/>
                    </a:lnTo>
                    <a:lnTo>
                      <a:pt x="9" y="36"/>
                    </a:lnTo>
                    <a:lnTo>
                      <a:pt x="9" y="36"/>
                    </a:lnTo>
                    <a:lnTo>
                      <a:pt x="9" y="36"/>
                    </a:lnTo>
                    <a:close/>
                    <a:moveTo>
                      <a:pt x="0" y="31"/>
                    </a:moveTo>
                    <a:lnTo>
                      <a:pt x="0" y="31"/>
                    </a:lnTo>
                    <a:lnTo>
                      <a:pt x="0" y="31"/>
                    </a:lnTo>
                    <a:lnTo>
                      <a:pt x="0" y="31"/>
                    </a:lnTo>
                    <a:lnTo>
                      <a:pt x="0" y="31"/>
                    </a:lnTo>
                    <a:lnTo>
                      <a:pt x="0" y="31"/>
                    </a:lnTo>
                    <a:lnTo>
                      <a:pt x="0" y="31"/>
                    </a:lnTo>
                    <a:lnTo>
                      <a:pt x="0" y="31"/>
                    </a:lnTo>
                    <a:lnTo>
                      <a:pt x="0" y="31"/>
                    </a:lnTo>
                    <a:close/>
                    <a:moveTo>
                      <a:pt x="0" y="26"/>
                    </a:moveTo>
                    <a:lnTo>
                      <a:pt x="0" y="26"/>
                    </a:lnTo>
                    <a:lnTo>
                      <a:pt x="0" y="24"/>
                    </a:lnTo>
                    <a:lnTo>
                      <a:pt x="0" y="24"/>
                    </a:lnTo>
                    <a:lnTo>
                      <a:pt x="0" y="26"/>
                    </a:lnTo>
                    <a:lnTo>
                      <a:pt x="0" y="26"/>
                    </a:lnTo>
                    <a:close/>
                    <a:moveTo>
                      <a:pt x="0" y="24"/>
                    </a:moveTo>
                    <a:lnTo>
                      <a:pt x="0" y="26"/>
                    </a:lnTo>
                    <a:lnTo>
                      <a:pt x="0" y="26"/>
                    </a:lnTo>
                    <a:lnTo>
                      <a:pt x="0" y="24"/>
                    </a:lnTo>
                    <a:lnTo>
                      <a:pt x="0" y="24"/>
                    </a:lnTo>
                    <a:close/>
                    <a:moveTo>
                      <a:pt x="0" y="24"/>
                    </a:moveTo>
                    <a:lnTo>
                      <a:pt x="0" y="26"/>
                    </a:lnTo>
                    <a:lnTo>
                      <a:pt x="0" y="24"/>
                    </a:lnTo>
                    <a:lnTo>
                      <a:pt x="0" y="24"/>
                    </a:lnTo>
                    <a:lnTo>
                      <a:pt x="0" y="24"/>
                    </a:lnTo>
                    <a:close/>
                    <a:moveTo>
                      <a:pt x="5" y="24"/>
                    </a:moveTo>
                    <a:lnTo>
                      <a:pt x="5" y="24"/>
                    </a:lnTo>
                    <a:lnTo>
                      <a:pt x="5" y="24"/>
                    </a:lnTo>
                    <a:lnTo>
                      <a:pt x="5" y="24"/>
                    </a:lnTo>
                    <a:lnTo>
                      <a:pt x="5" y="24"/>
                    </a:lnTo>
                    <a:close/>
                    <a:moveTo>
                      <a:pt x="2" y="24"/>
                    </a:moveTo>
                    <a:lnTo>
                      <a:pt x="2" y="24"/>
                    </a:lnTo>
                    <a:lnTo>
                      <a:pt x="2" y="24"/>
                    </a:lnTo>
                    <a:lnTo>
                      <a:pt x="2" y="24"/>
                    </a:lnTo>
                    <a:lnTo>
                      <a:pt x="2" y="24"/>
                    </a:lnTo>
                    <a:close/>
                    <a:moveTo>
                      <a:pt x="5" y="24"/>
                    </a:moveTo>
                    <a:lnTo>
                      <a:pt x="2" y="24"/>
                    </a:lnTo>
                    <a:lnTo>
                      <a:pt x="2" y="24"/>
                    </a:lnTo>
                    <a:lnTo>
                      <a:pt x="2" y="24"/>
                    </a:lnTo>
                    <a:lnTo>
                      <a:pt x="5" y="24"/>
                    </a:lnTo>
                    <a:close/>
                    <a:moveTo>
                      <a:pt x="149" y="0"/>
                    </a:moveTo>
                    <a:lnTo>
                      <a:pt x="149" y="0"/>
                    </a:lnTo>
                    <a:lnTo>
                      <a:pt x="149" y="0"/>
                    </a:lnTo>
                    <a:lnTo>
                      <a:pt x="149" y="0"/>
                    </a:lnTo>
                    <a:lnTo>
                      <a:pt x="149" y="0"/>
                    </a:lnTo>
                    <a:lnTo>
                      <a:pt x="149"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02" name="Freeform 55041">
                <a:extLst>
                  <a:ext uri="{FF2B5EF4-FFF2-40B4-BE49-F238E27FC236}">
                    <a16:creationId xmlns:a16="http://schemas.microsoft.com/office/drawing/2014/main" id="{17D82E2D-C86E-4711-96CF-09FA4B578F0B}"/>
                  </a:ext>
                </a:extLst>
              </p:cNvPr>
              <p:cNvSpPr>
                <a:spLocks/>
              </p:cNvSpPr>
              <p:nvPr/>
            </p:nvSpPr>
            <p:spPr bwMode="auto">
              <a:xfrm>
                <a:off x="2741661" y="5269450"/>
                <a:ext cx="208726" cy="446174"/>
              </a:xfrm>
              <a:custGeom>
                <a:avLst/>
                <a:gdLst>
                  <a:gd name="T0" fmla="*/ 30 w 109"/>
                  <a:gd name="T1" fmla="*/ 47 h 233"/>
                  <a:gd name="T2" fmla="*/ 26 w 109"/>
                  <a:gd name="T3" fmla="*/ 38 h 233"/>
                  <a:gd name="T4" fmla="*/ 23 w 109"/>
                  <a:gd name="T5" fmla="*/ 23 h 233"/>
                  <a:gd name="T6" fmla="*/ 23 w 109"/>
                  <a:gd name="T7" fmla="*/ 14 h 233"/>
                  <a:gd name="T8" fmla="*/ 38 w 109"/>
                  <a:gd name="T9" fmla="*/ 2 h 233"/>
                  <a:gd name="T10" fmla="*/ 45 w 109"/>
                  <a:gd name="T11" fmla="*/ 7 h 233"/>
                  <a:gd name="T12" fmla="*/ 52 w 109"/>
                  <a:gd name="T13" fmla="*/ 14 h 233"/>
                  <a:gd name="T14" fmla="*/ 66 w 109"/>
                  <a:gd name="T15" fmla="*/ 14 h 233"/>
                  <a:gd name="T16" fmla="*/ 80 w 109"/>
                  <a:gd name="T17" fmla="*/ 9 h 233"/>
                  <a:gd name="T18" fmla="*/ 97 w 109"/>
                  <a:gd name="T19" fmla="*/ 9 h 233"/>
                  <a:gd name="T20" fmla="*/ 99 w 109"/>
                  <a:gd name="T21" fmla="*/ 23 h 233"/>
                  <a:gd name="T22" fmla="*/ 106 w 109"/>
                  <a:gd name="T23" fmla="*/ 33 h 233"/>
                  <a:gd name="T24" fmla="*/ 97 w 109"/>
                  <a:gd name="T25" fmla="*/ 42 h 233"/>
                  <a:gd name="T26" fmla="*/ 87 w 109"/>
                  <a:gd name="T27" fmla="*/ 52 h 233"/>
                  <a:gd name="T28" fmla="*/ 90 w 109"/>
                  <a:gd name="T29" fmla="*/ 64 h 233"/>
                  <a:gd name="T30" fmla="*/ 87 w 109"/>
                  <a:gd name="T31" fmla="*/ 76 h 233"/>
                  <a:gd name="T32" fmla="*/ 83 w 109"/>
                  <a:gd name="T33" fmla="*/ 92 h 233"/>
                  <a:gd name="T34" fmla="*/ 87 w 109"/>
                  <a:gd name="T35" fmla="*/ 102 h 233"/>
                  <a:gd name="T36" fmla="*/ 76 w 109"/>
                  <a:gd name="T37" fmla="*/ 114 h 233"/>
                  <a:gd name="T38" fmla="*/ 73 w 109"/>
                  <a:gd name="T39" fmla="*/ 121 h 233"/>
                  <a:gd name="T40" fmla="*/ 80 w 109"/>
                  <a:gd name="T41" fmla="*/ 138 h 233"/>
                  <a:gd name="T42" fmla="*/ 80 w 109"/>
                  <a:gd name="T43" fmla="*/ 149 h 233"/>
                  <a:gd name="T44" fmla="*/ 73 w 109"/>
                  <a:gd name="T45" fmla="*/ 161 h 233"/>
                  <a:gd name="T46" fmla="*/ 83 w 109"/>
                  <a:gd name="T47" fmla="*/ 180 h 233"/>
                  <a:gd name="T48" fmla="*/ 76 w 109"/>
                  <a:gd name="T49" fmla="*/ 187 h 233"/>
                  <a:gd name="T50" fmla="*/ 68 w 109"/>
                  <a:gd name="T51" fmla="*/ 202 h 233"/>
                  <a:gd name="T52" fmla="*/ 68 w 109"/>
                  <a:gd name="T53" fmla="*/ 216 h 233"/>
                  <a:gd name="T54" fmla="*/ 61 w 109"/>
                  <a:gd name="T55" fmla="*/ 228 h 233"/>
                  <a:gd name="T56" fmla="*/ 49 w 109"/>
                  <a:gd name="T57" fmla="*/ 233 h 233"/>
                  <a:gd name="T58" fmla="*/ 40 w 109"/>
                  <a:gd name="T59" fmla="*/ 228 h 233"/>
                  <a:gd name="T60" fmla="*/ 28 w 109"/>
                  <a:gd name="T61" fmla="*/ 228 h 233"/>
                  <a:gd name="T62" fmla="*/ 19 w 109"/>
                  <a:gd name="T63" fmla="*/ 233 h 233"/>
                  <a:gd name="T64" fmla="*/ 19 w 109"/>
                  <a:gd name="T65" fmla="*/ 223 h 233"/>
                  <a:gd name="T66" fmla="*/ 23 w 109"/>
                  <a:gd name="T67" fmla="*/ 209 h 233"/>
                  <a:gd name="T68" fmla="*/ 23 w 109"/>
                  <a:gd name="T69" fmla="*/ 199 h 233"/>
                  <a:gd name="T70" fmla="*/ 23 w 109"/>
                  <a:gd name="T71" fmla="*/ 185 h 233"/>
                  <a:gd name="T72" fmla="*/ 21 w 109"/>
                  <a:gd name="T73" fmla="*/ 168 h 233"/>
                  <a:gd name="T74" fmla="*/ 26 w 109"/>
                  <a:gd name="T75" fmla="*/ 168 h 233"/>
                  <a:gd name="T76" fmla="*/ 28 w 109"/>
                  <a:gd name="T77" fmla="*/ 168 h 233"/>
                  <a:gd name="T78" fmla="*/ 26 w 109"/>
                  <a:gd name="T79" fmla="*/ 161 h 233"/>
                  <a:gd name="T80" fmla="*/ 21 w 109"/>
                  <a:gd name="T81" fmla="*/ 166 h 233"/>
                  <a:gd name="T82" fmla="*/ 11 w 109"/>
                  <a:gd name="T83" fmla="*/ 168 h 233"/>
                  <a:gd name="T84" fmla="*/ 14 w 109"/>
                  <a:gd name="T85" fmla="*/ 159 h 233"/>
                  <a:gd name="T86" fmla="*/ 16 w 109"/>
                  <a:gd name="T87" fmla="*/ 157 h 233"/>
                  <a:gd name="T88" fmla="*/ 19 w 109"/>
                  <a:gd name="T89" fmla="*/ 149 h 233"/>
                  <a:gd name="T90" fmla="*/ 19 w 109"/>
                  <a:gd name="T91" fmla="*/ 142 h 233"/>
                  <a:gd name="T92" fmla="*/ 9 w 109"/>
                  <a:gd name="T93" fmla="*/ 157 h 233"/>
                  <a:gd name="T94" fmla="*/ 0 w 109"/>
                  <a:gd name="T95" fmla="*/ 152 h 233"/>
                  <a:gd name="T96" fmla="*/ 2 w 109"/>
                  <a:gd name="T97" fmla="*/ 140 h 233"/>
                  <a:gd name="T98" fmla="*/ 7 w 109"/>
                  <a:gd name="T99" fmla="*/ 130 h 233"/>
                  <a:gd name="T100" fmla="*/ 9 w 109"/>
                  <a:gd name="T101" fmla="*/ 123 h 233"/>
                  <a:gd name="T102" fmla="*/ 16 w 109"/>
                  <a:gd name="T103" fmla="*/ 107 h 233"/>
                  <a:gd name="T104" fmla="*/ 21 w 109"/>
                  <a:gd name="T105" fmla="*/ 92 h 233"/>
                  <a:gd name="T106" fmla="*/ 26 w 109"/>
                  <a:gd name="T107" fmla="*/ 69 h 233"/>
                  <a:gd name="T108" fmla="*/ 30 w 109"/>
                  <a:gd name="T109" fmla="*/ 64 h 233"/>
                  <a:gd name="T110" fmla="*/ 28 w 109"/>
                  <a:gd name="T111" fmla="*/ 64 h 233"/>
                  <a:gd name="T112" fmla="*/ 28 w 109"/>
                  <a:gd name="T113" fmla="*/ 61 h 233"/>
                  <a:gd name="T114" fmla="*/ 35 w 109"/>
                  <a:gd name="T115" fmla="*/ 5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233">
                    <a:moveTo>
                      <a:pt x="42" y="50"/>
                    </a:moveTo>
                    <a:lnTo>
                      <a:pt x="40" y="50"/>
                    </a:lnTo>
                    <a:lnTo>
                      <a:pt x="38" y="52"/>
                    </a:lnTo>
                    <a:lnTo>
                      <a:pt x="38" y="50"/>
                    </a:lnTo>
                    <a:lnTo>
                      <a:pt x="35" y="50"/>
                    </a:lnTo>
                    <a:lnTo>
                      <a:pt x="35" y="52"/>
                    </a:lnTo>
                    <a:lnTo>
                      <a:pt x="35" y="50"/>
                    </a:lnTo>
                    <a:lnTo>
                      <a:pt x="33" y="50"/>
                    </a:lnTo>
                    <a:lnTo>
                      <a:pt x="33" y="47"/>
                    </a:lnTo>
                    <a:lnTo>
                      <a:pt x="30" y="47"/>
                    </a:lnTo>
                    <a:lnTo>
                      <a:pt x="28" y="47"/>
                    </a:lnTo>
                    <a:lnTo>
                      <a:pt x="28" y="45"/>
                    </a:lnTo>
                    <a:lnTo>
                      <a:pt x="26" y="45"/>
                    </a:lnTo>
                    <a:lnTo>
                      <a:pt x="28" y="45"/>
                    </a:lnTo>
                    <a:lnTo>
                      <a:pt x="26" y="45"/>
                    </a:lnTo>
                    <a:lnTo>
                      <a:pt x="28" y="45"/>
                    </a:lnTo>
                    <a:lnTo>
                      <a:pt x="26" y="45"/>
                    </a:lnTo>
                    <a:lnTo>
                      <a:pt x="26" y="42"/>
                    </a:lnTo>
                    <a:lnTo>
                      <a:pt x="26" y="40"/>
                    </a:lnTo>
                    <a:lnTo>
                      <a:pt x="26" y="38"/>
                    </a:lnTo>
                    <a:lnTo>
                      <a:pt x="26" y="35"/>
                    </a:lnTo>
                    <a:lnTo>
                      <a:pt x="23" y="35"/>
                    </a:lnTo>
                    <a:lnTo>
                      <a:pt x="23" y="33"/>
                    </a:lnTo>
                    <a:lnTo>
                      <a:pt x="23" y="31"/>
                    </a:lnTo>
                    <a:lnTo>
                      <a:pt x="23" y="28"/>
                    </a:lnTo>
                    <a:lnTo>
                      <a:pt x="23" y="31"/>
                    </a:lnTo>
                    <a:lnTo>
                      <a:pt x="26" y="31"/>
                    </a:lnTo>
                    <a:lnTo>
                      <a:pt x="23" y="28"/>
                    </a:lnTo>
                    <a:lnTo>
                      <a:pt x="23" y="26"/>
                    </a:lnTo>
                    <a:lnTo>
                      <a:pt x="23" y="23"/>
                    </a:lnTo>
                    <a:lnTo>
                      <a:pt x="23" y="21"/>
                    </a:lnTo>
                    <a:lnTo>
                      <a:pt x="26" y="21"/>
                    </a:lnTo>
                    <a:lnTo>
                      <a:pt x="28" y="21"/>
                    </a:lnTo>
                    <a:lnTo>
                      <a:pt x="26" y="21"/>
                    </a:lnTo>
                    <a:lnTo>
                      <a:pt x="23" y="21"/>
                    </a:lnTo>
                    <a:lnTo>
                      <a:pt x="21" y="21"/>
                    </a:lnTo>
                    <a:lnTo>
                      <a:pt x="21" y="19"/>
                    </a:lnTo>
                    <a:lnTo>
                      <a:pt x="21" y="16"/>
                    </a:lnTo>
                    <a:lnTo>
                      <a:pt x="21" y="14"/>
                    </a:lnTo>
                    <a:lnTo>
                      <a:pt x="23" y="14"/>
                    </a:lnTo>
                    <a:lnTo>
                      <a:pt x="23" y="12"/>
                    </a:lnTo>
                    <a:lnTo>
                      <a:pt x="26" y="12"/>
                    </a:lnTo>
                    <a:lnTo>
                      <a:pt x="26" y="9"/>
                    </a:lnTo>
                    <a:lnTo>
                      <a:pt x="28" y="7"/>
                    </a:lnTo>
                    <a:lnTo>
                      <a:pt x="28" y="4"/>
                    </a:lnTo>
                    <a:lnTo>
                      <a:pt x="30" y="4"/>
                    </a:lnTo>
                    <a:lnTo>
                      <a:pt x="33" y="4"/>
                    </a:lnTo>
                    <a:lnTo>
                      <a:pt x="35" y="4"/>
                    </a:lnTo>
                    <a:lnTo>
                      <a:pt x="38" y="4"/>
                    </a:lnTo>
                    <a:lnTo>
                      <a:pt x="38" y="2"/>
                    </a:lnTo>
                    <a:lnTo>
                      <a:pt x="38" y="4"/>
                    </a:lnTo>
                    <a:lnTo>
                      <a:pt x="40" y="4"/>
                    </a:lnTo>
                    <a:lnTo>
                      <a:pt x="40" y="2"/>
                    </a:lnTo>
                    <a:lnTo>
                      <a:pt x="42" y="2"/>
                    </a:lnTo>
                    <a:lnTo>
                      <a:pt x="42" y="0"/>
                    </a:lnTo>
                    <a:lnTo>
                      <a:pt x="45" y="2"/>
                    </a:lnTo>
                    <a:lnTo>
                      <a:pt x="45" y="4"/>
                    </a:lnTo>
                    <a:lnTo>
                      <a:pt x="47" y="4"/>
                    </a:lnTo>
                    <a:lnTo>
                      <a:pt x="47" y="7"/>
                    </a:lnTo>
                    <a:lnTo>
                      <a:pt x="45" y="7"/>
                    </a:lnTo>
                    <a:lnTo>
                      <a:pt x="45" y="9"/>
                    </a:lnTo>
                    <a:lnTo>
                      <a:pt x="42" y="9"/>
                    </a:lnTo>
                    <a:lnTo>
                      <a:pt x="42" y="12"/>
                    </a:lnTo>
                    <a:lnTo>
                      <a:pt x="42" y="14"/>
                    </a:lnTo>
                    <a:lnTo>
                      <a:pt x="45" y="14"/>
                    </a:lnTo>
                    <a:lnTo>
                      <a:pt x="45" y="16"/>
                    </a:lnTo>
                    <a:lnTo>
                      <a:pt x="47" y="16"/>
                    </a:lnTo>
                    <a:lnTo>
                      <a:pt x="49" y="16"/>
                    </a:lnTo>
                    <a:lnTo>
                      <a:pt x="49" y="14"/>
                    </a:lnTo>
                    <a:lnTo>
                      <a:pt x="52" y="14"/>
                    </a:lnTo>
                    <a:lnTo>
                      <a:pt x="52" y="12"/>
                    </a:lnTo>
                    <a:lnTo>
                      <a:pt x="54" y="12"/>
                    </a:lnTo>
                    <a:lnTo>
                      <a:pt x="54" y="14"/>
                    </a:lnTo>
                    <a:lnTo>
                      <a:pt x="57" y="12"/>
                    </a:lnTo>
                    <a:lnTo>
                      <a:pt x="59" y="12"/>
                    </a:lnTo>
                    <a:lnTo>
                      <a:pt x="61" y="12"/>
                    </a:lnTo>
                    <a:lnTo>
                      <a:pt x="61" y="14"/>
                    </a:lnTo>
                    <a:lnTo>
                      <a:pt x="64" y="12"/>
                    </a:lnTo>
                    <a:lnTo>
                      <a:pt x="64" y="14"/>
                    </a:lnTo>
                    <a:lnTo>
                      <a:pt x="66" y="14"/>
                    </a:lnTo>
                    <a:lnTo>
                      <a:pt x="68" y="14"/>
                    </a:lnTo>
                    <a:lnTo>
                      <a:pt x="68" y="16"/>
                    </a:lnTo>
                    <a:lnTo>
                      <a:pt x="71" y="14"/>
                    </a:lnTo>
                    <a:lnTo>
                      <a:pt x="73" y="14"/>
                    </a:lnTo>
                    <a:lnTo>
                      <a:pt x="76" y="14"/>
                    </a:lnTo>
                    <a:lnTo>
                      <a:pt x="76" y="12"/>
                    </a:lnTo>
                    <a:lnTo>
                      <a:pt x="78" y="12"/>
                    </a:lnTo>
                    <a:lnTo>
                      <a:pt x="78" y="9"/>
                    </a:lnTo>
                    <a:lnTo>
                      <a:pt x="78" y="7"/>
                    </a:lnTo>
                    <a:lnTo>
                      <a:pt x="80" y="9"/>
                    </a:lnTo>
                    <a:lnTo>
                      <a:pt x="83" y="9"/>
                    </a:lnTo>
                    <a:lnTo>
                      <a:pt x="85" y="9"/>
                    </a:lnTo>
                    <a:lnTo>
                      <a:pt x="87" y="9"/>
                    </a:lnTo>
                    <a:lnTo>
                      <a:pt x="90" y="9"/>
                    </a:lnTo>
                    <a:lnTo>
                      <a:pt x="90" y="7"/>
                    </a:lnTo>
                    <a:lnTo>
                      <a:pt x="90" y="9"/>
                    </a:lnTo>
                    <a:lnTo>
                      <a:pt x="92" y="9"/>
                    </a:lnTo>
                    <a:lnTo>
                      <a:pt x="92" y="12"/>
                    </a:lnTo>
                    <a:lnTo>
                      <a:pt x="95" y="9"/>
                    </a:lnTo>
                    <a:lnTo>
                      <a:pt x="97" y="9"/>
                    </a:lnTo>
                    <a:lnTo>
                      <a:pt x="97" y="12"/>
                    </a:lnTo>
                    <a:lnTo>
                      <a:pt x="97" y="14"/>
                    </a:lnTo>
                    <a:lnTo>
                      <a:pt x="99" y="14"/>
                    </a:lnTo>
                    <a:lnTo>
                      <a:pt x="99" y="16"/>
                    </a:lnTo>
                    <a:lnTo>
                      <a:pt x="97" y="16"/>
                    </a:lnTo>
                    <a:lnTo>
                      <a:pt x="99" y="16"/>
                    </a:lnTo>
                    <a:lnTo>
                      <a:pt x="97" y="16"/>
                    </a:lnTo>
                    <a:lnTo>
                      <a:pt x="97" y="19"/>
                    </a:lnTo>
                    <a:lnTo>
                      <a:pt x="97" y="21"/>
                    </a:lnTo>
                    <a:lnTo>
                      <a:pt x="99" y="23"/>
                    </a:lnTo>
                    <a:lnTo>
                      <a:pt x="102" y="21"/>
                    </a:lnTo>
                    <a:lnTo>
                      <a:pt x="104" y="21"/>
                    </a:lnTo>
                    <a:lnTo>
                      <a:pt x="106" y="23"/>
                    </a:lnTo>
                    <a:lnTo>
                      <a:pt x="109" y="26"/>
                    </a:lnTo>
                    <a:lnTo>
                      <a:pt x="109" y="28"/>
                    </a:lnTo>
                    <a:lnTo>
                      <a:pt x="109" y="31"/>
                    </a:lnTo>
                    <a:lnTo>
                      <a:pt x="106" y="31"/>
                    </a:lnTo>
                    <a:lnTo>
                      <a:pt x="109" y="31"/>
                    </a:lnTo>
                    <a:lnTo>
                      <a:pt x="106" y="31"/>
                    </a:lnTo>
                    <a:lnTo>
                      <a:pt x="106" y="33"/>
                    </a:lnTo>
                    <a:lnTo>
                      <a:pt x="104" y="33"/>
                    </a:lnTo>
                    <a:lnTo>
                      <a:pt x="104" y="35"/>
                    </a:lnTo>
                    <a:lnTo>
                      <a:pt x="106" y="35"/>
                    </a:lnTo>
                    <a:lnTo>
                      <a:pt x="104" y="35"/>
                    </a:lnTo>
                    <a:lnTo>
                      <a:pt x="104" y="38"/>
                    </a:lnTo>
                    <a:lnTo>
                      <a:pt x="102" y="38"/>
                    </a:lnTo>
                    <a:lnTo>
                      <a:pt x="102" y="40"/>
                    </a:lnTo>
                    <a:lnTo>
                      <a:pt x="99" y="40"/>
                    </a:lnTo>
                    <a:lnTo>
                      <a:pt x="97" y="40"/>
                    </a:lnTo>
                    <a:lnTo>
                      <a:pt x="97" y="42"/>
                    </a:lnTo>
                    <a:lnTo>
                      <a:pt x="95" y="42"/>
                    </a:lnTo>
                    <a:lnTo>
                      <a:pt x="92" y="42"/>
                    </a:lnTo>
                    <a:lnTo>
                      <a:pt x="92" y="45"/>
                    </a:lnTo>
                    <a:lnTo>
                      <a:pt x="92" y="47"/>
                    </a:lnTo>
                    <a:lnTo>
                      <a:pt x="90" y="47"/>
                    </a:lnTo>
                    <a:lnTo>
                      <a:pt x="92" y="47"/>
                    </a:lnTo>
                    <a:lnTo>
                      <a:pt x="90" y="47"/>
                    </a:lnTo>
                    <a:lnTo>
                      <a:pt x="90" y="50"/>
                    </a:lnTo>
                    <a:lnTo>
                      <a:pt x="90" y="52"/>
                    </a:lnTo>
                    <a:lnTo>
                      <a:pt x="87" y="52"/>
                    </a:lnTo>
                    <a:lnTo>
                      <a:pt x="85" y="52"/>
                    </a:lnTo>
                    <a:lnTo>
                      <a:pt x="85" y="54"/>
                    </a:lnTo>
                    <a:lnTo>
                      <a:pt x="87" y="54"/>
                    </a:lnTo>
                    <a:lnTo>
                      <a:pt x="87" y="57"/>
                    </a:lnTo>
                    <a:lnTo>
                      <a:pt x="87" y="59"/>
                    </a:lnTo>
                    <a:lnTo>
                      <a:pt x="90" y="59"/>
                    </a:lnTo>
                    <a:lnTo>
                      <a:pt x="90" y="61"/>
                    </a:lnTo>
                    <a:lnTo>
                      <a:pt x="87" y="61"/>
                    </a:lnTo>
                    <a:lnTo>
                      <a:pt x="87" y="64"/>
                    </a:lnTo>
                    <a:lnTo>
                      <a:pt x="90" y="64"/>
                    </a:lnTo>
                    <a:lnTo>
                      <a:pt x="87" y="64"/>
                    </a:lnTo>
                    <a:lnTo>
                      <a:pt x="87" y="66"/>
                    </a:lnTo>
                    <a:lnTo>
                      <a:pt x="90" y="66"/>
                    </a:lnTo>
                    <a:lnTo>
                      <a:pt x="90" y="69"/>
                    </a:lnTo>
                    <a:lnTo>
                      <a:pt x="90" y="71"/>
                    </a:lnTo>
                    <a:lnTo>
                      <a:pt x="87" y="71"/>
                    </a:lnTo>
                    <a:lnTo>
                      <a:pt x="87" y="73"/>
                    </a:lnTo>
                    <a:lnTo>
                      <a:pt x="90" y="73"/>
                    </a:lnTo>
                    <a:lnTo>
                      <a:pt x="90" y="76"/>
                    </a:lnTo>
                    <a:lnTo>
                      <a:pt x="87" y="76"/>
                    </a:lnTo>
                    <a:lnTo>
                      <a:pt x="87" y="78"/>
                    </a:lnTo>
                    <a:lnTo>
                      <a:pt x="87" y="80"/>
                    </a:lnTo>
                    <a:lnTo>
                      <a:pt x="90" y="80"/>
                    </a:lnTo>
                    <a:lnTo>
                      <a:pt x="90" y="83"/>
                    </a:lnTo>
                    <a:lnTo>
                      <a:pt x="87" y="85"/>
                    </a:lnTo>
                    <a:lnTo>
                      <a:pt x="87" y="88"/>
                    </a:lnTo>
                    <a:lnTo>
                      <a:pt x="85" y="88"/>
                    </a:lnTo>
                    <a:lnTo>
                      <a:pt x="83" y="88"/>
                    </a:lnTo>
                    <a:lnTo>
                      <a:pt x="83" y="90"/>
                    </a:lnTo>
                    <a:lnTo>
                      <a:pt x="83" y="92"/>
                    </a:lnTo>
                    <a:lnTo>
                      <a:pt x="85" y="92"/>
                    </a:lnTo>
                    <a:lnTo>
                      <a:pt x="85" y="95"/>
                    </a:lnTo>
                    <a:lnTo>
                      <a:pt x="87" y="95"/>
                    </a:lnTo>
                    <a:lnTo>
                      <a:pt x="87" y="97"/>
                    </a:lnTo>
                    <a:lnTo>
                      <a:pt x="87" y="100"/>
                    </a:lnTo>
                    <a:lnTo>
                      <a:pt x="87" y="102"/>
                    </a:lnTo>
                    <a:lnTo>
                      <a:pt x="85" y="102"/>
                    </a:lnTo>
                    <a:lnTo>
                      <a:pt x="87" y="102"/>
                    </a:lnTo>
                    <a:lnTo>
                      <a:pt x="85" y="102"/>
                    </a:lnTo>
                    <a:lnTo>
                      <a:pt x="87" y="102"/>
                    </a:lnTo>
                    <a:lnTo>
                      <a:pt x="85" y="102"/>
                    </a:lnTo>
                    <a:lnTo>
                      <a:pt x="85" y="104"/>
                    </a:lnTo>
                    <a:lnTo>
                      <a:pt x="85" y="107"/>
                    </a:lnTo>
                    <a:lnTo>
                      <a:pt x="83" y="107"/>
                    </a:lnTo>
                    <a:lnTo>
                      <a:pt x="83" y="109"/>
                    </a:lnTo>
                    <a:lnTo>
                      <a:pt x="83" y="111"/>
                    </a:lnTo>
                    <a:lnTo>
                      <a:pt x="83" y="114"/>
                    </a:lnTo>
                    <a:lnTo>
                      <a:pt x="80" y="114"/>
                    </a:lnTo>
                    <a:lnTo>
                      <a:pt x="78" y="114"/>
                    </a:lnTo>
                    <a:lnTo>
                      <a:pt x="76" y="114"/>
                    </a:lnTo>
                    <a:lnTo>
                      <a:pt x="73" y="114"/>
                    </a:lnTo>
                    <a:lnTo>
                      <a:pt x="71" y="114"/>
                    </a:lnTo>
                    <a:lnTo>
                      <a:pt x="68" y="114"/>
                    </a:lnTo>
                    <a:lnTo>
                      <a:pt x="66" y="114"/>
                    </a:lnTo>
                    <a:lnTo>
                      <a:pt x="66" y="116"/>
                    </a:lnTo>
                    <a:lnTo>
                      <a:pt x="68" y="116"/>
                    </a:lnTo>
                    <a:lnTo>
                      <a:pt x="68" y="119"/>
                    </a:lnTo>
                    <a:lnTo>
                      <a:pt x="71" y="119"/>
                    </a:lnTo>
                    <a:lnTo>
                      <a:pt x="71" y="121"/>
                    </a:lnTo>
                    <a:lnTo>
                      <a:pt x="73" y="121"/>
                    </a:lnTo>
                    <a:lnTo>
                      <a:pt x="73" y="123"/>
                    </a:lnTo>
                    <a:lnTo>
                      <a:pt x="73" y="126"/>
                    </a:lnTo>
                    <a:lnTo>
                      <a:pt x="73" y="128"/>
                    </a:lnTo>
                    <a:lnTo>
                      <a:pt x="73" y="130"/>
                    </a:lnTo>
                    <a:lnTo>
                      <a:pt x="76" y="130"/>
                    </a:lnTo>
                    <a:lnTo>
                      <a:pt x="76" y="133"/>
                    </a:lnTo>
                    <a:lnTo>
                      <a:pt x="76" y="135"/>
                    </a:lnTo>
                    <a:lnTo>
                      <a:pt x="78" y="135"/>
                    </a:lnTo>
                    <a:lnTo>
                      <a:pt x="78" y="138"/>
                    </a:lnTo>
                    <a:lnTo>
                      <a:pt x="80" y="138"/>
                    </a:lnTo>
                    <a:lnTo>
                      <a:pt x="83" y="138"/>
                    </a:lnTo>
                    <a:lnTo>
                      <a:pt x="83" y="140"/>
                    </a:lnTo>
                    <a:lnTo>
                      <a:pt x="85" y="140"/>
                    </a:lnTo>
                    <a:lnTo>
                      <a:pt x="85" y="142"/>
                    </a:lnTo>
                    <a:lnTo>
                      <a:pt x="83" y="145"/>
                    </a:lnTo>
                    <a:lnTo>
                      <a:pt x="83" y="147"/>
                    </a:lnTo>
                    <a:lnTo>
                      <a:pt x="80" y="147"/>
                    </a:lnTo>
                    <a:lnTo>
                      <a:pt x="83" y="147"/>
                    </a:lnTo>
                    <a:lnTo>
                      <a:pt x="83" y="149"/>
                    </a:lnTo>
                    <a:lnTo>
                      <a:pt x="80" y="149"/>
                    </a:lnTo>
                    <a:lnTo>
                      <a:pt x="80" y="152"/>
                    </a:lnTo>
                    <a:lnTo>
                      <a:pt x="78" y="152"/>
                    </a:lnTo>
                    <a:lnTo>
                      <a:pt x="78" y="154"/>
                    </a:lnTo>
                    <a:lnTo>
                      <a:pt x="76" y="154"/>
                    </a:lnTo>
                    <a:lnTo>
                      <a:pt x="76" y="157"/>
                    </a:lnTo>
                    <a:lnTo>
                      <a:pt x="73" y="157"/>
                    </a:lnTo>
                    <a:lnTo>
                      <a:pt x="73" y="159"/>
                    </a:lnTo>
                    <a:lnTo>
                      <a:pt x="76" y="159"/>
                    </a:lnTo>
                    <a:lnTo>
                      <a:pt x="76" y="161"/>
                    </a:lnTo>
                    <a:lnTo>
                      <a:pt x="73" y="161"/>
                    </a:lnTo>
                    <a:lnTo>
                      <a:pt x="73" y="164"/>
                    </a:lnTo>
                    <a:lnTo>
                      <a:pt x="73" y="166"/>
                    </a:lnTo>
                    <a:lnTo>
                      <a:pt x="73" y="168"/>
                    </a:lnTo>
                    <a:lnTo>
                      <a:pt x="73" y="171"/>
                    </a:lnTo>
                    <a:lnTo>
                      <a:pt x="76" y="171"/>
                    </a:lnTo>
                    <a:lnTo>
                      <a:pt x="76" y="173"/>
                    </a:lnTo>
                    <a:lnTo>
                      <a:pt x="78" y="176"/>
                    </a:lnTo>
                    <a:lnTo>
                      <a:pt x="78" y="178"/>
                    </a:lnTo>
                    <a:lnTo>
                      <a:pt x="80" y="180"/>
                    </a:lnTo>
                    <a:lnTo>
                      <a:pt x="83" y="180"/>
                    </a:lnTo>
                    <a:lnTo>
                      <a:pt x="83" y="178"/>
                    </a:lnTo>
                    <a:lnTo>
                      <a:pt x="85" y="178"/>
                    </a:lnTo>
                    <a:lnTo>
                      <a:pt x="85" y="180"/>
                    </a:lnTo>
                    <a:lnTo>
                      <a:pt x="83" y="183"/>
                    </a:lnTo>
                    <a:lnTo>
                      <a:pt x="83" y="185"/>
                    </a:lnTo>
                    <a:lnTo>
                      <a:pt x="83" y="187"/>
                    </a:lnTo>
                    <a:lnTo>
                      <a:pt x="80" y="187"/>
                    </a:lnTo>
                    <a:lnTo>
                      <a:pt x="80" y="185"/>
                    </a:lnTo>
                    <a:lnTo>
                      <a:pt x="78" y="187"/>
                    </a:lnTo>
                    <a:lnTo>
                      <a:pt x="76" y="187"/>
                    </a:lnTo>
                    <a:lnTo>
                      <a:pt x="73" y="190"/>
                    </a:lnTo>
                    <a:lnTo>
                      <a:pt x="76" y="190"/>
                    </a:lnTo>
                    <a:lnTo>
                      <a:pt x="76" y="192"/>
                    </a:lnTo>
                    <a:lnTo>
                      <a:pt x="73" y="192"/>
                    </a:lnTo>
                    <a:lnTo>
                      <a:pt x="73" y="195"/>
                    </a:lnTo>
                    <a:lnTo>
                      <a:pt x="73" y="197"/>
                    </a:lnTo>
                    <a:lnTo>
                      <a:pt x="71" y="197"/>
                    </a:lnTo>
                    <a:lnTo>
                      <a:pt x="71" y="199"/>
                    </a:lnTo>
                    <a:lnTo>
                      <a:pt x="68" y="199"/>
                    </a:lnTo>
                    <a:lnTo>
                      <a:pt x="68" y="202"/>
                    </a:lnTo>
                    <a:lnTo>
                      <a:pt x="68" y="204"/>
                    </a:lnTo>
                    <a:lnTo>
                      <a:pt x="66" y="204"/>
                    </a:lnTo>
                    <a:lnTo>
                      <a:pt x="66" y="206"/>
                    </a:lnTo>
                    <a:lnTo>
                      <a:pt x="66" y="209"/>
                    </a:lnTo>
                    <a:lnTo>
                      <a:pt x="66" y="206"/>
                    </a:lnTo>
                    <a:lnTo>
                      <a:pt x="66" y="209"/>
                    </a:lnTo>
                    <a:lnTo>
                      <a:pt x="66" y="211"/>
                    </a:lnTo>
                    <a:lnTo>
                      <a:pt x="68" y="211"/>
                    </a:lnTo>
                    <a:lnTo>
                      <a:pt x="68" y="214"/>
                    </a:lnTo>
                    <a:lnTo>
                      <a:pt x="68" y="216"/>
                    </a:lnTo>
                    <a:lnTo>
                      <a:pt x="68" y="218"/>
                    </a:lnTo>
                    <a:lnTo>
                      <a:pt x="68" y="221"/>
                    </a:lnTo>
                    <a:lnTo>
                      <a:pt x="68" y="223"/>
                    </a:lnTo>
                    <a:lnTo>
                      <a:pt x="68" y="225"/>
                    </a:lnTo>
                    <a:lnTo>
                      <a:pt x="71" y="225"/>
                    </a:lnTo>
                    <a:lnTo>
                      <a:pt x="68" y="225"/>
                    </a:lnTo>
                    <a:lnTo>
                      <a:pt x="66" y="225"/>
                    </a:lnTo>
                    <a:lnTo>
                      <a:pt x="64" y="225"/>
                    </a:lnTo>
                    <a:lnTo>
                      <a:pt x="64" y="228"/>
                    </a:lnTo>
                    <a:lnTo>
                      <a:pt x="61" y="228"/>
                    </a:lnTo>
                    <a:lnTo>
                      <a:pt x="64" y="228"/>
                    </a:lnTo>
                    <a:lnTo>
                      <a:pt x="61" y="228"/>
                    </a:lnTo>
                    <a:lnTo>
                      <a:pt x="61" y="230"/>
                    </a:lnTo>
                    <a:lnTo>
                      <a:pt x="59" y="230"/>
                    </a:lnTo>
                    <a:lnTo>
                      <a:pt x="57" y="230"/>
                    </a:lnTo>
                    <a:lnTo>
                      <a:pt x="57" y="233"/>
                    </a:lnTo>
                    <a:lnTo>
                      <a:pt x="57" y="230"/>
                    </a:lnTo>
                    <a:lnTo>
                      <a:pt x="54" y="233"/>
                    </a:lnTo>
                    <a:lnTo>
                      <a:pt x="52" y="233"/>
                    </a:lnTo>
                    <a:lnTo>
                      <a:pt x="49" y="233"/>
                    </a:lnTo>
                    <a:lnTo>
                      <a:pt x="49" y="230"/>
                    </a:lnTo>
                    <a:lnTo>
                      <a:pt x="49" y="233"/>
                    </a:lnTo>
                    <a:lnTo>
                      <a:pt x="52" y="233"/>
                    </a:lnTo>
                    <a:lnTo>
                      <a:pt x="49" y="233"/>
                    </a:lnTo>
                    <a:lnTo>
                      <a:pt x="47" y="230"/>
                    </a:lnTo>
                    <a:lnTo>
                      <a:pt x="45" y="230"/>
                    </a:lnTo>
                    <a:lnTo>
                      <a:pt x="45" y="228"/>
                    </a:lnTo>
                    <a:lnTo>
                      <a:pt x="42" y="228"/>
                    </a:lnTo>
                    <a:lnTo>
                      <a:pt x="40" y="230"/>
                    </a:lnTo>
                    <a:lnTo>
                      <a:pt x="40" y="228"/>
                    </a:lnTo>
                    <a:lnTo>
                      <a:pt x="38" y="228"/>
                    </a:lnTo>
                    <a:lnTo>
                      <a:pt x="35" y="228"/>
                    </a:lnTo>
                    <a:lnTo>
                      <a:pt x="33" y="228"/>
                    </a:lnTo>
                    <a:lnTo>
                      <a:pt x="33" y="225"/>
                    </a:lnTo>
                    <a:lnTo>
                      <a:pt x="33" y="228"/>
                    </a:lnTo>
                    <a:lnTo>
                      <a:pt x="30" y="228"/>
                    </a:lnTo>
                    <a:lnTo>
                      <a:pt x="30" y="225"/>
                    </a:lnTo>
                    <a:lnTo>
                      <a:pt x="30" y="228"/>
                    </a:lnTo>
                    <a:lnTo>
                      <a:pt x="30" y="225"/>
                    </a:lnTo>
                    <a:lnTo>
                      <a:pt x="28" y="228"/>
                    </a:lnTo>
                    <a:lnTo>
                      <a:pt x="30" y="228"/>
                    </a:lnTo>
                    <a:lnTo>
                      <a:pt x="28" y="228"/>
                    </a:lnTo>
                    <a:lnTo>
                      <a:pt x="26" y="228"/>
                    </a:lnTo>
                    <a:lnTo>
                      <a:pt x="26" y="230"/>
                    </a:lnTo>
                    <a:lnTo>
                      <a:pt x="23" y="230"/>
                    </a:lnTo>
                    <a:lnTo>
                      <a:pt x="21" y="230"/>
                    </a:lnTo>
                    <a:lnTo>
                      <a:pt x="21" y="233"/>
                    </a:lnTo>
                    <a:lnTo>
                      <a:pt x="21" y="230"/>
                    </a:lnTo>
                    <a:lnTo>
                      <a:pt x="21" y="233"/>
                    </a:lnTo>
                    <a:lnTo>
                      <a:pt x="19" y="233"/>
                    </a:lnTo>
                    <a:lnTo>
                      <a:pt x="19" y="230"/>
                    </a:lnTo>
                    <a:lnTo>
                      <a:pt x="19" y="233"/>
                    </a:lnTo>
                    <a:lnTo>
                      <a:pt x="16" y="233"/>
                    </a:lnTo>
                    <a:lnTo>
                      <a:pt x="16" y="230"/>
                    </a:lnTo>
                    <a:lnTo>
                      <a:pt x="19" y="230"/>
                    </a:lnTo>
                    <a:lnTo>
                      <a:pt x="19" y="228"/>
                    </a:lnTo>
                    <a:lnTo>
                      <a:pt x="19" y="225"/>
                    </a:lnTo>
                    <a:lnTo>
                      <a:pt x="21" y="225"/>
                    </a:lnTo>
                    <a:lnTo>
                      <a:pt x="21" y="223"/>
                    </a:lnTo>
                    <a:lnTo>
                      <a:pt x="19" y="223"/>
                    </a:lnTo>
                    <a:lnTo>
                      <a:pt x="21" y="223"/>
                    </a:lnTo>
                    <a:lnTo>
                      <a:pt x="21" y="221"/>
                    </a:lnTo>
                    <a:lnTo>
                      <a:pt x="21" y="218"/>
                    </a:lnTo>
                    <a:lnTo>
                      <a:pt x="21" y="216"/>
                    </a:lnTo>
                    <a:lnTo>
                      <a:pt x="23" y="218"/>
                    </a:lnTo>
                    <a:lnTo>
                      <a:pt x="21" y="216"/>
                    </a:lnTo>
                    <a:lnTo>
                      <a:pt x="23" y="216"/>
                    </a:lnTo>
                    <a:lnTo>
                      <a:pt x="23" y="214"/>
                    </a:lnTo>
                    <a:lnTo>
                      <a:pt x="23" y="211"/>
                    </a:lnTo>
                    <a:lnTo>
                      <a:pt x="23" y="209"/>
                    </a:lnTo>
                    <a:lnTo>
                      <a:pt x="23" y="206"/>
                    </a:lnTo>
                    <a:lnTo>
                      <a:pt x="23" y="204"/>
                    </a:lnTo>
                    <a:lnTo>
                      <a:pt x="23" y="202"/>
                    </a:lnTo>
                    <a:lnTo>
                      <a:pt x="23" y="199"/>
                    </a:lnTo>
                    <a:lnTo>
                      <a:pt x="26" y="199"/>
                    </a:lnTo>
                    <a:lnTo>
                      <a:pt x="26" y="202"/>
                    </a:lnTo>
                    <a:lnTo>
                      <a:pt x="26" y="199"/>
                    </a:lnTo>
                    <a:lnTo>
                      <a:pt x="23" y="199"/>
                    </a:lnTo>
                    <a:lnTo>
                      <a:pt x="23" y="202"/>
                    </a:lnTo>
                    <a:lnTo>
                      <a:pt x="23" y="199"/>
                    </a:lnTo>
                    <a:lnTo>
                      <a:pt x="23" y="197"/>
                    </a:lnTo>
                    <a:lnTo>
                      <a:pt x="23" y="195"/>
                    </a:lnTo>
                    <a:lnTo>
                      <a:pt x="23" y="192"/>
                    </a:lnTo>
                    <a:lnTo>
                      <a:pt x="23" y="190"/>
                    </a:lnTo>
                    <a:lnTo>
                      <a:pt x="21" y="190"/>
                    </a:lnTo>
                    <a:lnTo>
                      <a:pt x="21" y="192"/>
                    </a:lnTo>
                    <a:lnTo>
                      <a:pt x="21" y="190"/>
                    </a:lnTo>
                    <a:lnTo>
                      <a:pt x="21" y="187"/>
                    </a:lnTo>
                    <a:lnTo>
                      <a:pt x="23" y="187"/>
                    </a:lnTo>
                    <a:lnTo>
                      <a:pt x="23" y="185"/>
                    </a:lnTo>
                    <a:lnTo>
                      <a:pt x="23" y="183"/>
                    </a:lnTo>
                    <a:lnTo>
                      <a:pt x="23" y="180"/>
                    </a:lnTo>
                    <a:lnTo>
                      <a:pt x="23" y="178"/>
                    </a:lnTo>
                    <a:lnTo>
                      <a:pt x="23" y="176"/>
                    </a:lnTo>
                    <a:lnTo>
                      <a:pt x="23" y="173"/>
                    </a:lnTo>
                    <a:lnTo>
                      <a:pt x="23" y="171"/>
                    </a:lnTo>
                    <a:lnTo>
                      <a:pt x="23" y="168"/>
                    </a:lnTo>
                    <a:lnTo>
                      <a:pt x="21" y="168"/>
                    </a:lnTo>
                    <a:lnTo>
                      <a:pt x="21" y="166"/>
                    </a:lnTo>
                    <a:lnTo>
                      <a:pt x="21" y="168"/>
                    </a:lnTo>
                    <a:lnTo>
                      <a:pt x="23" y="168"/>
                    </a:lnTo>
                    <a:lnTo>
                      <a:pt x="23" y="171"/>
                    </a:lnTo>
                    <a:lnTo>
                      <a:pt x="23" y="168"/>
                    </a:lnTo>
                    <a:lnTo>
                      <a:pt x="26" y="168"/>
                    </a:lnTo>
                    <a:lnTo>
                      <a:pt x="23" y="168"/>
                    </a:lnTo>
                    <a:lnTo>
                      <a:pt x="23" y="171"/>
                    </a:lnTo>
                    <a:lnTo>
                      <a:pt x="23" y="168"/>
                    </a:lnTo>
                    <a:lnTo>
                      <a:pt x="26" y="168"/>
                    </a:lnTo>
                    <a:lnTo>
                      <a:pt x="26" y="171"/>
                    </a:lnTo>
                    <a:lnTo>
                      <a:pt x="26" y="168"/>
                    </a:lnTo>
                    <a:lnTo>
                      <a:pt x="28" y="168"/>
                    </a:lnTo>
                    <a:lnTo>
                      <a:pt x="28" y="171"/>
                    </a:lnTo>
                    <a:lnTo>
                      <a:pt x="30" y="171"/>
                    </a:lnTo>
                    <a:lnTo>
                      <a:pt x="30" y="168"/>
                    </a:lnTo>
                    <a:lnTo>
                      <a:pt x="33" y="171"/>
                    </a:lnTo>
                    <a:lnTo>
                      <a:pt x="33" y="168"/>
                    </a:lnTo>
                    <a:lnTo>
                      <a:pt x="30" y="168"/>
                    </a:lnTo>
                    <a:lnTo>
                      <a:pt x="30" y="171"/>
                    </a:lnTo>
                    <a:lnTo>
                      <a:pt x="28" y="171"/>
                    </a:lnTo>
                    <a:lnTo>
                      <a:pt x="28" y="168"/>
                    </a:lnTo>
                    <a:lnTo>
                      <a:pt x="28" y="171"/>
                    </a:lnTo>
                    <a:lnTo>
                      <a:pt x="28" y="168"/>
                    </a:lnTo>
                    <a:lnTo>
                      <a:pt x="26" y="168"/>
                    </a:lnTo>
                    <a:lnTo>
                      <a:pt x="26" y="166"/>
                    </a:lnTo>
                    <a:lnTo>
                      <a:pt x="26" y="164"/>
                    </a:lnTo>
                    <a:lnTo>
                      <a:pt x="26" y="166"/>
                    </a:lnTo>
                    <a:lnTo>
                      <a:pt x="26" y="164"/>
                    </a:lnTo>
                    <a:lnTo>
                      <a:pt x="26" y="161"/>
                    </a:lnTo>
                    <a:lnTo>
                      <a:pt x="26" y="164"/>
                    </a:lnTo>
                    <a:lnTo>
                      <a:pt x="26" y="161"/>
                    </a:lnTo>
                    <a:lnTo>
                      <a:pt x="26" y="164"/>
                    </a:lnTo>
                    <a:lnTo>
                      <a:pt x="26" y="161"/>
                    </a:lnTo>
                    <a:lnTo>
                      <a:pt x="26" y="164"/>
                    </a:lnTo>
                    <a:lnTo>
                      <a:pt x="23" y="164"/>
                    </a:lnTo>
                    <a:lnTo>
                      <a:pt x="23" y="166"/>
                    </a:lnTo>
                    <a:lnTo>
                      <a:pt x="26" y="166"/>
                    </a:lnTo>
                    <a:lnTo>
                      <a:pt x="23" y="166"/>
                    </a:lnTo>
                    <a:lnTo>
                      <a:pt x="21" y="166"/>
                    </a:lnTo>
                    <a:lnTo>
                      <a:pt x="23" y="166"/>
                    </a:lnTo>
                    <a:lnTo>
                      <a:pt x="21" y="166"/>
                    </a:lnTo>
                    <a:lnTo>
                      <a:pt x="21" y="164"/>
                    </a:lnTo>
                    <a:lnTo>
                      <a:pt x="21" y="166"/>
                    </a:lnTo>
                    <a:lnTo>
                      <a:pt x="19" y="166"/>
                    </a:lnTo>
                    <a:lnTo>
                      <a:pt x="16" y="168"/>
                    </a:lnTo>
                    <a:lnTo>
                      <a:pt x="14" y="168"/>
                    </a:lnTo>
                    <a:lnTo>
                      <a:pt x="11" y="168"/>
                    </a:lnTo>
                    <a:lnTo>
                      <a:pt x="11" y="171"/>
                    </a:lnTo>
                    <a:lnTo>
                      <a:pt x="9" y="171"/>
                    </a:lnTo>
                    <a:lnTo>
                      <a:pt x="9" y="168"/>
                    </a:lnTo>
                    <a:lnTo>
                      <a:pt x="11" y="168"/>
                    </a:lnTo>
                    <a:lnTo>
                      <a:pt x="11" y="166"/>
                    </a:lnTo>
                    <a:lnTo>
                      <a:pt x="11" y="164"/>
                    </a:lnTo>
                    <a:lnTo>
                      <a:pt x="11" y="166"/>
                    </a:lnTo>
                    <a:lnTo>
                      <a:pt x="11" y="164"/>
                    </a:lnTo>
                    <a:lnTo>
                      <a:pt x="9" y="161"/>
                    </a:lnTo>
                    <a:lnTo>
                      <a:pt x="9" y="159"/>
                    </a:lnTo>
                    <a:lnTo>
                      <a:pt x="9" y="157"/>
                    </a:lnTo>
                    <a:lnTo>
                      <a:pt x="11" y="157"/>
                    </a:lnTo>
                    <a:lnTo>
                      <a:pt x="11" y="159"/>
                    </a:lnTo>
                    <a:lnTo>
                      <a:pt x="14" y="159"/>
                    </a:lnTo>
                    <a:lnTo>
                      <a:pt x="11" y="159"/>
                    </a:lnTo>
                    <a:lnTo>
                      <a:pt x="14" y="159"/>
                    </a:lnTo>
                    <a:lnTo>
                      <a:pt x="14" y="161"/>
                    </a:lnTo>
                    <a:lnTo>
                      <a:pt x="14" y="159"/>
                    </a:lnTo>
                    <a:lnTo>
                      <a:pt x="14" y="161"/>
                    </a:lnTo>
                    <a:lnTo>
                      <a:pt x="16" y="161"/>
                    </a:lnTo>
                    <a:lnTo>
                      <a:pt x="16" y="159"/>
                    </a:lnTo>
                    <a:lnTo>
                      <a:pt x="14" y="159"/>
                    </a:lnTo>
                    <a:lnTo>
                      <a:pt x="14" y="157"/>
                    </a:lnTo>
                    <a:lnTo>
                      <a:pt x="16" y="157"/>
                    </a:lnTo>
                    <a:lnTo>
                      <a:pt x="16" y="159"/>
                    </a:lnTo>
                    <a:lnTo>
                      <a:pt x="16" y="157"/>
                    </a:lnTo>
                    <a:lnTo>
                      <a:pt x="19" y="157"/>
                    </a:lnTo>
                    <a:lnTo>
                      <a:pt x="16" y="157"/>
                    </a:lnTo>
                    <a:lnTo>
                      <a:pt x="19" y="157"/>
                    </a:lnTo>
                    <a:lnTo>
                      <a:pt x="16" y="157"/>
                    </a:lnTo>
                    <a:lnTo>
                      <a:pt x="16" y="154"/>
                    </a:lnTo>
                    <a:lnTo>
                      <a:pt x="19" y="154"/>
                    </a:lnTo>
                    <a:lnTo>
                      <a:pt x="19" y="152"/>
                    </a:lnTo>
                    <a:lnTo>
                      <a:pt x="19" y="149"/>
                    </a:lnTo>
                    <a:lnTo>
                      <a:pt x="19" y="152"/>
                    </a:lnTo>
                    <a:lnTo>
                      <a:pt x="19" y="149"/>
                    </a:lnTo>
                    <a:lnTo>
                      <a:pt x="16" y="149"/>
                    </a:lnTo>
                    <a:lnTo>
                      <a:pt x="19" y="149"/>
                    </a:lnTo>
                    <a:lnTo>
                      <a:pt x="16" y="149"/>
                    </a:lnTo>
                    <a:lnTo>
                      <a:pt x="16" y="147"/>
                    </a:lnTo>
                    <a:lnTo>
                      <a:pt x="19" y="145"/>
                    </a:lnTo>
                    <a:lnTo>
                      <a:pt x="19" y="142"/>
                    </a:lnTo>
                    <a:lnTo>
                      <a:pt x="21" y="142"/>
                    </a:lnTo>
                    <a:lnTo>
                      <a:pt x="19" y="142"/>
                    </a:lnTo>
                    <a:lnTo>
                      <a:pt x="19" y="145"/>
                    </a:lnTo>
                    <a:lnTo>
                      <a:pt x="16" y="145"/>
                    </a:lnTo>
                    <a:lnTo>
                      <a:pt x="16" y="147"/>
                    </a:lnTo>
                    <a:lnTo>
                      <a:pt x="16" y="149"/>
                    </a:lnTo>
                    <a:lnTo>
                      <a:pt x="14" y="149"/>
                    </a:lnTo>
                    <a:lnTo>
                      <a:pt x="14" y="152"/>
                    </a:lnTo>
                    <a:lnTo>
                      <a:pt x="14" y="154"/>
                    </a:lnTo>
                    <a:lnTo>
                      <a:pt x="14" y="157"/>
                    </a:lnTo>
                    <a:lnTo>
                      <a:pt x="11" y="157"/>
                    </a:lnTo>
                    <a:lnTo>
                      <a:pt x="9" y="157"/>
                    </a:lnTo>
                    <a:lnTo>
                      <a:pt x="7" y="157"/>
                    </a:lnTo>
                    <a:lnTo>
                      <a:pt x="7" y="159"/>
                    </a:lnTo>
                    <a:lnTo>
                      <a:pt x="7" y="157"/>
                    </a:lnTo>
                    <a:lnTo>
                      <a:pt x="4" y="157"/>
                    </a:lnTo>
                    <a:lnTo>
                      <a:pt x="2" y="157"/>
                    </a:lnTo>
                    <a:lnTo>
                      <a:pt x="4" y="157"/>
                    </a:lnTo>
                    <a:lnTo>
                      <a:pt x="2" y="157"/>
                    </a:lnTo>
                    <a:lnTo>
                      <a:pt x="2" y="154"/>
                    </a:lnTo>
                    <a:lnTo>
                      <a:pt x="0" y="154"/>
                    </a:lnTo>
                    <a:lnTo>
                      <a:pt x="0" y="152"/>
                    </a:lnTo>
                    <a:lnTo>
                      <a:pt x="2" y="152"/>
                    </a:lnTo>
                    <a:lnTo>
                      <a:pt x="2" y="149"/>
                    </a:lnTo>
                    <a:lnTo>
                      <a:pt x="2" y="147"/>
                    </a:lnTo>
                    <a:lnTo>
                      <a:pt x="4" y="145"/>
                    </a:lnTo>
                    <a:lnTo>
                      <a:pt x="4" y="147"/>
                    </a:lnTo>
                    <a:lnTo>
                      <a:pt x="4" y="145"/>
                    </a:lnTo>
                    <a:lnTo>
                      <a:pt x="2" y="145"/>
                    </a:lnTo>
                    <a:lnTo>
                      <a:pt x="2" y="142"/>
                    </a:lnTo>
                    <a:lnTo>
                      <a:pt x="4" y="142"/>
                    </a:lnTo>
                    <a:lnTo>
                      <a:pt x="2" y="140"/>
                    </a:lnTo>
                    <a:lnTo>
                      <a:pt x="4" y="140"/>
                    </a:lnTo>
                    <a:lnTo>
                      <a:pt x="2" y="140"/>
                    </a:lnTo>
                    <a:lnTo>
                      <a:pt x="4" y="140"/>
                    </a:lnTo>
                    <a:lnTo>
                      <a:pt x="4" y="138"/>
                    </a:lnTo>
                    <a:lnTo>
                      <a:pt x="4" y="135"/>
                    </a:lnTo>
                    <a:lnTo>
                      <a:pt x="7" y="135"/>
                    </a:lnTo>
                    <a:lnTo>
                      <a:pt x="7" y="133"/>
                    </a:lnTo>
                    <a:lnTo>
                      <a:pt x="4" y="133"/>
                    </a:lnTo>
                    <a:lnTo>
                      <a:pt x="7" y="133"/>
                    </a:lnTo>
                    <a:lnTo>
                      <a:pt x="7" y="130"/>
                    </a:lnTo>
                    <a:lnTo>
                      <a:pt x="4" y="130"/>
                    </a:lnTo>
                    <a:lnTo>
                      <a:pt x="7" y="130"/>
                    </a:lnTo>
                    <a:lnTo>
                      <a:pt x="4" y="130"/>
                    </a:lnTo>
                    <a:lnTo>
                      <a:pt x="4" y="128"/>
                    </a:lnTo>
                    <a:lnTo>
                      <a:pt x="4" y="126"/>
                    </a:lnTo>
                    <a:lnTo>
                      <a:pt x="7" y="126"/>
                    </a:lnTo>
                    <a:lnTo>
                      <a:pt x="9" y="123"/>
                    </a:lnTo>
                    <a:lnTo>
                      <a:pt x="9" y="126"/>
                    </a:lnTo>
                    <a:lnTo>
                      <a:pt x="11" y="126"/>
                    </a:lnTo>
                    <a:lnTo>
                      <a:pt x="9" y="123"/>
                    </a:lnTo>
                    <a:lnTo>
                      <a:pt x="9" y="121"/>
                    </a:lnTo>
                    <a:lnTo>
                      <a:pt x="11" y="121"/>
                    </a:lnTo>
                    <a:lnTo>
                      <a:pt x="11" y="119"/>
                    </a:lnTo>
                    <a:lnTo>
                      <a:pt x="14" y="119"/>
                    </a:lnTo>
                    <a:lnTo>
                      <a:pt x="14" y="116"/>
                    </a:lnTo>
                    <a:lnTo>
                      <a:pt x="14" y="114"/>
                    </a:lnTo>
                    <a:lnTo>
                      <a:pt x="14" y="111"/>
                    </a:lnTo>
                    <a:lnTo>
                      <a:pt x="16" y="111"/>
                    </a:lnTo>
                    <a:lnTo>
                      <a:pt x="16" y="109"/>
                    </a:lnTo>
                    <a:lnTo>
                      <a:pt x="16" y="107"/>
                    </a:lnTo>
                    <a:lnTo>
                      <a:pt x="19" y="104"/>
                    </a:lnTo>
                    <a:lnTo>
                      <a:pt x="19" y="102"/>
                    </a:lnTo>
                    <a:lnTo>
                      <a:pt x="19" y="100"/>
                    </a:lnTo>
                    <a:lnTo>
                      <a:pt x="21" y="97"/>
                    </a:lnTo>
                    <a:lnTo>
                      <a:pt x="21" y="95"/>
                    </a:lnTo>
                    <a:lnTo>
                      <a:pt x="21" y="92"/>
                    </a:lnTo>
                    <a:lnTo>
                      <a:pt x="23" y="92"/>
                    </a:lnTo>
                    <a:lnTo>
                      <a:pt x="21" y="92"/>
                    </a:lnTo>
                    <a:lnTo>
                      <a:pt x="23" y="92"/>
                    </a:lnTo>
                    <a:lnTo>
                      <a:pt x="21" y="92"/>
                    </a:lnTo>
                    <a:lnTo>
                      <a:pt x="21" y="90"/>
                    </a:lnTo>
                    <a:lnTo>
                      <a:pt x="21" y="88"/>
                    </a:lnTo>
                    <a:lnTo>
                      <a:pt x="23" y="83"/>
                    </a:lnTo>
                    <a:lnTo>
                      <a:pt x="23" y="80"/>
                    </a:lnTo>
                    <a:lnTo>
                      <a:pt x="23" y="78"/>
                    </a:lnTo>
                    <a:lnTo>
                      <a:pt x="23" y="76"/>
                    </a:lnTo>
                    <a:lnTo>
                      <a:pt x="23" y="73"/>
                    </a:lnTo>
                    <a:lnTo>
                      <a:pt x="26" y="73"/>
                    </a:lnTo>
                    <a:lnTo>
                      <a:pt x="26" y="71"/>
                    </a:lnTo>
                    <a:lnTo>
                      <a:pt x="26" y="69"/>
                    </a:lnTo>
                    <a:lnTo>
                      <a:pt x="28" y="69"/>
                    </a:lnTo>
                    <a:lnTo>
                      <a:pt x="26" y="69"/>
                    </a:lnTo>
                    <a:lnTo>
                      <a:pt x="28" y="69"/>
                    </a:lnTo>
                    <a:lnTo>
                      <a:pt x="28" y="66"/>
                    </a:lnTo>
                    <a:lnTo>
                      <a:pt x="28" y="69"/>
                    </a:lnTo>
                    <a:lnTo>
                      <a:pt x="28" y="66"/>
                    </a:lnTo>
                    <a:lnTo>
                      <a:pt x="28" y="69"/>
                    </a:lnTo>
                    <a:lnTo>
                      <a:pt x="28" y="66"/>
                    </a:lnTo>
                    <a:lnTo>
                      <a:pt x="30" y="66"/>
                    </a:lnTo>
                    <a:lnTo>
                      <a:pt x="30" y="64"/>
                    </a:lnTo>
                    <a:lnTo>
                      <a:pt x="28" y="66"/>
                    </a:lnTo>
                    <a:lnTo>
                      <a:pt x="28" y="64"/>
                    </a:lnTo>
                    <a:lnTo>
                      <a:pt x="28" y="61"/>
                    </a:lnTo>
                    <a:lnTo>
                      <a:pt x="30" y="61"/>
                    </a:lnTo>
                    <a:lnTo>
                      <a:pt x="28" y="61"/>
                    </a:lnTo>
                    <a:lnTo>
                      <a:pt x="28" y="59"/>
                    </a:lnTo>
                    <a:lnTo>
                      <a:pt x="28" y="61"/>
                    </a:lnTo>
                    <a:lnTo>
                      <a:pt x="28" y="59"/>
                    </a:lnTo>
                    <a:lnTo>
                      <a:pt x="28" y="61"/>
                    </a:lnTo>
                    <a:lnTo>
                      <a:pt x="28" y="64"/>
                    </a:lnTo>
                    <a:lnTo>
                      <a:pt x="26" y="64"/>
                    </a:lnTo>
                    <a:lnTo>
                      <a:pt x="28" y="64"/>
                    </a:lnTo>
                    <a:lnTo>
                      <a:pt x="28" y="66"/>
                    </a:lnTo>
                    <a:lnTo>
                      <a:pt x="26" y="66"/>
                    </a:lnTo>
                    <a:lnTo>
                      <a:pt x="28" y="66"/>
                    </a:lnTo>
                    <a:lnTo>
                      <a:pt x="26" y="66"/>
                    </a:lnTo>
                    <a:lnTo>
                      <a:pt x="26" y="69"/>
                    </a:lnTo>
                    <a:lnTo>
                      <a:pt x="26" y="66"/>
                    </a:lnTo>
                    <a:lnTo>
                      <a:pt x="26" y="64"/>
                    </a:lnTo>
                    <a:lnTo>
                      <a:pt x="28" y="61"/>
                    </a:lnTo>
                    <a:lnTo>
                      <a:pt x="28" y="59"/>
                    </a:lnTo>
                    <a:lnTo>
                      <a:pt x="28" y="57"/>
                    </a:lnTo>
                    <a:lnTo>
                      <a:pt x="28" y="54"/>
                    </a:lnTo>
                    <a:lnTo>
                      <a:pt x="28" y="52"/>
                    </a:lnTo>
                    <a:lnTo>
                      <a:pt x="28" y="50"/>
                    </a:lnTo>
                    <a:lnTo>
                      <a:pt x="28" y="47"/>
                    </a:lnTo>
                    <a:lnTo>
                      <a:pt x="30" y="47"/>
                    </a:lnTo>
                    <a:lnTo>
                      <a:pt x="33" y="47"/>
                    </a:lnTo>
                    <a:lnTo>
                      <a:pt x="33" y="50"/>
                    </a:lnTo>
                    <a:lnTo>
                      <a:pt x="35" y="50"/>
                    </a:lnTo>
                    <a:lnTo>
                      <a:pt x="35" y="52"/>
                    </a:lnTo>
                    <a:lnTo>
                      <a:pt x="35" y="50"/>
                    </a:lnTo>
                    <a:lnTo>
                      <a:pt x="38" y="50"/>
                    </a:lnTo>
                    <a:lnTo>
                      <a:pt x="38" y="52"/>
                    </a:lnTo>
                    <a:lnTo>
                      <a:pt x="40" y="50"/>
                    </a:lnTo>
                    <a:lnTo>
                      <a:pt x="42" y="5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03" name="Freeform 55042">
                <a:extLst>
                  <a:ext uri="{FF2B5EF4-FFF2-40B4-BE49-F238E27FC236}">
                    <a16:creationId xmlns:a16="http://schemas.microsoft.com/office/drawing/2014/main" id="{50E68239-EA39-4F55-84C7-5F8D00575138}"/>
                  </a:ext>
                </a:extLst>
              </p:cNvPr>
              <p:cNvSpPr>
                <a:spLocks noEditPoints="1"/>
              </p:cNvSpPr>
              <p:nvPr/>
            </p:nvSpPr>
            <p:spPr bwMode="auto">
              <a:xfrm>
                <a:off x="4622102" y="4723702"/>
                <a:ext cx="599367" cy="417450"/>
              </a:xfrm>
              <a:custGeom>
                <a:avLst/>
                <a:gdLst>
                  <a:gd name="T0" fmla="*/ 254 w 313"/>
                  <a:gd name="T1" fmla="*/ 202 h 218"/>
                  <a:gd name="T2" fmla="*/ 230 w 313"/>
                  <a:gd name="T3" fmla="*/ 194 h 218"/>
                  <a:gd name="T4" fmla="*/ 204 w 313"/>
                  <a:gd name="T5" fmla="*/ 199 h 218"/>
                  <a:gd name="T6" fmla="*/ 185 w 313"/>
                  <a:gd name="T7" fmla="*/ 209 h 218"/>
                  <a:gd name="T8" fmla="*/ 164 w 313"/>
                  <a:gd name="T9" fmla="*/ 213 h 218"/>
                  <a:gd name="T10" fmla="*/ 145 w 313"/>
                  <a:gd name="T11" fmla="*/ 211 h 218"/>
                  <a:gd name="T12" fmla="*/ 123 w 313"/>
                  <a:gd name="T13" fmla="*/ 211 h 218"/>
                  <a:gd name="T14" fmla="*/ 102 w 313"/>
                  <a:gd name="T15" fmla="*/ 206 h 218"/>
                  <a:gd name="T16" fmla="*/ 88 w 313"/>
                  <a:gd name="T17" fmla="*/ 202 h 218"/>
                  <a:gd name="T18" fmla="*/ 78 w 313"/>
                  <a:gd name="T19" fmla="*/ 187 h 218"/>
                  <a:gd name="T20" fmla="*/ 81 w 313"/>
                  <a:gd name="T21" fmla="*/ 173 h 218"/>
                  <a:gd name="T22" fmla="*/ 64 w 313"/>
                  <a:gd name="T23" fmla="*/ 178 h 218"/>
                  <a:gd name="T24" fmla="*/ 45 w 313"/>
                  <a:gd name="T25" fmla="*/ 168 h 218"/>
                  <a:gd name="T26" fmla="*/ 43 w 313"/>
                  <a:gd name="T27" fmla="*/ 159 h 218"/>
                  <a:gd name="T28" fmla="*/ 40 w 313"/>
                  <a:gd name="T29" fmla="*/ 147 h 218"/>
                  <a:gd name="T30" fmla="*/ 26 w 313"/>
                  <a:gd name="T31" fmla="*/ 140 h 218"/>
                  <a:gd name="T32" fmla="*/ 17 w 313"/>
                  <a:gd name="T33" fmla="*/ 126 h 218"/>
                  <a:gd name="T34" fmla="*/ 14 w 313"/>
                  <a:gd name="T35" fmla="*/ 116 h 218"/>
                  <a:gd name="T36" fmla="*/ 7 w 313"/>
                  <a:gd name="T37" fmla="*/ 99 h 218"/>
                  <a:gd name="T38" fmla="*/ 24 w 313"/>
                  <a:gd name="T39" fmla="*/ 95 h 218"/>
                  <a:gd name="T40" fmla="*/ 36 w 313"/>
                  <a:gd name="T41" fmla="*/ 80 h 218"/>
                  <a:gd name="T42" fmla="*/ 43 w 313"/>
                  <a:gd name="T43" fmla="*/ 71 h 218"/>
                  <a:gd name="T44" fmla="*/ 47 w 313"/>
                  <a:gd name="T45" fmla="*/ 57 h 218"/>
                  <a:gd name="T46" fmla="*/ 57 w 313"/>
                  <a:gd name="T47" fmla="*/ 38 h 218"/>
                  <a:gd name="T48" fmla="*/ 69 w 313"/>
                  <a:gd name="T49" fmla="*/ 23 h 218"/>
                  <a:gd name="T50" fmla="*/ 85 w 313"/>
                  <a:gd name="T51" fmla="*/ 16 h 218"/>
                  <a:gd name="T52" fmla="*/ 100 w 313"/>
                  <a:gd name="T53" fmla="*/ 7 h 218"/>
                  <a:gd name="T54" fmla="*/ 116 w 313"/>
                  <a:gd name="T55" fmla="*/ 12 h 218"/>
                  <a:gd name="T56" fmla="*/ 130 w 313"/>
                  <a:gd name="T57" fmla="*/ 16 h 218"/>
                  <a:gd name="T58" fmla="*/ 149 w 313"/>
                  <a:gd name="T59" fmla="*/ 19 h 218"/>
                  <a:gd name="T60" fmla="*/ 161 w 313"/>
                  <a:gd name="T61" fmla="*/ 21 h 218"/>
                  <a:gd name="T62" fmla="*/ 187 w 313"/>
                  <a:gd name="T63" fmla="*/ 14 h 218"/>
                  <a:gd name="T64" fmla="*/ 199 w 313"/>
                  <a:gd name="T65" fmla="*/ 4 h 218"/>
                  <a:gd name="T66" fmla="*/ 216 w 313"/>
                  <a:gd name="T67" fmla="*/ 0 h 218"/>
                  <a:gd name="T68" fmla="*/ 223 w 313"/>
                  <a:gd name="T69" fmla="*/ 7 h 218"/>
                  <a:gd name="T70" fmla="*/ 230 w 313"/>
                  <a:gd name="T71" fmla="*/ 23 h 218"/>
                  <a:gd name="T72" fmla="*/ 240 w 313"/>
                  <a:gd name="T73" fmla="*/ 35 h 218"/>
                  <a:gd name="T74" fmla="*/ 242 w 313"/>
                  <a:gd name="T75" fmla="*/ 42 h 218"/>
                  <a:gd name="T76" fmla="*/ 249 w 313"/>
                  <a:gd name="T77" fmla="*/ 50 h 218"/>
                  <a:gd name="T78" fmla="*/ 256 w 313"/>
                  <a:gd name="T79" fmla="*/ 59 h 218"/>
                  <a:gd name="T80" fmla="*/ 261 w 313"/>
                  <a:gd name="T81" fmla="*/ 73 h 218"/>
                  <a:gd name="T82" fmla="*/ 263 w 313"/>
                  <a:gd name="T83" fmla="*/ 85 h 218"/>
                  <a:gd name="T84" fmla="*/ 261 w 313"/>
                  <a:gd name="T85" fmla="*/ 92 h 218"/>
                  <a:gd name="T86" fmla="*/ 261 w 313"/>
                  <a:gd name="T87" fmla="*/ 97 h 218"/>
                  <a:gd name="T88" fmla="*/ 259 w 313"/>
                  <a:gd name="T89" fmla="*/ 107 h 218"/>
                  <a:gd name="T90" fmla="*/ 259 w 313"/>
                  <a:gd name="T91" fmla="*/ 123 h 218"/>
                  <a:gd name="T92" fmla="*/ 266 w 313"/>
                  <a:gd name="T93" fmla="*/ 135 h 218"/>
                  <a:gd name="T94" fmla="*/ 282 w 313"/>
                  <a:gd name="T95" fmla="*/ 145 h 218"/>
                  <a:gd name="T96" fmla="*/ 282 w 313"/>
                  <a:gd name="T97" fmla="*/ 145 h 218"/>
                  <a:gd name="T98" fmla="*/ 289 w 313"/>
                  <a:gd name="T99" fmla="*/ 137 h 218"/>
                  <a:gd name="T100" fmla="*/ 304 w 313"/>
                  <a:gd name="T101" fmla="*/ 135 h 218"/>
                  <a:gd name="T102" fmla="*/ 308 w 313"/>
                  <a:gd name="T103" fmla="*/ 147 h 218"/>
                  <a:gd name="T104" fmla="*/ 301 w 313"/>
                  <a:gd name="T105" fmla="*/ 154 h 218"/>
                  <a:gd name="T106" fmla="*/ 301 w 313"/>
                  <a:gd name="T107" fmla="*/ 161 h 218"/>
                  <a:gd name="T108" fmla="*/ 285 w 313"/>
                  <a:gd name="T109" fmla="*/ 175 h 218"/>
                  <a:gd name="T110" fmla="*/ 278 w 313"/>
                  <a:gd name="T111" fmla="*/ 192 h 218"/>
                  <a:gd name="T112" fmla="*/ 278 w 313"/>
                  <a:gd name="T113" fmla="*/ 194 h 218"/>
                  <a:gd name="T114" fmla="*/ 301 w 313"/>
                  <a:gd name="T115" fmla="*/ 154 h 218"/>
                  <a:gd name="T116" fmla="*/ 292 w 313"/>
                  <a:gd name="T117" fmla="*/ 149 h 218"/>
                  <a:gd name="T118" fmla="*/ 292 w 313"/>
                  <a:gd name="T119" fmla="*/ 149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13" h="218">
                    <a:moveTo>
                      <a:pt x="275" y="209"/>
                    </a:moveTo>
                    <a:lnTo>
                      <a:pt x="273" y="209"/>
                    </a:lnTo>
                    <a:lnTo>
                      <a:pt x="275" y="209"/>
                    </a:lnTo>
                    <a:lnTo>
                      <a:pt x="275" y="211"/>
                    </a:lnTo>
                    <a:lnTo>
                      <a:pt x="275" y="213"/>
                    </a:lnTo>
                    <a:lnTo>
                      <a:pt x="270" y="213"/>
                    </a:lnTo>
                    <a:lnTo>
                      <a:pt x="266" y="211"/>
                    </a:lnTo>
                    <a:lnTo>
                      <a:pt x="263" y="211"/>
                    </a:lnTo>
                    <a:lnTo>
                      <a:pt x="259" y="209"/>
                    </a:lnTo>
                    <a:lnTo>
                      <a:pt x="256" y="209"/>
                    </a:lnTo>
                    <a:lnTo>
                      <a:pt x="254" y="204"/>
                    </a:lnTo>
                    <a:lnTo>
                      <a:pt x="254" y="202"/>
                    </a:lnTo>
                    <a:lnTo>
                      <a:pt x="251" y="199"/>
                    </a:lnTo>
                    <a:lnTo>
                      <a:pt x="249" y="202"/>
                    </a:lnTo>
                    <a:lnTo>
                      <a:pt x="247" y="202"/>
                    </a:lnTo>
                    <a:lnTo>
                      <a:pt x="244" y="202"/>
                    </a:lnTo>
                    <a:lnTo>
                      <a:pt x="244" y="199"/>
                    </a:lnTo>
                    <a:lnTo>
                      <a:pt x="242" y="199"/>
                    </a:lnTo>
                    <a:lnTo>
                      <a:pt x="237" y="199"/>
                    </a:lnTo>
                    <a:lnTo>
                      <a:pt x="235" y="199"/>
                    </a:lnTo>
                    <a:lnTo>
                      <a:pt x="235" y="197"/>
                    </a:lnTo>
                    <a:lnTo>
                      <a:pt x="232" y="197"/>
                    </a:lnTo>
                    <a:lnTo>
                      <a:pt x="232" y="194"/>
                    </a:lnTo>
                    <a:lnTo>
                      <a:pt x="230" y="194"/>
                    </a:lnTo>
                    <a:lnTo>
                      <a:pt x="228" y="194"/>
                    </a:lnTo>
                    <a:lnTo>
                      <a:pt x="225" y="194"/>
                    </a:lnTo>
                    <a:lnTo>
                      <a:pt x="223" y="194"/>
                    </a:lnTo>
                    <a:lnTo>
                      <a:pt x="221" y="194"/>
                    </a:lnTo>
                    <a:lnTo>
                      <a:pt x="218" y="194"/>
                    </a:lnTo>
                    <a:lnTo>
                      <a:pt x="216" y="194"/>
                    </a:lnTo>
                    <a:lnTo>
                      <a:pt x="216" y="197"/>
                    </a:lnTo>
                    <a:lnTo>
                      <a:pt x="213" y="197"/>
                    </a:lnTo>
                    <a:lnTo>
                      <a:pt x="211" y="197"/>
                    </a:lnTo>
                    <a:lnTo>
                      <a:pt x="209" y="197"/>
                    </a:lnTo>
                    <a:lnTo>
                      <a:pt x="206" y="197"/>
                    </a:lnTo>
                    <a:lnTo>
                      <a:pt x="204" y="199"/>
                    </a:lnTo>
                    <a:lnTo>
                      <a:pt x="202" y="199"/>
                    </a:lnTo>
                    <a:lnTo>
                      <a:pt x="199" y="199"/>
                    </a:lnTo>
                    <a:lnTo>
                      <a:pt x="197" y="199"/>
                    </a:lnTo>
                    <a:lnTo>
                      <a:pt x="197" y="202"/>
                    </a:lnTo>
                    <a:lnTo>
                      <a:pt x="194" y="202"/>
                    </a:lnTo>
                    <a:lnTo>
                      <a:pt x="192" y="202"/>
                    </a:lnTo>
                    <a:lnTo>
                      <a:pt x="192" y="204"/>
                    </a:lnTo>
                    <a:lnTo>
                      <a:pt x="190" y="204"/>
                    </a:lnTo>
                    <a:lnTo>
                      <a:pt x="190" y="206"/>
                    </a:lnTo>
                    <a:lnTo>
                      <a:pt x="187" y="206"/>
                    </a:lnTo>
                    <a:lnTo>
                      <a:pt x="187" y="209"/>
                    </a:lnTo>
                    <a:lnTo>
                      <a:pt x="185" y="209"/>
                    </a:lnTo>
                    <a:lnTo>
                      <a:pt x="185" y="211"/>
                    </a:lnTo>
                    <a:lnTo>
                      <a:pt x="183" y="211"/>
                    </a:lnTo>
                    <a:lnTo>
                      <a:pt x="183" y="213"/>
                    </a:lnTo>
                    <a:lnTo>
                      <a:pt x="180" y="213"/>
                    </a:lnTo>
                    <a:lnTo>
                      <a:pt x="178" y="216"/>
                    </a:lnTo>
                    <a:lnTo>
                      <a:pt x="176" y="216"/>
                    </a:lnTo>
                    <a:lnTo>
                      <a:pt x="173" y="216"/>
                    </a:lnTo>
                    <a:lnTo>
                      <a:pt x="171" y="218"/>
                    </a:lnTo>
                    <a:lnTo>
                      <a:pt x="168" y="218"/>
                    </a:lnTo>
                    <a:lnTo>
                      <a:pt x="166" y="216"/>
                    </a:lnTo>
                    <a:lnTo>
                      <a:pt x="164" y="216"/>
                    </a:lnTo>
                    <a:lnTo>
                      <a:pt x="164" y="213"/>
                    </a:lnTo>
                    <a:lnTo>
                      <a:pt x="161" y="213"/>
                    </a:lnTo>
                    <a:lnTo>
                      <a:pt x="161" y="216"/>
                    </a:lnTo>
                    <a:lnTo>
                      <a:pt x="159" y="216"/>
                    </a:lnTo>
                    <a:lnTo>
                      <a:pt x="159" y="213"/>
                    </a:lnTo>
                    <a:lnTo>
                      <a:pt x="157" y="213"/>
                    </a:lnTo>
                    <a:lnTo>
                      <a:pt x="154" y="213"/>
                    </a:lnTo>
                    <a:lnTo>
                      <a:pt x="152" y="213"/>
                    </a:lnTo>
                    <a:lnTo>
                      <a:pt x="149" y="213"/>
                    </a:lnTo>
                    <a:lnTo>
                      <a:pt x="149" y="216"/>
                    </a:lnTo>
                    <a:lnTo>
                      <a:pt x="147" y="216"/>
                    </a:lnTo>
                    <a:lnTo>
                      <a:pt x="145" y="213"/>
                    </a:lnTo>
                    <a:lnTo>
                      <a:pt x="145" y="211"/>
                    </a:lnTo>
                    <a:lnTo>
                      <a:pt x="142" y="211"/>
                    </a:lnTo>
                    <a:lnTo>
                      <a:pt x="140" y="211"/>
                    </a:lnTo>
                    <a:lnTo>
                      <a:pt x="138" y="211"/>
                    </a:lnTo>
                    <a:lnTo>
                      <a:pt x="138" y="213"/>
                    </a:lnTo>
                    <a:lnTo>
                      <a:pt x="135" y="213"/>
                    </a:lnTo>
                    <a:lnTo>
                      <a:pt x="133" y="213"/>
                    </a:lnTo>
                    <a:lnTo>
                      <a:pt x="130" y="213"/>
                    </a:lnTo>
                    <a:lnTo>
                      <a:pt x="130" y="216"/>
                    </a:lnTo>
                    <a:lnTo>
                      <a:pt x="128" y="216"/>
                    </a:lnTo>
                    <a:lnTo>
                      <a:pt x="128" y="213"/>
                    </a:lnTo>
                    <a:lnTo>
                      <a:pt x="126" y="213"/>
                    </a:lnTo>
                    <a:lnTo>
                      <a:pt x="123" y="211"/>
                    </a:lnTo>
                    <a:lnTo>
                      <a:pt x="121" y="211"/>
                    </a:lnTo>
                    <a:lnTo>
                      <a:pt x="119" y="211"/>
                    </a:lnTo>
                    <a:lnTo>
                      <a:pt x="116" y="211"/>
                    </a:lnTo>
                    <a:lnTo>
                      <a:pt x="116" y="209"/>
                    </a:lnTo>
                    <a:lnTo>
                      <a:pt x="114" y="209"/>
                    </a:lnTo>
                    <a:lnTo>
                      <a:pt x="111" y="209"/>
                    </a:lnTo>
                    <a:lnTo>
                      <a:pt x="111" y="211"/>
                    </a:lnTo>
                    <a:lnTo>
                      <a:pt x="111" y="209"/>
                    </a:lnTo>
                    <a:lnTo>
                      <a:pt x="109" y="209"/>
                    </a:lnTo>
                    <a:lnTo>
                      <a:pt x="107" y="209"/>
                    </a:lnTo>
                    <a:lnTo>
                      <a:pt x="104" y="206"/>
                    </a:lnTo>
                    <a:lnTo>
                      <a:pt x="102" y="206"/>
                    </a:lnTo>
                    <a:lnTo>
                      <a:pt x="100" y="206"/>
                    </a:lnTo>
                    <a:lnTo>
                      <a:pt x="100" y="209"/>
                    </a:lnTo>
                    <a:lnTo>
                      <a:pt x="97" y="209"/>
                    </a:lnTo>
                    <a:lnTo>
                      <a:pt x="95" y="209"/>
                    </a:lnTo>
                    <a:lnTo>
                      <a:pt x="92" y="209"/>
                    </a:lnTo>
                    <a:lnTo>
                      <a:pt x="90" y="209"/>
                    </a:lnTo>
                    <a:lnTo>
                      <a:pt x="88" y="209"/>
                    </a:lnTo>
                    <a:lnTo>
                      <a:pt x="85" y="209"/>
                    </a:lnTo>
                    <a:lnTo>
                      <a:pt x="85" y="206"/>
                    </a:lnTo>
                    <a:lnTo>
                      <a:pt x="85" y="204"/>
                    </a:lnTo>
                    <a:lnTo>
                      <a:pt x="85" y="202"/>
                    </a:lnTo>
                    <a:lnTo>
                      <a:pt x="88" y="202"/>
                    </a:lnTo>
                    <a:lnTo>
                      <a:pt x="88" y="199"/>
                    </a:lnTo>
                    <a:lnTo>
                      <a:pt x="90" y="199"/>
                    </a:lnTo>
                    <a:lnTo>
                      <a:pt x="92" y="197"/>
                    </a:lnTo>
                    <a:lnTo>
                      <a:pt x="90" y="197"/>
                    </a:lnTo>
                    <a:lnTo>
                      <a:pt x="88" y="197"/>
                    </a:lnTo>
                    <a:lnTo>
                      <a:pt x="88" y="194"/>
                    </a:lnTo>
                    <a:lnTo>
                      <a:pt x="85" y="194"/>
                    </a:lnTo>
                    <a:lnTo>
                      <a:pt x="85" y="192"/>
                    </a:lnTo>
                    <a:lnTo>
                      <a:pt x="83" y="192"/>
                    </a:lnTo>
                    <a:lnTo>
                      <a:pt x="81" y="190"/>
                    </a:lnTo>
                    <a:lnTo>
                      <a:pt x="81" y="187"/>
                    </a:lnTo>
                    <a:lnTo>
                      <a:pt x="78" y="187"/>
                    </a:lnTo>
                    <a:lnTo>
                      <a:pt x="76" y="187"/>
                    </a:lnTo>
                    <a:lnTo>
                      <a:pt x="76" y="185"/>
                    </a:lnTo>
                    <a:lnTo>
                      <a:pt x="73" y="183"/>
                    </a:lnTo>
                    <a:lnTo>
                      <a:pt x="73" y="180"/>
                    </a:lnTo>
                    <a:lnTo>
                      <a:pt x="73" y="178"/>
                    </a:lnTo>
                    <a:lnTo>
                      <a:pt x="76" y="178"/>
                    </a:lnTo>
                    <a:lnTo>
                      <a:pt x="76" y="175"/>
                    </a:lnTo>
                    <a:lnTo>
                      <a:pt x="78" y="175"/>
                    </a:lnTo>
                    <a:lnTo>
                      <a:pt x="81" y="175"/>
                    </a:lnTo>
                    <a:lnTo>
                      <a:pt x="83" y="175"/>
                    </a:lnTo>
                    <a:lnTo>
                      <a:pt x="83" y="173"/>
                    </a:lnTo>
                    <a:lnTo>
                      <a:pt x="81" y="173"/>
                    </a:lnTo>
                    <a:lnTo>
                      <a:pt x="81" y="171"/>
                    </a:lnTo>
                    <a:lnTo>
                      <a:pt x="78" y="171"/>
                    </a:lnTo>
                    <a:lnTo>
                      <a:pt x="76" y="171"/>
                    </a:lnTo>
                    <a:lnTo>
                      <a:pt x="73" y="166"/>
                    </a:lnTo>
                    <a:lnTo>
                      <a:pt x="71" y="166"/>
                    </a:lnTo>
                    <a:lnTo>
                      <a:pt x="71" y="168"/>
                    </a:lnTo>
                    <a:lnTo>
                      <a:pt x="69" y="168"/>
                    </a:lnTo>
                    <a:lnTo>
                      <a:pt x="66" y="171"/>
                    </a:lnTo>
                    <a:lnTo>
                      <a:pt x="66" y="173"/>
                    </a:lnTo>
                    <a:lnTo>
                      <a:pt x="64" y="173"/>
                    </a:lnTo>
                    <a:lnTo>
                      <a:pt x="64" y="175"/>
                    </a:lnTo>
                    <a:lnTo>
                      <a:pt x="64" y="178"/>
                    </a:lnTo>
                    <a:lnTo>
                      <a:pt x="62" y="178"/>
                    </a:lnTo>
                    <a:lnTo>
                      <a:pt x="59" y="178"/>
                    </a:lnTo>
                    <a:lnTo>
                      <a:pt x="59" y="175"/>
                    </a:lnTo>
                    <a:lnTo>
                      <a:pt x="59" y="173"/>
                    </a:lnTo>
                    <a:lnTo>
                      <a:pt x="57" y="173"/>
                    </a:lnTo>
                    <a:lnTo>
                      <a:pt x="57" y="171"/>
                    </a:lnTo>
                    <a:lnTo>
                      <a:pt x="55" y="171"/>
                    </a:lnTo>
                    <a:lnTo>
                      <a:pt x="52" y="171"/>
                    </a:lnTo>
                    <a:lnTo>
                      <a:pt x="50" y="171"/>
                    </a:lnTo>
                    <a:lnTo>
                      <a:pt x="47" y="171"/>
                    </a:lnTo>
                    <a:lnTo>
                      <a:pt x="47" y="168"/>
                    </a:lnTo>
                    <a:lnTo>
                      <a:pt x="45" y="168"/>
                    </a:lnTo>
                    <a:lnTo>
                      <a:pt x="45" y="166"/>
                    </a:lnTo>
                    <a:lnTo>
                      <a:pt x="43" y="164"/>
                    </a:lnTo>
                    <a:lnTo>
                      <a:pt x="40" y="164"/>
                    </a:lnTo>
                    <a:lnTo>
                      <a:pt x="38" y="164"/>
                    </a:lnTo>
                    <a:lnTo>
                      <a:pt x="38" y="161"/>
                    </a:lnTo>
                    <a:lnTo>
                      <a:pt x="36" y="161"/>
                    </a:lnTo>
                    <a:lnTo>
                      <a:pt x="38" y="161"/>
                    </a:lnTo>
                    <a:lnTo>
                      <a:pt x="38" y="159"/>
                    </a:lnTo>
                    <a:lnTo>
                      <a:pt x="40" y="159"/>
                    </a:lnTo>
                    <a:lnTo>
                      <a:pt x="38" y="159"/>
                    </a:lnTo>
                    <a:lnTo>
                      <a:pt x="40" y="159"/>
                    </a:lnTo>
                    <a:lnTo>
                      <a:pt x="43" y="159"/>
                    </a:lnTo>
                    <a:lnTo>
                      <a:pt x="43" y="156"/>
                    </a:lnTo>
                    <a:lnTo>
                      <a:pt x="40" y="156"/>
                    </a:lnTo>
                    <a:lnTo>
                      <a:pt x="38" y="156"/>
                    </a:lnTo>
                    <a:lnTo>
                      <a:pt x="38" y="154"/>
                    </a:lnTo>
                    <a:lnTo>
                      <a:pt x="36" y="154"/>
                    </a:lnTo>
                    <a:lnTo>
                      <a:pt x="36" y="152"/>
                    </a:lnTo>
                    <a:lnTo>
                      <a:pt x="38" y="152"/>
                    </a:lnTo>
                    <a:lnTo>
                      <a:pt x="40" y="152"/>
                    </a:lnTo>
                    <a:lnTo>
                      <a:pt x="38" y="152"/>
                    </a:lnTo>
                    <a:lnTo>
                      <a:pt x="40" y="152"/>
                    </a:lnTo>
                    <a:lnTo>
                      <a:pt x="40" y="149"/>
                    </a:lnTo>
                    <a:lnTo>
                      <a:pt x="40" y="147"/>
                    </a:lnTo>
                    <a:lnTo>
                      <a:pt x="43" y="147"/>
                    </a:lnTo>
                    <a:lnTo>
                      <a:pt x="40" y="145"/>
                    </a:lnTo>
                    <a:lnTo>
                      <a:pt x="38" y="145"/>
                    </a:lnTo>
                    <a:lnTo>
                      <a:pt x="38" y="142"/>
                    </a:lnTo>
                    <a:lnTo>
                      <a:pt x="38" y="145"/>
                    </a:lnTo>
                    <a:lnTo>
                      <a:pt x="36" y="142"/>
                    </a:lnTo>
                    <a:lnTo>
                      <a:pt x="33" y="142"/>
                    </a:lnTo>
                    <a:lnTo>
                      <a:pt x="31" y="142"/>
                    </a:lnTo>
                    <a:lnTo>
                      <a:pt x="31" y="140"/>
                    </a:lnTo>
                    <a:lnTo>
                      <a:pt x="31" y="137"/>
                    </a:lnTo>
                    <a:lnTo>
                      <a:pt x="28" y="140"/>
                    </a:lnTo>
                    <a:lnTo>
                      <a:pt x="26" y="140"/>
                    </a:lnTo>
                    <a:lnTo>
                      <a:pt x="26" y="137"/>
                    </a:lnTo>
                    <a:lnTo>
                      <a:pt x="24" y="137"/>
                    </a:lnTo>
                    <a:lnTo>
                      <a:pt x="24" y="135"/>
                    </a:lnTo>
                    <a:lnTo>
                      <a:pt x="21" y="135"/>
                    </a:lnTo>
                    <a:lnTo>
                      <a:pt x="21" y="133"/>
                    </a:lnTo>
                    <a:lnTo>
                      <a:pt x="19" y="133"/>
                    </a:lnTo>
                    <a:lnTo>
                      <a:pt x="19" y="130"/>
                    </a:lnTo>
                    <a:lnTo>
                      <a:pt x="17" y="130"/>
                    </a:lnTo>
                    <a:lnTo>
                      <a:pt x="19" y="130"/>
                    </a:lnTo>
                    <a:lnTo>
                      <a:pt x="19" y="128"/>
                    </a:lnTo>
                    <a:lnTo>
                      <a:pt x="19" y="126"/>
                    </a:lnTo>
                    <a:lnTo>
                      <a:pt x="17" y="126"/>
                    </a:lnTo>
                    <a:lnTo>
                      <a:pt x="17" y="123"/>
                    </a:lnTo>
                    <a:lnTo>
                      <a:pt x="19" y="123"/>
                    </a:lnTo>
                    <a:lnTo>
                      <a:pt x="19" y="121"/>
                    </a:lnTo>
                    <a:lnTo>
                      <a:pt x="17" y="121"/>
                    </a:lnTo>
                    <a:lnTo>
                      <a:pt x="19" y="121"/>
                    </a:lnTo>
                    <a:lnTo>
                      <a:pt x="19" y="118"/>
                    </a:lnTo>
                    <a:lnTo>
                      <a:pt x="17" y="116"/>
                    </a:lnTo>
                    <a:lnTo>
                      <a:pt x="17" y="118"/>
                    </a:lnTo>
                    <a:lnTo>
                      <a:pt x="14" y="118"/>
                    </a:lnTo>
                    <a:lnTo>
                      <a:pt x="14" y="116"/>
                    </a:lnTo>
                    <a:lnTo>
                      <a:pt x="12" y="116"/>
                    </a:lnTo>
                    <a:lnTo>
                      <a:pt x="14" y="116"/>
                    </a:lnTo>
                    <a:lnTo>
                      <a:pt x="12" y="114"/>
                    </a:lnTo>
                    <a:lnTo>
                      <a:pt x="9" y="114"/>
                    </a:lnTo>
                    <a:lnTo>
                      <a:pt x="9" y="111"/>
                    </a:lnTo>
                    <a:lnTo>
                      <a:pt x="7" y="109"/>
                    </a:lnTo>
                    <a:lnTo>
                      <a:pt x="5" y="109"/>
                    </a:lnTo>
                    <a:lnTo>
                      <a:pt x="2" y="107"/>
                    </a:lnTo>
                    <a:lnTo>
                      <a:pt x="2" y="104"/>
                    </a:lnTo>
                    <a:lnTo>
                      <a:pt x="2" y="102"/>
                    </a:lnTo>
                    <a:lnTo>
                      <a:pt x="0" y="102"/>
                    </a:lnTo>
                    <a:lnTo>
                      <a:pt x="2" y="99"/>
                    </a:lnTo>
                    <a:lnTo>
                      <a:pt x="5" y="99"/>
                    </a:lnTo>
                    <a:lnTo>
                      <a:pt x="7" y="99"/>
                    </a:lnTo>
                    <a:lnTo>
                      <a:pt x="7" y="97"/>
                    </a:lnTo>
                    <a:lnTo>
                      <a:pt x="9" y="99"/>
                    </a:lnTo>
                    <a:lnTo>
                      <a:pt x="12" y="99"/>
                    </a:lnTo>
                    <a:lnTo>
                      <a:pt x="12" y="102"/>
                    </a:lnTo>
                    <a:lnTo>
                      <a:pt x="12" y="99"/>
                    </a:lnTo>
                    <a:lnTo>
                      <a:pt x="14" y="99"/>
                    </a:lnTo>
                    <a:lnTo>
                      <a:pt x="14" y="97"/>
                    </a:lnTo>
                    <a:lnTo>
                      <a:pt x="17" y="97"/>
                    </a:lnTo>
                    <a:lnTo>
                      <a:pt x="17" y="95"/>
                    </a:lnTo>
                    <a:lnTo>
                      <a:pt x="21" y="92"/>
                    </a:lnTo>
                    <a:lnTo>
                      <a:pt x="21" y="95"/>
                    </a:lnTo>
                    <a:lnTo>
                      <a:pt x="24" y="95"/>
                    </a:lnTo>
                    <a:lnTo>
                      <a:pt x="26" y="95"/>
                    </a:lnTo>
                    <a:lnTo>
                      <a:pt x="28" y="95"/>
                    </a:lnTo>
                    <a:lnTo>
                      <a:pt x="28" y="92"/>
                    </a:lnTo>
                    <a:lnTo>
                      <a:pt x="31" y="92"/>
                    </a:lnTo>
                    <a:lnTo>
                      <a:pt x="31" y="90"/>
                    </a:lnTo>
                    <a:lnTo>
                      <a:pt x="31" y="88"/>
                    </a:lnTo>
                    <a:lnTo>
                      <a:pt x="33" y="88"/>
                    </a:lnTo>
                    <a:lnTo>
                      <a:pt x="36" y="85"/>
                    </a:lnTo>
                    <a:lnTo>
                      <a:pt x="33" y="85"/>
                    </a:lnTo>
                    <a:lnTo>
                      <a:pt x="33" y="83"/>
                    </a:lnTo>
                    <a:lnTo>
                      <a:pt x="33" y="80"/>
                    </a:lnTo>
                    <a:lnTo>
                      <a:pt x="36" y="80"/>
                    </a:lnTo>
                    <a:lnTo>
                      <a:pt x="36" y="78"/>
                    </a:lnTo>
                    <a:lnTo>
                      <a:pt x="36" y="76"/>
                    </a:lnTo>
                    <a:lnTo>
                      <a:pt x="38" y="78"/>
                    </a:lnTo>
                    <a:lnTo>
                      <a:pt x="38" y="76"/>
                    </a:lnTo>
                    <a:lnTo>
                      <a:pt x="40" y="76"/>
                    </a:lnTo>
                    <a:lnTo>
                      <a:pt x="38" y="76"/>
                    </a:lnTo>
                    <a:lnTo>
                      <a:pt x="38" y="73"/>
                    </a:lnTo>
                    <a:lnTo>
                      <a:pt x="40" y="73"/>
                    </a:lnTo>
                    <a:lnTo>
                      <a:pt x="40" y="76"/>
                    </a:lnTo>
                    <a:lnTo>
                      <a:pt x="40" y="73"/>
                    </a:lnTo>
                    <a:lnTo>
                      <a:pt x="43" y="73"/>
                    </a:lnTo>
                    <a:lnTo>
                      <a:pt x="43" y="71"/>
                    </a:lnTo>
                    <a:lnTo>
                      <a:pt x="40" y="71"/>
                    </a:lnTo>
                    <a:lnTo>
                      <a:pt x="40" y="69"/>
                    </a:lnTo>
                    <a:lnTo>
                      <a:pt x="43" y="69"/>
                    </a:lnTo>
                    <a:lnTo>
                      <a:pt x="43" y="66"/>
                    </a:lnTo>
                    <a:lnTo>
                      <a:pt x="45" y="66"/>
                    </a:lnTo>
                    <a:lnTo>
                      <a:pt x="45" y="64"/>
                    </a:lnTo>
                    <a:lnTo>
                      <a:pt x="45" y="61"/>
                    </a:lnTo>
                    <a:lnTo>
                      <a:pt x="47" y="61"/>
                    </a:lnTo>
                    <a:lnTo>
                      <a:pt x="47" y="59"/>
                    </a:lnTo>
                    <a:lnTo>
                      <a:pt x="45" y="59"/>
                    </a:lnTo>
                    <a:lnTo>
                      <a:pt x="45" y="57"/>
                    </a:lnTo>
                    <a:lnTo>
                      <a:pt x="47" y="57"/>
                    </a:lnTo>
                    <a:lnTo>
                      <a:pt x="47" y="54"/>
                    </a:lnTo>
                    <a:lnTo>
                      <a:pt x="50" y="54"/>
                    </a:lnTo>
                    <a:lnTo>
                      <a:pt x="52" y="52"/>
                    </a:lnTo>
                    <a:lnTo>
                      <a:pt x="52" y="50"/>
                    </a:lnTo>
                    <a:lnTo>
                      <a:pt x="52" y="47"/>
                    </a:lnTo>
                    <a:lnTo>
                      <a:pt x="55" y="47"/>
                    </a:lnTo>
                    <a:lnTo>
                      <a:pt x="55" y="45"/>
                    </a:lnTo>
                    <a:lnTo>
                      <a:pt x="55" y="42"/>
                    </a:lnTo>
                    <a:lnTo>
                      <a:pt x="57" y="42"/>
                    </a:lnTo>
                    <a:lnTo>
                      <a:pt x="59" y="40"/>
                    </a:lnTo>
                    <a:lnTo>
                      <a:pt x="59" y="38"/>
                    </a:lnTo>
                    <a:lnTo>
                      <a:pt x="57" y="38"/>
                    </a:lnTo>
                    <a:lnTo>
                      <a:pt x="57" y="35"/>
                    </a:lnTo>
                    <a:lnTo>
                      <a:pt x="59" y="35"/>
                    </a:lnTo>
                    <a:lnTo>
                      <a:pt x="59" y="33"/>
                    </a:lnTo>
                    <a:lnTo>
                      <a:pt x="59" y="35"/>
                    </a:lnTo>
                    <a:lnTo>
                      <a:pt x="59" y="33"/>
                    </a:lnTo>
                    <a:lnTo>
                      <a:pt x="62" y="33"/>
                    </a:lnTo>
                    <a:lnTo>
                      <a:pt x="62" y="31"/>
                    </a:lnTo>
                    <a:lnTo>
                      <a:pt x="64" y="31"/>
                    </a:lnTo>
                    <a:lnTo>
                      <a:pt x="64" y="28"/>
                    </a:lnTo>
                    <a:lnTo>
                      <a:pt x="64" y="26"/>
                    </a:lnTo>
                    <a:lnTo>
                      <a:pt x="66" y="26"/>
                    </a:lnTo>
                    <a:lnTo>
                      <a:pt x="69" y="23"/>
                    </a:lnTo>
                    <a:lnTo>
                      <a:pt x="71" y="23"/>
                    </a:lnTo>
                    <a:lnTo>
                      <a:pt x="71" y="21"/>
                    </a:lnTo>
                    <a:lnTo>
                      <a:pt x="73" y="21"/>
                    </a:lnTo>
                    <a:lnTo>
                      <a:pt x="76" y="23"/>
                    </a:lnTo>
                    <a:lnTo>
                      <a:pt x="78" y="23"/>
                    </a:lnTo>
                    <a:lnTo>
                      <a:pt x="81" y="23"/>
                    </a:lnTo>
                    <a:lnTo>
                      <a:pt x="81" y="21"/>
                    </a:lnTo>
                    <a:lnTo>
                      <a:pt x="81" y="19"/>
                    </a:lnTo>
                    <a:lnTo>
                      <a:pt x="83" y="21"/>
                    </a:lnTo>
                    <a:lnTo>
                      <a:pt x="83" y="19"/>
                    </a:lnTo>
                    <a:lnTo>
                      <a:pt x="83" y="16"/>
                    </a:lnTo>
                    <a:lnTo>
                      <a:pt x="85" y="16"/>
                    </a:lnTo>
                    <a:lnTo>
                      <a:pt x="85" y="14"/>
                    </a:lnTo>
                    <a:lnTo>
                      <a:pt x="88" y="14"/>
                    </a:lnTo>
                    <a:lnTo>
                      <a:pt x="88" y="12"/>
                    </a:lnTo>
                    <a:lnTo>
                      <a:pt x="90" y="12"/>
                    </a:lnTo>
                    <a:lnTo>
                      <a:pt x="90" y="14"/>
                    </a:lnTo>
                    <a:lnTo>
                      <a:pt x="90" y="12"/>
                    </a:lnTo>
                    <a:lnTo>
                      <a:pt x="92" y="12"/>
                    </a:lnTo>
                    <a:lnTo>
                      <a:pt x="95" y="12"/>
                    </a:lnTo>
                    <a:lnTo>
                      <a:pt x="95" y="9"/>
                    </a:lnTo>
                    <a:lnTo>
                      <a:pt x="95" y="7"/>
                    </a:lnTo>
                    <a:lnTo>
                      <a:pt x="97" y="7"/>
                    </a:lnTo>
                    <a:lnTo>
                      <a:pt x="100" y="7"/>
                    </a:lnTo>
                    <a:lnTo>
                      <a:pt x="100" y="9"/>
                    </a:lnTo>
                    <a:lnTo>
                      <a:pt x="102" y="9"/>
                    </a:lnTo>
                    <a:lnTo>
                      <a:pt x="102" y="12"/>
                    </a:lnTo>
                    <a:lnTo>
                      <a:pt x="104" y="12"/>
                    </a:lnTo>
                    <a:lnTo>
                      <a:pt x="104" y="14"/>
                    </a:lnTo>
                    <a:lnTo>
                      <a:pt x="107" y="14"/>
                    </a:lnTo>
                    <a:lnTo>
                      <a:pt x="109" y="12"/>
                    </a:lnTo>
                    <a:lnTo>
                      <a:pt x="111" y="12"/>
                    </a:lnTo>
                    <a:lnTo>
                      <a:pt x="111" y="14"/>
                    </a:lnTo>
                    <a:lnTo>
                      <a:pt x="111" y="12"/>
                    </a:lnTo>
                    <a:lnTo>
                      <a:pt x="114" y="12"/>
                    </a:lnTo>
                    <a:lnTo>
                      <a:pt x="116" y="12"/>
                    </a:lnTo>
                    <a:lnTo>
                      <a:pt x="116" y="14"/>
                    </a:lnTo>
                    <a:lnTo>
                      <a:pt x="119" y="14"/>
                    </a:lnTo>
                    <a:lnTo>
                      <a:pt x="116" y="14"/>
                    </a:lnTo>
                    <a:lnTo>
                      <a:pt x="119" y="14"/>
                    </a:lnTo>
                    <a:lnTo>
                      <a:pt x="119" y="16"/>
                    </a:lnTo>
                    <a:lnTo>
                      <a:pt x="119" y="14"/>
                    </a:lnTo>
                    <a:lnTo>
                      <a:pt x="121" y="14"/>
                    </a:lnTo>
                    <a:lnTo>
                      <a:pt x="123" y="14"/>
                    </a:lnTo>
                    <a:lnTo>
                      <a:pt x="126" y="14"/>
                    </a:lnTo>
                    <a:lnTo>
                      <a:pt x="126" y="16"/>
                    </a:lnTo>
                    <a:lnTo>
                      <a:pt x="128" y="16"/>
                    </a:lnTo>
                    <a:lnTo>
                      <a:pt x="130" y="16"/>
                    </a:lnTo>
                    <a:lnTo>
                      <a:pt x="133" y="16"/>
                    </a:lnTo>
                    <a:lnTo>
                      <a:pt x="135" y="16"/>
                    </a:lnTo>
                    <a:lnTo>
                      <a:pt x="135" y="14"/>
                    </a:lnTo>
                    <a:lnTo>
                      <a:pt x="138" y="14"/>
                    </a:lnTo>
                    <a:lnTo>
                      <a:pt x="140" y="14"/>
                    </a:lnTo>
                    <a:lnTo>
                      <a:pt x="142" y="14"/>
                    </a:lnTo>
                    <a:lnTo>
                      <a:pt x="145" y="14"/>
                    </a:lnTo>
                    <a:lnTo>
                      <a:pt x="145" y="16"/>
                    </a:lnTo>
                    <a:lnTo>
                      <a:pt x="145" y="19"/>
                    </a:lnTo>
                    <a:lnTo>
                      <a:pt x="147" y="19"/>
                    </a:lnTo>
                    <a:lnTo>
                      <a:pt x="147" y="21"/>
                    </a:lnTo>
                    <a:lnTo>
                      <a:pt x="149" y="19"/>
                    </a:lnTo>
                    <a:lnTo>
                      <a:pt x="149" y="21"/>
                    </a:lnTo>
                    <a:lnTo>
                      <a:pt x="152" y="21"/>
                    </a:lnTo>
                    <a:lnTo>
                      <a:pt x="149" y="21"/>
                    </a:lnTo>
                    <a:lnTo>
                      <a:pt x="152" y="21"/>
                    </a:lnTo>
                    <a:lnTo>
                      <a:pt x="152" y="23"/>
                    </a:lnTo>
                    <a:lnTo>
                      <a:pt x="152" y="26"/>
                    </a:lnTo>
                    <a:lnTo>
                      <a:pt x="154" y="26"/>
                    </a:lnTo>
                    <a:lnTo>
                      <a:pt x="157" y="26"/>
                    </a:lnTo>
                    <a:lnTo>
                      <a:pt x="159" y="26"/>
                    </a:lnTo>
                    <a:lnTo>
                      <a:pt x="159" y="23"/>
                    </a:lnTo>
                    <a:lnTo>
                      <a:pt x="161" y="23"/>
                    </a:lnTo>
                    <a:lnTo>
                      <a:pt x="161" y="21"/>
                    </a:lnTo>
                    <a:lnTo>
                      <a:pt x="164" y="21"/>
                    </a:lnTo>
                    <a:lnTo>
                      <a:pt x="164" y="19"/>
                    </a:lnTo>
                    <a:lnTo>
                      <a:pt x="164" y="16"/>
                    </a:lnTo>
                    <a:lnTo>
                      <a:pt x="166" y="16"/>
                    </a:lnTo>
                    <a:lnTo>
                      <a:pt x="168" y="16"/>
                    </a:lnTo>
                    <a:lnTo>
                      <a:pt x="173" y="16"/>
                    </a:lnTo>
                    <a:lnTo>
                      <a:pt x="176" y="14"/>
                    </a:lnTo>
                    <a:lnTo>
                      <a:pt x="178" y="14"/>
                    </a:lnTo>
                    <a:lnTo>
                      <a:pt x="180" y="14"/>
                    </a:lnTo>
                    <a:lnTo>
                      <a:pt x="183" y="14"/>
                    </a:lnTo>
                    <a:lnTo>
                      <a:pt x="185" y="14"/>
                    </a:lnTo>
                    <a:lnTo>
                      <a:pt x="187" y="14"/>
                    </a:lnTo>
                    <a:lnTo>
                      <a:pt x="190" y="14"/>
                    </a:lnTo>
                    <a:lnTo>
                      <a:pt x="190" y="12"/>
                    </a:lnTo>
                    <a:lnTo>
                      <a:pt x="192" y="12"/>
                    </a:lnTo>
                    <a:lnTo>
                      <a:pt x="192" y="14"/>
                    </a:lnTo>
                    <a:lnTo>
                      <a:pt x="194" y="12"/>
                    </a:lnTo>
                    <a:lnTo>
                      <a:pt x="194" y="14"/>
                    </a:lnTo>
                    <a:lnTo>
                      <a:pt x="194" y="12"/>
                    </a:lnTo>
                    <a:lnTo>
                      <a:pt x="197" y="12"/>
                    </a:lnTo>
                    <a:lnTo>
                      <a:pt x="197" y="9"/>
                    </a:lnTo>
                    <a:lnTo>
                      <a:pt x="199" y="9"/>
                    </a:lnTo>
                    <a:lnTo>
                      <a:pt x="199" y="7"/>
                    </a:lnTo>
                    <a:lnTo>
                      <a:pt x="199" y="4"/>
                    </a:lnTo>
                    <a:lnTo>
                      <a:pt x="199" y="2"/>
                    </a:lnTo>
                    <a:lnTo>
                      <a:pt x="202" y="4"/>
                    </a:lnTo>
                    <a:lnTo>
                      <a:pt x="202" y="2"/>
                    </a:lnTo>
                    <a:lnTo>
                      <a:pt x="202" y="4"/>
                    </a:lnTo>
                    <a:lnTo>
                      <a:pt x="202" y="2"/>
                    </a:lnTo>
                    <a:lnTo>
                      <a:pt x="204" y="2"/>
                    </a:lnTo>
                    <a:lnTo>
                      <a:pt x="206" y="2"/>
                    </a:lnTo>
                    <a:lnTo>
                      <a:pt x="209" y="2"/>
                    </a:lnTo>
                    <a:lnTo>
                      <a:pt x="209" y="0"/>
                    </a:lnTo>
                    <a:lnTo>
                      <a:pt x="211" y="0"/>
                    </a:lnTo>
                    <a:lnTo>
                      <a:pt x="213" y="0"/>
                    </a:lnTo>
                    <a:lnTo>
                      <a:pt x="216" y="0"/>
                    </a:lnTo>
                    <a:lnTo>
                      <a:pt x="216" y="2"/>
                    </a:lnTo>
                    <a:lnTo>
                      <a:pt x="218" y="2"/>
                    </a:lnTo>
                    <a:lnTo>
                      <a:pt x="218" y="4"/>
                    </a:lnTo>
                    <a:lnTo>
                      <a:pt x="221" y="4"/>
                    </a:lnTo>
                    <a:lnTo>
                      <a:pt x="221" y="2"/>
                    </a:lnTo>
                    <a:lnTo>
                      <a:pt x="221" y="4"/>
                    </a:lnTo>
                    <a:lnTo>
                      <a:pt x="223" y="4"/>
                    </a:lnTo>
                    <a:lnTo>
                      <a:pt x="221" y="4"/>
                    </a:lnTo>
                    <a:lnTo>
                      <a:pt x="221" y="7"/>
                    </a:lnTo>
                    <a:lnTo>
                      <a:pt x="223" y="7"/>
                    </a:lnTo>
                    <a:lnTo>
                      <a:pt x="223" y="4"/>
                    </a:lnTo>
                    <a:lnTo>
                      <a:pt x="223" y="7"/>
                    </a:lnTo>
                    <a:lnTo>
                      <a:pt x="223" y="9"/>
                    </a:lnTo>
                    <a:lnTo>
                      <a:pt x="225" y="9"/>
                    </a:lnTo>
                    <a:lnTo>
                      <a:pt x="225" y="12"/>
                    </a:lnTo>
                    <a:lnTo>
                      <a:pt x="228" y="12"/>
                    </a:lnTo>
                    <a:lnTo>
                      <a:pt x="225" y="12"/>
                    </a:lnTo>
                    <a:lnTo>
                      <a:pt x="228" y="12"/>
                    </a:lnTo>
                    <a:lnTo>
                      <a:pt x="228" y="14"/>
                    </a:lnTo>
                    <a:lnTo>
                      <a:pt x="228" y="16"/>
                    </a:lnTo>
                    <a:lnTo>
                      <a:pt x="230" y="16"/>
                    </a:lnTo>
                    <a:lnTo>
                      <a:pt x="230" y="19"/>
                    </a:lnTo>
                    <a:lnTo>
                      <a:pt x="230" y="21"/>
                    </a:lnTo>
                    <a:lnTo>
                      <a:pt x="230" y="23"/>
                    </a:lnTo>
                    <a:lnTo>
                      <a:pt x="232" y="23"/>
                    </a:lnTo>
                    <a:lnTo>
                      <a:pt x="232" y="26"/>
                    </a:lnTo>
                    <a:lnTo>
                      <a:pt x="230" y="26"/>
                    </a:lnTo>
                    <a:lnTo>
                      <a:pt x="232" y="26"/>
                    </a:lnTo>
                    <a:lnTo>
                      <a:pt x="232" y="28"/>
                    </a:lnTo>
                    <a:lnTo>
                      <a:pt x="232" y="31"/>
                    </a:lnTo>
                    <a:lnTo>
                      <a:pt x="235" y="31"/>
                    </a:lnTo>
                    <a:lnTo>
                      <a:pt x="235" y="33"/>
                    </a:lnTo>
                    <a:lnTo>
                      <a:pt x="237" y="33"/>
                    </a:lnTo>
                    <a:lnTo>
                      <a:pt x="237" y="35"/>
                    </a:lnTo>
                    <a:lnTo>
                      <a:pt x="237" y="38"/>
                    </a:lnTo>
                    <a:lnTo>
                      <a:pt x="240" y="35"/>
                    </a:lnTo>
                    <a:lnTo>
                      <a:pt x="240" y="38"/>
                    </a:lnTo>
                    <a:lnTo>
                      <a:pt x="240" y="35"/>
                    </a:lnTo>
                    <a:lnTo>
                      <a:pt x="240" y="38"/>
                    </a:lnTo>
                    <a:lnTo>
                      <a:pt x="240" y="35"/>
                    </a:lnTo>
                    <a:lnTo>
                      <a:pt x="240" y="38"/>
                    </a:lnTo>
                    <a:lnTo>
                      <a:pt x="242" y="38"/>
                    </a:lnTo>
                    <a:lnTo>
                      <a:pt x="240" y="38"/>
                    </a:lnTo>
                    <a:lnTo>
                      <a:pt x="242" y="38"/>
                    </a:lnTo>
                    <a:lnTo>
                      <a:pt x="242" y="40"/>
                    </a:lnTo>
                    <a:lnTo>
                      <a:pt x="240" y="40"/>
                    </a:lnTo>
                    <a:lnTo>
                      <a:pt x="242" y="40"/>
                    </a:lnTo>
                    <a:lnTo>
                      <a:pt x="242" y="42"/>
                    </a:lnTo>
                    <a:lnTo>
                      <a:pt x="242" y="45"/>
                    </a:lnTo>
                    <a:lnTo>
                      <a:pt x="244" y="45"/>
                    </a:lnTo>
                    <a:lnTo>
                      <a:pt x="244" y="47"/>
                    </a:lnTo>
                    <a:lnTo>
                      <a:pt x="244" y="45"/>
                    </a:lnTo>
                    <a:lnTo>
                      <a:pt x="247" y="45"/>
                    </a:lnTo>
                    <a:lnTo>
                      <a:pt x="247" y="47"/>
                    </a:lnTo>
                    <a:lnTo>
                      <a:pt x="247" y="50"/>
                    </a:lnTo>
                    <a:lnTo>
                      <a:pt x="247" y="47"/>
                    </a:lnTo>
                    <a:lnTo>
                      <a:pt x="247" y="50"/>
                    </a:lnTo>
                    <a:lnTo>
                      <a:pt x="249" y="50"/>
                    </a:lnTo>
                    <a:lnTo>
                      <a:pt x="247" y="50"/>
                    </a:lnTo>
                    <a:lnTo>
                      <a:pt x="249" y="50"/>
                    </a:lnTo>
                    <a:lnTo>
                      <a:pt x="249" y="52"/>
                    </a:lnTo>
                    <a:lnTo>
                      <a:pt x="249" y="54"/>
                    </a:lnTo>
                    <a:lnTo>
                      <a:pt x="249" y="52"/>
                    </a:lnTo>
                    <a:lnTo>
                      <a:pt x="249" y="54"/>
                    </a:lnTo>
                    <a:lnTo>
                      <a:pt x="251" y="54"/>
                    </a:lnTo>
                    <a:lnTo>
                      <a:pt x="249" y="54"/>
                    </a:lnTo>
                    <a:lnTo>
                      <a:pt x="251" y="54"/>
                    </a:lnTo>
                    <a:lnTo>
                      <a:pt x="251" y="57"/>
                    </a:lnTo>
                    <a:lnTo>
                      <a:pt x="254" y="57"/>
                    </a:lnTo>
                    <a:lnTo>
                      <a:pt x="254" y="59"/>
                    </a:lnTo>
                    <a:lnTo>
                      <a:pt x="256" y="57"/>
                    </a:lnTo>
                    <a:lnTo>
                      <a:pt x="256" y="59"/>
                    </a:lnTo>
                    <a:lnTo>
                      <a:pt x="259" y="59"/>
                    </a:lnTo>
                    <a:lnTo>
                      <a:pt x="259" y="61"/>
                    </a:lnTo>
                    <a:lnTo>
                      <a:pt x="259" y="64"/>
                    </a:lnTo>
                    <a:lnTo>
                      <a:pt x="259" y="61"/>
                    </a:lnTo>
                    <a:lnTo>
                      <a:pt x="259" y="64"/>
                    </a:lnTo>
                    <a:lnTo>
                      <a:pt x="259" y="66"/>
                    </a:lnTo>
                    <a:lnTo>
                      <a:pt x="259" y="69"/>
                    </a:lnTo>
                    <a:lnTo>
                      <a:pt x="261" y="69"/>
                    </a:lnTo>
                    <a:lnTo>
                      <a:pt x="261" y="71"/>
                    </a:lnTo>
                    <a:lnTo>
                      <a:pt x="261" y="69"/>
                    </a:lnTo>
                    <a:lnTo>
                      <a:pt x="261" y="71"/>
                    </a:lnTo>
                    <a:lnTo>
                      <a:pt x="261" y="73"/>
                    </a:lnTo>
                    <a:lnTo>
                      <a:pt x="263" y="73"/>
                    </a:lnTo>
                    <a:lnTo>
                      <a:pt x="261" y="73"/>
                    </a:lnTo>
                    <a:lnTo>
                      <a:pt x="263" y="73"/>
                    </a:lnTo>
                    <a:lnTo>
                      <a:pt x="263" y="76"/>
                    </a:lnTo>
                    <a:lnTo>
                      <a:pt x="263" y="73"/>
                    </a:lnTo>
                    <a:lnTo>
                      <a:pt x="263" y="76"/>
                    </a:lnTo>
                    <a:lnTo>
                      <a:pt x="263" y="78"/>
                    </a:lnTo>
                    <a:lnTo>
                      <a:pt x="263" y="80"/>
                    </a:lnTo>
                    <a:lnTo>
                      <a:pt x="263" y="83"/>
                    </a:lnTo>
                    <a:lnTo>
                      <a:pt x="263" y="80"/>
                    </a:lnTo>
                    <a:lnTo>
                      <a:pt x="263" y="83"/>
                    </a:lnTo>
                    <a:lnTo>
                      <a:pt x="263" y="85"/>
                    </a:lnTo>
                    <a:lnTo>
                      <a:pt x="263" y="88"/>
                    </a:lnTo>
                    <a:lnTo>
                      <a:pt x="263" y="90"/>
                    </a:lnTo>
                    <a:lnTo>
                      <a:pt x="261" y="90"/>
                    </a:lnTo>
                    <a:lnTo>
                      <a:pt x="263" y="90"/>
                    </a:lnTo>
                    <a:lnTo>
                      <a:pt x="261" y="90"/>
                    </a:lnTo>
                    <a:lnTo>
                      <a:pt x="263" y="90"/>
                    </a:lnTo>
                    <a:lnTo>
                      <a:pt x="261" y="90"/>
                    </a:lnTo>
                    <a:lnTo>
                      <a:pt x="263" y="90"/>
                    </a:lnTo>
                    <a:lnTo>
                      <a:pt x="261" y="90"/>
                    </a:lnTo>
                    <a:lnTo>
                      <a:pt x="261" y="92"/>
                    </a:lnTo>
                    <a:lnTo>
                      <a:pt x="261" y="90"/>
                    </a:lnTo>
                    <a:lnTo>
                      <a:pt x="261" y="92"/>
                    </a:lnTo>
                    <a:lnTo>
                      <a:pt x="263" y="92"/>
                    </a:lnTo>
                    <a:lnTo>
                      <a:pt x="261" y="92"/>
                    </a:lnTo>
                    <a:lnTo>
                      <a:pt x="261" y="95"/>
                    </a:lnTo>
                    <a:lnTo>
                      <a:pt x="261" y="92"/>
                    </a:lnTo>
                    <a:lnTo>
                      <a:pt x="261" y="95"/>
                    </a:lnTo>
                    <a:lnTo>
                      <a:pt x="261" y="92"/>
                    </a:lnTo>
                    <a:lnTo>
                      <a:pt x="261" y="95"/>
                    </a:lnTo>
                    <a:lnTo>
                      <a:pt x="259" y="95"/>
                    </a:lnTo>
                    <a:lnTo>
                      <a:pt x="261" y="95"/>
                    </a:lnTo>
                    <a:lnTo>
                      <a:pt x="259" y="95"/>
                    </a:lnTo>
                    <a:lnTo>
                      <a:pt x="259" y="97"/>
                    </a:lnTo>
                    <a:lnTo>
                      <a:pt x="261" y="97"/>
                    </a:lnTo>
                    <a:lnTo>
                      <a:pt x="261" y="99"/>
                    </a:lnTo>
                    <a:lnTo>
                      <a:pt x="259" y="97"/>
                    </a:lnTo>
                    <a:lnTo>
                      <a:pt x="259" y="99"/>
                    </a:lnTo>
                    <a:lnTo>
                      <a:pt x="261" y="99"/>
                    </a:lnTo>
                    <a:lnTo>
                      <a:pt x="259" y="99"/>
                    </a:lnTo>
                    <a:lnTo>
                      <a:pt x="261" y="99"/>
                    </a:lnTo>
                    <a:lnTo>
                      <a:pt x="259" y="99"/>
                    </a:lnTo>
                    <a:lnTo>
                      <a:pt x="259" y="102"/>
                    </a:lnTo>
                    <a:lnTo>
                      <a:pt x="261" y="102"/>
                    </a:lnTo>
                    <a:lnTo>
                      <a:pt x="259" y="102"/>
                    </a:lnTo>
                    <a:lnTo>
                      <a:pt x="259" y="104"/>
                    </a:lnTo>
                    <a:lnTo>
                      <a:pt x="259" y="107"/>
                    </a:lnTo>
                    <a:lnTo>
                      <a:pt x="259" y="109"/>
                    </a:lnTo>
                    <a:lnTo>
                      <a:pt x="259" y="111"/>
                    </a:lnTo>
                    <a:lnTo>
                      <a:pt x="259" y="114"/>
                    </a:lnTo>
                    <a:lnTo>
                      <a:pt x="259" y="116"/>
                    </a:lnTo>
                    <a:lnTo>
                      <a:pt x="261" y="118"/>
                    </a:lnTo>
                    <a:lnTo>
                      <a:pt x="261" y="116"/>
                    </a:lnTo>
                    <a:lnTo>
                      <a:pt x="261" y="118"/>
                    </a:lnTo>
                    <a:lnTo>
                      <a:pt x="261" y="121"/>
                    </a:lnTo>
                    <a:lnTo>
                      <a:pt x="261" y="123"/>
                    </a:lnTo>
                    <a:lnTo>
                      <a:pt x="261" y="126"/>
                    </a:lnTo>
                    <a:lnTo>
                      <a:pt x="259" y="126"/>
                    </a:lnTo>
                    <a:lnTo>
                      <a:pt x="259" y="123"/>
                    </a:lnTo>
                    <a:lnTo>
                      <a:pt x="259" y="126"/>
                    </a:lnTo>
                    <a:lnTo>
                      <a:pt x="259" y="128"/>
                    </a:lnTo>
                    <a:lnTo>
                      <a:pt x="261" y="128"/>
                    </a:lnTo>
                    <a:lnTo>
                      <a:pt x="261" y="126"/>
                    </a:lnTo>
                    <a:lnTo>
                      <a:pt x="261" y="128"/>
                    </a:lnTo>
                    <a:lnTo>
                      <a:pt x="261" y="130"/>
                    </a:lnTo>
                    <a:lnTo>
                      <a:pt x="261" y="133"/>
                    </a:lnTo>
                    <a:lnTo>
                      <a:pt x="263" y="133"/>
                    </a:lnTo>
                    <a:lnTo>
                      <a:pt x="266" y="133"/>
                    </a:lnTo>
                    <a:lnTo>
                      <a:pt x="266" y="135"/>
                    </a:lnTo>
                    <a:lnTo>
                      <a:pt x="263" y="135"/>
                    </a:lnTo>
                    <a:lnTo>
                      <a:pt x="266" y="135"/>
                    </a:lnTo>
                    <a:lnTo>
                      <a:pt x="266" y="137"/>
                    </a:lnTo>
                    <a:lnTo>
                      <a:pt x="266" y="140"/>
                    </a:lnTo>
                    <a:lnTo>
                      <a:pt x="268" y="140"/>
                    </a:lnTo>
                    <a:lnTo>
                      <a:pt x="270" y="140"/>
                    </a:lnTo>
                    <a:lnTo>
                      <a:pt x="270" y="142"/>
                    </a:lnTo>
                    <a:lnTo>
                      <a:pt x="273" y="142"/>
                    </a:lnTo>
                    <a:lnTo>
                      <a:pt x="275" y="142"/>
                    </a:lnTo>
                    <a:lnTo>
                      <a:pt x="278" y="142"/>
                    </a:lnTo>
                    <a:lnTo>
                      <a:pt x="278" y="145"/>
                    </a:lnTo>
                    <a:lnTo>
                      <a:pt x="280" y="142"/>
                    </a:lnTo>
                    <a:lnTo>
                      <a:pt x="280" y="145"/>
                    </a:lnTo>
                    <a:lnTo>
                      <a:pt x="282" y="145"/>
                    </a:lnTo>
                    <a:lnTo>
                      <a:pt x="285" y="145"/>
                    </a:lnTo>
                    <a:lnTo>
                      <a:pt x="285" y="147"/>
                    </a:lnTo>
                    <a:lnTo>
                      <a:pt x="287" y="147"/>
                    </a:lnTo>
                    <a:lnTo>
                      <a:pt x="289" y="147"/>
                    </a:lnTo>
                    <a:lnTo>
                      <a:pt x="289" y="149"/>
                    </a:lnTo>
                    <a:lnTo>
                      <a:pt x="292" y="149"/>
                    </a:lnTo>
                    <a:lnTo>
                      <a:pt x="289" y="149"/>
                    </a:lnTo>
                    <a:lnTo>
                      <a:pt x="289" y="147"/>
                    </a:lnTo>
                    <a:lnTo>
                      <a:pt x="287" y="147"/>
                    </a:lnTo>
                    <a:lnTo>
                      <a:pt x="285" y="147"/>
                    </a:lnTo>
                    <a:lnTo>
                      <a:pt x="285" y="145"/>
                    </a:lnTo>
                    <a:lnTo>
                      <a:pt x="282" y="145"/>
                    </a:lnTo>
                    <a:lnTo>
                      <a:pt x="280" y="145"/>
                    </a:lnTo>
                    <a:lnTo>
                      <a:pt x="280" y="142"/>
                    </a:lnTo>
                    <a:lnTo>
                      <a:pt x="282" y="142"/>
                    </a:lnTo>
                    <a:lnTo>
                      <a:pt x="280" y="142"/>
                    </a:lnTo>
                    <a:lnTo>
                      <a:pt x="280" y="140"/>
                    </a:lnTo>
                    <a:lnTo>
                      <a:pt x="282" y="140"/>
                    </a:lnTo>
                    <a:lnTo>
                      <a:pt x="282" y="137"/>
                    </a:lnTo>
                    <a:lnTo>
                      <a:pt x="282" y="140"/>
                    </a:lnTo>
                    <a:lnTo>
                      <a:pt x="285" y="140"/>
                    </a:lnTo>
                    <a:lnTo>
                      <a:pt x="287" y="140"/>
                    </a:lnTo>
                    <a:lnTo>
                      <a:pt x="287" y="137"/>
                    </a:lnTo>
                    <a:lnTo>
                      <a:pt x="289" y="137"/>
                    </a:lnTo>
                    <a:lnTo>
                      <a:pt x="292" y="137"/>
                    </a:lnTo>
                    <a:lnTo>
                      <a:pt x="292" y="135"/>
                    </a:lnTo>
                    <a:lnTo>
                      <a:pt x="294" y="135"/>
                    </a:lnTo>
                    <a:lnTo>
                      <a:pt x="297" y="135"/>
                    </a:lnTo>
                    <a:lnTo>
                      <a:pt x="297" y="133"/>
                    </a:lnTo>
                    <a:lnTo>
                      <a:pt x="299" y="133"/>
                    </a:lnTo>
                    <a:lnTo>
                      <a:pt x="301" y="135"/>
                    </a:lnTo>
                    <a:lnTo>
                      <a:pt x="304" y="135"/>
                    </a:lnTo>
                    <a:lnTo>
                      <a:pt x="301" y="135"/>
                    </a:lnTo>
                    <a:lnTo>
                      <a:pt x="301" y="133"/>
                    </a:lnTo>
                    <a:lnTo>
                      <a:pt x="304" y="133"/>
                    </a:lnTo>
                    <a:lnTo>
                      <a:pt x="304" y="135"/>
                    </a:lnTo>
                    <a:lnTo>
                      <a:pt x="306" y="135"/>
                    </a:lnTo>
                    <a:lnTo>
                      <a:pt x="308" y="135"/>
                    </a:lnTo>
                    <a:lnTo>
                      <a:pt x="308" y="137"/>
                    </a:lnTo>
                    <a:lnTo>
                      <a:pt x="311" y="137"/>
                    </a:lnTo>
                    <a:lnTo>
                      <a:pt x="311" y="140"/>
                    </a:lnTo>
                    <a:lnTo>
                      <a:pt x="311" y="142"/>
                    </a:lnTo>
                    <a:lnTo>
                      <a:pt x="311" y="145"/>
                    </a:lnTo>
                    <a:lnTo>
                      <a:pt x="308" y="145"/>
                    </a:lnTo>
                    <a:lnTo>
                      <a:pt x="311" y="147"/>
                    </a:lnTo>
                    <a:lnTo>
                      <a:pt x="308" y="147"/>
                    </a:lnTo>
                    <a:lnTo>
                      <a:pt x="306" y="145"/>
                    </a:lnTo>
                    <a:lnTo>
                      <a:pt x="308" y="147"/>
                    </a:lnTo>
                    <a:lnTo>
                      <a:pt x="311" y="147"/>
                    </a:lnTo>
                    <a:lnTo>
                      <a:pt x="313" y="147"/>
                    </a:lnTo>
                    <a:lnTo>
                      <a:pt x="311" y="147"/>
                    </a:lnTo>
                    <a:lnTo>
                      <a:pt x="311" y="149"/>
                    </a:lnTo>
                    <a:lnTo>
                      <a:pt x="311" y="152"/>
                    </a:lnTo>
                    <a:lnTo>
                      <a:pt x="308" y="154"/>
                    </a:lnTo>
                    <a:lnTo>
                      <a:pt x="308" y="156"/>
                    </a:lnTo>
                    <a:lnTo>
                      <a:pt x="308" y="159"/>
                    </a:lnTo>
                    <a:lnTo>
                      <a:pt x="306" y="156"/>
                    </a:lnTo>
                    <a:lnTo>
                      <a:pt x="304" y="156"/>
                    </a:lnTo>
                    <a:lnTo>
                      <a:pt x="304" y="154"/>
                    </a:lnTo>
                    <a:lnTo>
                      <a:pt x="301" y="154"/>
                    </a:lnTo>
                    <a:lnTo>
                      <a:pt x="301" y="156"/>
                    </a:lnTo>
                    <a:lnTo>
                      <a:pt x="301" y="154"/>
                    </a:lnTo>
                    <a:lnTo>
                      <a:pt x="304" y="154"/>
                    </a:lnTo>
                    <a:lnTo>
                      <a:pt x="304" y="156"/>
                    </a:lnTo>
                    <a:lnTo>
                      <a:pt x="306" y="156"/>
                    </a:lnTo>
                    <a:lnTo>
                      <a:pt x="306" y="159"/>
                    </a:lnTo>
                    <a:lnTo>
                      <a:pt x="308" y="159"/>
                    </a:lnTo>
                    <a:lnTo>
                      <a:pt x="308" y="161"/>
                    </a:lnTo>
                    <a:lnTo>
                      <a:pt x="306" y="161"/>
                    </a:lnTo>
                    <a:lnTo>
                      <a:pt x="304" y="161"/>
                    </a:lnTo>
                    <a:lnTo>
                      <a:pt x="304" y="164"/>
                    </a:lnTo>
                    <a:lnTo>
                      <a:pt x="301" y="161"/>
                    </a:lnTo>
                    <a:lnTo>
                      <a:pt x="301" y="164"/>
                    </a:lnTo>
                    <a:lnTo>
                      <a:pt x="299" y="164"/>
                    </a:lnTo>
                    <a:lnTo>
                      <a:pt x="297" y="164"/>
                    </a:lnTo>
                    <a:lnTo>
                      <a:pt x="294" y="164"/>
                    </a:lnTo>
                    <a:lnTo>
                      <a:pt x="292" y="164"/>
                    </a:lnTo>
                    <a:lnTo>
                      <a:pt x="292" y="166"/>
                    </a:lnTo>
                    <a:lnTo>
                      <a:pt x="289" y="166"/>
                    </a:lnTo>
                    <a:lnTo>
                      <a:pt x="289" y="168"/>
                    </a:lnTo>
                    <a:lnTo>
                      <a:pt x="287" y="168"/>
                    </a:lnTo>
                    <a:lnTo>
                      <a:pt x="287" y="171"/>
                    </a:lnTo>
                    <a:lnTo>
                      <a:pt x="287" y="173"/>
                    </a:lnTo>
                    <a:lnTo>
                      <a:pt x="285" y="175"/>
                    </a:lnTo>
                    <a:lnTo>
                      <a:pt x="282" y="178"/>
                    </a:lnTo>
                    <a:lnTo>
                      <a:pt x="280" y="180"/>
                    </a:lnTo>
                    <a:lnTo>
                      <a:pt x="280" y="183"/>
                    </a:lnTo>
                    <a:lnTo>
                      <a:pt x="278" y="183"/>
                    </a:lnTo>
                    <a:lnTo>
                      <a:pt x="278" y="185"/>
                    </a:lnTo>
                    <a:lnTo>
                      <a:pt x="275" y="185"/>
                    </a:lnTo>
                    <a:lnTo>
                      <a:pt x="278" y="185"/>
                    </a:lnTo>
                    <a:lnTo>
                      <a:pt x="275" y="185"/>
                    </a:lnTo>
                    <a:lnTo>
                      <a:pt x="275" y="187"/>
                    </a:lnTo>
                    <a:lnTo>
                      <a:pt x="275" y="190"/>
                    </a:lnTo>
                    <a:lnTo>
                      <a:pt x="278" y="190"/>
                    </a:lnTo>
                    <a:lnTo>
                      <a:pt x="278" y="192"/>
                    </a:lnTo>
                    <a:lnTo>
                      <a:pt x="278" y="190"/>
                    </a:lnTo>
                    <a:lnTo>
                      <a:pt x="278" y="192"/>
                    </a:lnTo>
                    <a:lnTo>
                      <a:pt x="278" y="194"/>
                    </a:lnTo>
                    <a:lnTo>
                      <a:pt x="278" y="192"/>
                    </a:lnTo>
                    <a:lnTo>
                      <a:pt x="278" y="194"/>
                    </a:lnTo>
                    <a:lnTo>
                      <a:pt x="275" y="194"/>
                    </a:lnTo>
                    <a:lnTo>
                      <a:pt x="278" y="197"/>
                    </a:lnTo>
                    <a:lnTo>
                      <a:pt x="278" y="194"/>
                    </a:lnTo>
                    <a:lnTo>
                      <a:pt x="278" y="197"/>
                    </a:lnTo>
                    <a:lnTo>
                      <a:pt x="278" y="194"/>
                    </a:lnTo>
                    <a:lnTo>
                      <a:pt x="278" y="197"/>
                    </a:lnTo>
                    <a:lnTo>
                      <a:pt x="278" y="194"/>
                    </a:lnTo>
                    <a:lnTo>
                      <a:pt x="278" y="197"/>
                    </a:lnTo>
                    <a:lnTo>
                      <a:pt x="278" y="194"/>
                    </a:lnTo>
                    <a:lnTo>
                      <a:pt x="278" y="197"/>
                    </a:lnTo>
                    <a:lnTo>
                      <a:pt x="278" y="199"/>
                    </a:lnTo>
                    <a:lnTo>
                      <a:pt x="278" y="202"/>
                    </a:lnTo>
                    <a:lnTo>
                      <a:pt x="275" y="202"/>
                    </a:lnTo>
                    <a:lnTo>
                      <a:pt x="278" y="204"/>
                    </a:lnTo>
                    <a:lnTo>
                      <a:pt x="275" y="204"/>
                    </a:lnTo>
                    <a:lnTo>
                      <a:pt x="275" y="206"/>
                    </a:lnTo>
                    <a:lnTo>
                      <a:pt x="275" y="209"/>
                    </a:lnTo>
                    <a:close/>
                    <a:moveTo>
                      <a:pt x="301" y="156"/>
                    </a:moveTo>
                    <a:lnTo>
                      <a:pt x="301" y="154"/>
                    </a:lnTo>
                    <a:lnTo>
                      <a:pt x="301" y="156"/>
                    </a:lnTo>
                    <a:close/>
                    <a:moveTo>
                      <a:pt x="299" y="156"/>
                    </a:moveTo>
                    <a:lnTo>
                      <a:pt x="299" y="154"/>
                    </a:lnTo>
                    <a:lnTo>
                      <a:pt x="299" y="156"/>
                    </a:lnTo>
                    <a:close/>
                    <a:moveTo>
                      <a:pt x="299" y="154"/>
                    </a:moveTo>
                    <a:lnTo>
                      <a:pt x="299" y="152"/>
                    </a:lnTo>
                    <a:lnTo>
                      <a:pt x="297" y="152"/>
                    </a:lnTo>
                    <a:lnTo>
                      <a:pt x="294" y="152"/>
                    </a:lnTo>
                    <a:lnTo>
                      <a:pt x="297" y="152"/>
                    </a:lnTo>
                    <a:lnTo>
                      <a:pt x="297" y="149"/>
                    </a:lnTo>
                    <a:lnTo>
                      <a:pt x="294" y="149"/>
                    </a:lnTo>
                    <a:lnTo>
                      <a:pt x="292" y="149"/>
                    </a:lnTo>
                    <a:lnTo>
                      <a:pt x="294" y="149"/>
                    </a:lnTo>
                    <a:lnTo>
                      <a:pt x="297" y="149"/>
                    </a:lnTo>
                    <a:lnTo>
                      <a:pt x="297" y="152"/>
                    </a:lnTo>
                    <a:lnTo>
                      <a:pt x="294" y="152"/>
                    </a:lnTo>
                    <a:lnTo>
                      <a:pt x="297" y="152"/>
                    </a:lnTo>
                    <a:lnTo>
                      <a:pt x="299" y="152"/>
                    </a:lnTo>
                    <a:lnTo>
                      <a:pt x="299" y="154"/>
                    </a:lnTo>
                    <a:lnTo>
                      <a:pt x="297" y="154"/>
                    </a:lnTo>
                    <a:lnTo>
                      <a:pt x="299" y="154"/>
                    </a:lnTo>
                    <a:close/>
                    <a:moveTo>
                      <a:pt x="292" y="149"/>
                    </a:moveTo>
                    <a:lnTo>
                      <a:pt x="294" y="149"/>
                    </a:lnTo>
                    <a:lnTo>
                      <a:pt x="292" y="149"/>
                    </a:lnTo>
                    <a:close/>
                    <a:moveTo>
                      <a:pt x="301" y="156"/>
                    </a:moveTo>
                    <a:lnTo>
                      <a:pt x="299" y="156"/>
                    </a:lnTo>
                    <a:lnTo>
                      <a:pt x="301" y="156"/>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04" name="Freeform 55043">
                <a:extLst>
                  <a:ext uri="{FF2B5EF4-FFF2-40B4-BE49-F238E27FC236}">
                    <a16:creationId xmlns:a16="http://schemas.microsoft.com/office/drawing/2014/main" id="{5CBE797D-0884-420F-8F61-C3B588815B3D}"/>
                  </a:ext>
                </a:extLst>
              </p:cNvPr>
              <p:cNvSpPr>
                <a:spLocks/>
              </p:cNvSpPr>
              <p:nvPr/>
            </p:nvSpPr>
            <p:spPr bwMode="auto">
              <a:xfrm>
                <a:off x="5204235" y="5032002"/>
                <a:ext cx="7660" cy="5745"/>
              </a:xfrm>
              <a:custGeom>
                <a:avLst/>
                <a:gdLst>
                  <a:gd name="T0" fmla="*/ 2 w 4"/>
                  <a:gd name="T1" fmla="*/ 3 h 3"/>
                  <a:gd name="T2" fmla="*/ 2 w 4"/>
                  <a:gd name="T3" fmla="*/ 3 h 3"/>
                  <a:gd name="T4" fmla="*/ 2 w 4"/>
                  <a:gd name="T5" fmla="*/ 3 h 3"/>
                  <a:gd name="T6" fmla="*/ 2 w 4"/>
                  <a:gd name="T7" fmla="*/ 3 h 3"/>
                  <a:gd name="T8" fmla="*/ 2 w 4"/>
                  <a:gd name="T9" fmla="*/ 3 h 3"/>
                  <a:gd name="T10" fmla="*/ 2 w 4"/>
                  <a:gd name="T11" fmla="*/ 3 h 3"/>
                  <a:gd name="T12" fmla="*/ 2 w 4"/>
                  <a:gd name="T13" fmla="*/ 3 h 3"/>
                  <a:gd name="T14" fmla="*/ 2 w 4"/>
                  <a:gd name="T15" fmla="*/ 3 h 3"/>
                  <a:gd name="T16" fmla="*/ 2 w 4"/>
                  <a:gd name="T17" fmla="*/ 3 h 3"/>
                  <a:gd name="T18" fmla="*/ 2 w 4"/>
                  <a:gd name="T19" fmla="*/ 3 h 3"/>
                  <a:gd name="T20" fmla="*/ 2 w 4"/>
                  <a:gd name="T21" fmla="*/ 3 h 3"/>
                  <a:gd name="T22" fmla="*/ 2 w 4"/>
                  <a:gd name="T23" fmla="*/ 3 h 3"/>
                  <a:gd name="T24" fmla="*/ 2 w 4"/>
                  <a:gd name="T25" fmla="*/ 3 h 3"/>
                  <a:gd name="T26" fmla="*/ 0 w 4"/>
                  <a:gd name="T27" fmla="*/ 3 h 3"/>
                  <a:gd name="T28" fmla="*/ 0 w 4"/>
                  <a:gd name="T29" fmla="*/ 3 h 3"/>
                  <a:gd name="T30" fmla="*/ 0 w 4"/>
                  <a:gd name="T31" fmla="*/ 3 h 3"/>
                  <a:gd name="T32" fmla="*/ 0 w 4"/>
                  <a:gd name="T33" fmla="*/ 3 h 3"/>
                  <a:gd name="T34" fmla="*/ 0 w 4"/>
                  <a:gd name="T35" fmla="*/ 3 h 3"/>
                  <a:gd name="T36" fmla="*/ 0 w 4"/>
                  <a:gd name="T37" fmla="*/ 3 h 3"/>
                  <a:gd name="T38" fmla="*/ 0 w 4"/>
                  <a:gd name="T39" fmla="*/ 3 h 3"/>
                  <a:gd name="T40" fmla="*/ 2 w 4"/>
                  <a:gd name="T41" fmla="*/ 3 h 3"/>
                  <a:gd name="T42" fmla="*/ 2 w 4"/>
                  <a:gd name="T43" fmla="*/ 3 h 3"/>
                  <a:gd name="T44" fmla="*/ 2 w 4"/>
                  <a:gd name="T45" fmla="*/ 3 h 3"/>
                  <a:gd name="T46" fmla="*/ 2 w 4"/>
                  <a:gd name="T47" fmla="*/ 3 h 3"/>
                  <a:gd name="T48" fmla="*/ 2 w 4"/>
                  <a:gd name="T49" fmla="*/ 3 h 3"/>
                  <a:gd name="T50" fmla="*/ 2 w 4"/>
                  <a:gd name="T51" fmla="*/ 3 h 3"/>
                  <a:gd name="T52" fmla="*/ 2 w 4"/>
                  <a:gd name="T53" fmla="*/ 3 h 3"/>
                  <a:gd name="T54" fmla="*/ 2 w 4"/>
                  <a:gd name="T55" fmla="*/ 3 h 3"/>
                  <a:gd name="T56" fmla="*/ 2 w 4"/>
                  <a:gd name="T57" fmla="*/ 3 h 3"/>
                  <a:gd name="T58" fmla="*/ 2 w 4"/>
                  <a:gd name="T59" fmla="*/ 3 h 3"/>
                  <a:gd name="T60" fmla="*/ 2 w 4"/>
                  <a:gd name="T61" fmla="*/ 3 h 3"/>
                  <a:gd name="T62" fmla="*/ 2 w 4"/>
                  <a:gd name="T63" fmla="*/ 3 h 3"/>
                  <a:gd name="T64" fmla="*/ 2 w 4"/>
                  <a:gd name="T65" fmla="*/ 3 h 3"/>
                  <a:gd name="T66" fmla="*/ 2 w 4"/>
                  <a:gd name="T67" fmla="*/ 3 h 3"/>
                  <a:gd name="T68" fmla="*/ 2 w 4"/>
                  <a:gd name="T69" fmla="*/ 3 h 3"/>
                  <a:gd name="T70" fmla="*/ 2 w 4"/>
                  <a:gd name="T71" fmla="*/ 3 h 3"/>
                  <a:gd name="T72" fmla="*/ 2 w 4"/>
                  <a:gd name="T73" fmla="*/ 3 h 3"/>
                  <a:gd name="T74" fmla="*/ 2 w 4"/>
                  <a:gd name="T75" fmla="*/ 3 h 3"/>
                  <a:gd name="T76" fmla="*/ 2 w 4"/>
                  <a:gd name="T77" fmla="*/ 3 h 3"/>
                  <a:gd name="T78" fmla="*/ 4 w 4"/>
                  <a:gd name="T79" fmla="*/ 0 h 3"/>
                  <a:gd name="T80" fmla="*/ 4 w 4"/>
                  <a:gd name="T81" fmla="*/ 0 h 3"/>
                  <a:gd name="T82" fmla="*/ 4 w 4"/>
                  <a:gd name="T83" fmla="*/ 3 h 3"/>
                  <a:gd name="T84" fmla="*/ 2 w 4"/>
                  <a:gd name="T85" fmla="*/ 3 h 3"/>
                  <a:gd name="T86" fmla="*/ 2 w 4"/>
                  <a:gd name="T8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 h="3">
                    <a:moveTo>
                      <a:pt x="2" y="3"/>
                    </a:moveTo>
                    <a:lnTo>
                      <a:pt x="2" y="3"/>
                    </a:lnTo>
                    <a:lnTo>
                      <a:pt x="2" y="3"/>
                    </a:lnTo>
                    <a:lnTo>
                      <a:pt x="2" y="3"/>
                    </a:lnTo>
                    <a:lnTo>
                      <a:pt x="2" y="3"/>
                    </a:lnTo>
                    <a:lnTo>
                      <a:pt x="2" y="3"/>
                    </a:lnTo>
                    <a:lnTo>
                      <a:pt x="2" y="3"/>
                    </a:lnTo>
                    <a:lnTo>
                      <a:pt x="2" y="3"/>
                    </a:lnTo>
                    <a:lnTo>
                      <a:pt x="2" y="3"/>
                    </a:lnTo>
                    <a:lnTo>
                      <a:pt x="2" y="3"/>
                    </a:lnTo>
                    <a:lnTo>
                      <a:pt x="2" y="3"/>
                    </a:lnTo>
                    <a:lnTo>
                      <a:pt x="2" y="3"/>
                    </a:lnTo>
                    <a:lnTo>
                      <a:pt x="2" y="3"/>
                    </a:lnTo>
                    <a:lnTo>
                      <a:pt x="0" y="3"/>
                    </a:lnTo>
                    <a:lnTo>
                      <a:pt x="0" y="3"/>
                    </a:lnTo>
                    <a:lnTo>
                      <a:pt x="0" y="3"/>
                    </a:lnTo>
                    <a:lnTo>
                      <a:pt x="0" y="3"/>
                    </a:lnTo>
                    <a:lnTo>
                      <a:pt x="0" y="3"/>
                    </a:lnTo>
                    <a:lnTo>
                      <a:pt x="0" y="3"/>
                    </a:lnTo>
                    <a:lnTo>
                      <a:pt x="0" y="3"/>
                    </a:lnTo>
                    <a:lnTo>
                      <a:pt x="2" y="3"/>
                    </a:lnTo>
                    <a:lnTo>
                      <a:pt x="2" y="3"/>
                    </a:lnTo>
                    <a:lnTo>
                      <a:pt x="2" y="3"/>
                    </a:lnTo>
                    <a:lnTo>
                      <a:pt x="2" y="3"/>
                    </a:lnTo>
                    <a:lnTo>
                      <a:pt x="2" y="3"/>
                    </a:lnTo>
                    <a:lnTo>
                      <a:pt x="2" y="3"/>
                    </a:lnTo>
                    <a:lnTo>
                      <a:pt x="2" y="3"/>
                    </a:lnTo>
                    <a:lnTo>
                      <a:pt x="2" y="3"/>
                    </a:lnTo>
                    <a:lnTo>
                      <a:pt x="2" y="3"/>
                    </a:lnTo>
                    <a:lnTo>
                      <a:pt x="2" y="3"/>
                    </a:lnTo>
                    <a:lnTo>
                      <a:pt x="2" y="3"/>
                    </a:lnTo>
                    <a:lnTo>
                      <a:pt x="2" y="3"/>
                    </a:lnTo>
                    <a:lnTo>
                      <a:pt x="2" y="3"/>
                    </a:lnTo>
                    <a:lnTo>
                      <a:pt x="2" y="3"/>
                    </a:lnTo>
                    <a:lnTo>
                      <a:pt x="2" y="3"/>
                    </a:lnTo>
                    <a:lnTo>
                      <a:pt x="2" y="3"/>
                    </a:lnTo>
                    <a:lnTo>
                      <a:pt x="2" y="3"/>
                    </a:lnTo>
                    <a:lnTo>
                      <a:pt x="2" y="3"/>
                    </a:lnTo>
                    <a:lnTo>
                      <a:pt x="2" y="3"/>
                    </a:lnTo>
                    <a:lnTo>
                      <a:pt x="4" y="0"/>
                    </a:lnTo>
                    <a:lnTo>
                      <a:pt x="4" y="0"/>
                    </a:lnTo>
                    <a:lnTo>
                      <a:pt x="4" y="3"/>
                    </a:lnTo>
                    <a:lnTo>
                      <a:pt x="2" y="3"/>
                    </a:lnTo>
                    <a:lnTo>
                      <a:pt x="2" y="3"/>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05" name="Freeform 55044">
                <a:extLst>
                  <a:ext uri="{FF2B5EF4-FFF2-40B4-BE49-F238E27FC236}">
                    <a16:creationId xmlns:a16="http://schemas.microsoft.com/office/drawing/2014/main" id="{DCA676E2-7AB5-4A99-8F76-658D6C1115DD}"/>
                  </a:ext>
                </a:extLst>
              </p:cNvPr>
              <p:cNvSpPr>
                <a:spLocks noEditPoints="1"/>
              </p:cNvSpPr>
              <p:nvPr/>
            </p:nvSpPr>
            <p:spPr bwMode="auto">
              <a:xfrm>
                <a:off x="5139127" y="4991790"/>
                <a:ext cx="72767" cy="132129"/>
              </a:xfrm>
              <a:custGeom>
                <a:avLst/>
                <a:gdLst>
                  <a:gd name="T0" fmla="*/ 5 w 38"/>
                  <a:gd name="T1" fmla="*/ 69 h 69"/>
                  <a:gd name="T2" fmla="*/ 5 w 38"/>
                  <a:gd name="T3" fmla="*/ 69 h 69"/>
                  <a:gd name="T4" fmla="*/ 5 w 38"/>
                  <a:gd name="T5" fmla="*/ 69 h 69"/>
                  <a:gd name="T6" fmla="*/ 5 w 38"/>
                  <a:gd name="T7" fmla="*/ 69 h 69"/>
                  <a:gd name="T8" fmla="*/ 5 w 38"/>
                  <a:gd name="T9" fmla="*/ 69 h 69"/>
                  <a:gd name="T10" fmla="*/ 8 w 38"/>
                  <a:gd name="T11" fmla="*/ 54 h 69"/>
                  <a:gd name="T12" fmla="*/ 8 w 38"/>
                  <a:gd name="T13" fmla="*/ 54 h 69"/>
                  <a:gd name="T14" fmla="*/ 8 w 38"/>
                  <a:gd name="T15" fmla="*/ 54 h 69"/>
                  <a:gd name="T16" fmla="*/ 8 w 38"/>
                  <a:gd name="T17" fmla="*/ 54 h 69"/>
                  <a:gd name="T18" fmla="*/ 8 w 38"/>
                  <a:gd name="T19" fmla="*/ 54 h 69"/>
                  <a:gd name="T20" fmla="*/ 8 w 38"/>
                  <a:gd name="T21" fmla="*/ 54 h 69"/>
                  <a:gd name="T22" fmla="*/ 8 w 38"/>
                  <a:gd name="T23" fmla="*/ 54 h 69"/>
                  <a:gd name="T24" fmla="*/ 8 w 38"/>
                  <a:gd name="T25" fmla="*/ 45 h 69"/>
                  <a:gd name="T26" fmla="*/ 8 w 38"/>
                  <a:gd name="T27" fmla="*/ 45 h 69"/>
                  <a:gd name="T28" fmla="*/ 8 w 38"/>
                  <a:gd name="T29" fmla="*/ 45 h 69"/>
                  <a:gd name="T30" fmla="*/ 8 w 38"/>
                  <a:gd name="T31" fmla="*/ 45 h 69"/>
                  <a:gd name="T32" fmla="*/ 8 w 38"/>
                  <a:gd name="T33" fmla="*/ 45 h 69"/>
                  <a:gd name="T34" fmla="*/ 8 w 38"/>
                  <a:gd name="T35" fmla="*/ 45 h 69"/>
                  <a:gd name="T36" fmla="*/ 8 w 38"/>
                  <a:gd name="T37" fmla="*/ 45 h 69"/>
                  <a:gd name="T38" fmla="*/ 8 w 38"/>
                  <a:gd name="T39" fmla="*/ 45 h 69"/>
                  <a:gd name="T40" fmla="*/ 36 w 38"/>
                  <a:gd name="T41" fmla="*/ 24 h 69"/>
                  <a:gd name="T42" fmla="*/ 36 w 38"/>
                  <a:gd name="T43" fmla="*/ 24 h 69"/>
                  <a:gd name="T44" fmla="*/ 36 w 38"/>
                  <a:gd name="T45" fmla="*/ 24 h 69"/>
                  <a:gd name="T46" fmla="*/ 36 w 38"/>
                  <a:gd name="T47" fmla="*/ 24 h 69"/>
                  <a:gd name="T48" fmla="*/ 36 w 38"/>
                  <a:gd name="T49" fmla="*/ 24 h 69"/>
                  <a:gd name="T50" fmla="*/ 36 w 38"/>
                  <a:gd name="T51" fmla="*/ 24 h 69"/>
                  <a:gd name="T52" fmla="*/ 38 w 38"/>
                  <a:gd name="T53" fmla="*/ 21 h 69"/>
                  <a:gd name="T54" fmla="*/ 38 w 38"/>
                  <a:gd name="T55" fmla="*/ 21 h 69"/>
                  <a:gd name="T56" fmla="*/ 38 w 38"/>
                  <a:gd name="T57" fmla="*/ 21 h 69"/>
                  <a:gd name="T58" fmla="*/ 38 w 38"/>
                  <a:gd name="T59" fmla="*/ 21 h 69"/>
                  <a:gd name="T60" fmla="*/ 38 w 38"/>
                  <a:gd name="T61" fmla="*/ 21 h 69"/>
                  <a:gd name="T62" fmla="*/ 38 w 38"/>
                  <a:gd name="T63" fmla="*/ 21 h 69"/>
                  <a:gd name="T64" fmla="*/ 38 w 38"/>
                  <a:gd name="T65" fmla="*/ 21 h 69"/>
                  <a:gd name="T66" fmla="*/ 17 w 38"/>
                  <a:gd name="T67" fmla="*/ 7 h 69"/>
                  <a:gd name="T68" fmla="*/ 17 w 38"/>
                  <a:gd name="T69" fmla="*/ 7 h 69"/>
                  <a:gd name="T70" fmla="*/ 17 w 38"/>
                  <a:gd name="T71" fmla="*/ 7 h 69"/>
                  <a:gd name="T72" fmla="*/ 17 w 38"/>
                  <a:gd name="T73" fmla="*/ 7 h 69"/>
                  <a:gd name="T74" fmla="*/ 17 w 38"/>
                  <a:gd name="T75" fmla="*/ 7 h 69"/>
                  <a:gd name="T76" fmla="*/ 0 w 38"/>
                  <a:gd name="T77" fmla="*/ 0 h 69"/>
                  <a:gd name="T78" fmla="*/ 0 w 38"/>
                  <a:gd name="T79" fmla="*/ 0 h 69"/>
                  <a:gd name="T80" fmla="*/ 0 w 38"/>
                  <a:gd name="T81" fmla="*/ 0 h 69"/>
                  <a:gd name="T82" fmla="*/ 0 w 38"/>
                  <a:gd name="T83" fmla="*/ 0 h 69"/>
                  <a:gd name="T84" fmla="*/ 0 w 38"/>
                  <a:gd name="T85" fmla="*/ 0 h 69"/>
                  <a:gd name="T86" fmla="*/ 0 w 38"/>
                  <a:gd name="T87"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8" h="69">
                    <a:moveTo>
                      <a:pt x="5" y="69"/>
                    </a:moveTo>
                    <a:lnTo>
                      <a:pt x="5" y="69"/>
                    </a:lnTo>
                    <a:lnTo>
                      <a:pt x="5" y="69"/>
                    </a:lnTo>
                    <a:lnTo>
                      <a:pt x="5" y="69"/>
                    </a:lnTo>
                    <a:lnTo>
                      <a:pt x="5" y="69"/>
                    </a:lnTo>
                    <a:close/>
                    <a:moveTo>
                      <a:pt x="8" y="54"/>
                    </a:moveTo>
                    <a:lnTo>
                      <a:pt x="8" y="54"/>
                    </a:lnTo>
                    <a:lnTo>
                      <a:pt x="8" y="54"/>
                    </a:lnTo>
                    <a:lnTo>
                      <a:pt x="8" y="54"/>
                    </a:lnTo>
                    <a:lnTo>
                      <a:pt x="8" y="54"/>
                    </a:lnTo>
                    <a:lnTo>
                      <a:pt x="8" y="54"/>
                    </a:lnTo>
                    <a:lnTo>
                      <a:pt x="8" y="54"/>
                    </a:lnTo>
                    <a:close/>
                    <a:moveTo>
                      <a:pt x="8" y="45"/>
                    </a:moveTo>
                    <a:lnTo>
                      <a:pt x="8" y="45"/>
                    </a:lnTo>
                    <a:lnTo>
                      <a:pt x="8" y="45"/>
                    </a:lnTo>
                    <a:lnTo>
                      <a:pt x="8" y="45"/>
                    </a:lnTo>
                    <a:lnTo>
                      <a:pt x="8" y="45"/>
                    </a:lnTo>
                    <a:lnTo>
                      <a:pt x="8" y="45"/>
                    </a:lnTo>
                    <a:lnTo>
                      <a:pt x="8" y="45"/>
                    </a:lnTo>
                    <a:lnTo>
                      <a:pt x="8" y="45"/>
                    </a:lnTo>
                    <a:close/>
                    <a:moveTo>
                      <a:pt x="36" y="24"/>
                    </a:moveTo>
                    <a:lnTo>
                      <a:pt x="36" y="24"/>
                    </a:lnTo>
                    <a:lnTo>
                      <a:pt x="36" y="24"/>
                    </a:lnTo>
                    <a:lnTo>
                      <a:pt x="36" y="24"/>
                    </a:lnTo>
                    <a:lnTo>
                      <a:pt x="36" y="24"/>
                    </a:lnTo>
                    <a:lnTo>
                      <a:pt x="36" y="24"/>
                    </a:lnTo>
                    <a:close/>
                    <a:moveTo>
                      <a:pt x="38" y="21"/>
                    </a:moveTo>
                    <a:lnTo>
                      <a:pt x="38" y="21"/>
                    </a:lnTo>
                    <a:lnTo>
                      <a:pt x="38" y="21"/>
                    </a:lnTo>
                    <a:lnTo>
                      <a:pt x="38" y="21"/>
                    </a:lnTo>
                    <a:lnTo>
                      <a:pt x="38" y="21"/>
                    </a:lnTo>
                    <a:lnTo>
                      <a:pt x="38" y="21"/>
                    </a:lnTo>
                    <a:lnTo>
                      <a:pt x="38" y="21"/>
                    </a:lnTo>
                    <a:close/>
                    <a:moveTo>
                      <a:pt x="17" y="7"/>
                    </a:moveTo>
                    <a:lnTo>
                      <a:pt x="17" y="7"/>
                    </a:lnTo>
                    <a:lnTo>
                      <a:pt x="17" y="7"/>
                    </a:lnTo>
                    <a:lnTo>
                      <a:pt x="17" y="7"/>
                    </a:lnTo>
                    <a:lnTo>
                      <a:pt x="17" y="7"/>
                    </a:lnTo>
                    <a:close/>
                    <a:moveTo>
                      <a:pt x="0" y="0"/>
                    </a:moveTo>
                    <a:lnTo>
                      <a:pt x="0" y="0"/>
                    </a:lnTo>
                    <a:lnTo>
                      <a:pt x="0" y="0"/>
                    </a:lnTo>
                    <a:lnTo>
                      <a:pt x="0" y="0"/>
                    </a:lnTo>
                    <a:lnTo>
                      <a:pt x="0" y="0"/>
                    </a:lnTo>
                    <a:lnTo>
                      <a:pt x="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06" name="Freeform 56634">
                <a:extLst>
                  <a:ext uri="{FF2B5EF4-FFF2-40B4-BE49-F238E27FC236}">
                    <a16:creationId xmlns:a16="http://schemas.microsoft.com/office/drawing/2014/main" id="{55FF597D-739C-412B-A380-BA41C6A29785}"/>
                  </a:ext>
                </a:extLst>
              </p:cNvPr>
              <p:cNvSpPr>
                <a:spLocks/>
              </p:cNvSpPr>
              <p:nvPr/>
            </p:nvSpPr>
            <p:spPr bwMode="auto">
              <a:xfrm>
                <a:off x="4126140" y="5110514"/>
                <a:ext cx="5745" cy="3830"/>
              </a:xfrm>
              <a:custGeom>
                <a:avLst/>
                <a:gdLst>
                  <a:gd name="T0" fmla="*/ 3 w 3"/>
                  <a:gd name="T1" fmla="*/ 2 h 2"/>
                  <a:gd name="T2" fmla="*/ 3 w 3"/>
                  <a:gd name="T3" fmla="*/ 2 h 2"/>
                  <a:gd name="T4" fmla="*/ 3 w 3"/>
                  <a:gd name="T5" fmla="*/ 2 h 2"/>
                  <a:gd name="T6" fmla="*/ 3 w 3"/>
                  <a:gd name="T7" fmla="*/ 2 h 2"/>
                  <a:gd name="T8" fmla="*/ 3 w 3"/>
                  <a:gd name="T9" fmla="*/ 2 h 2"/>
                  <a:gd name="T10" fmla="*/ 0 w 3"/>
                  <a:gd name="T11" fmla="*/ 2 h 2"/>
                  <a:gd name="T12" fmla="*/ 0 w 3"/>
                  <a:gd name="T13" fmla="*/ 2 h 2"/>
                  <a:gd name="T14" fmla="*/ 0 w 3"/>
                  <a:gd name="T15" fmla="*/ 2 h 2"/>
                  <a:gd name="T16" fmla="*/ 0 w 3"/>
                  <a:gd name="T17" fmla="*/ 2 h 2"/>
                  <a:gd name="T18" fmla="*/ 0 w 3"/>
                  <a:gd name="T19" fmla="*/ 2 h 2"/>
                  <a:gd name="T20" fmla="*/ 0 w 3"/>
                  <a:gd name="T21" fmla="*/ 2 h 2"/>
                  <a:gd name="T22" fmla="*/ 0 w 3"/>
                  <a:gd name="T23" fmla="*/ 2 h 2"/>
                  <a:gd name="T24" fmla="*/ 0 w 3"/>
                  <a:gd name="T25" fmla="*/ 2 h 2"/>
                  <a:gd name="T26" fmla="*/ 0 w 3"/>
                  <a:gd name="T27" fmla="*/ 2 h 2"/>
                  <a:gd name="T28" fmla="*/ 0 w 3"/>
                  <a:gd name="T29" fmla="*/ 0 h 2"/>
                  <a:gd name="T30" fmla="*/ 0 w 3"/>
                  <a:gd name="T31" fmla="*/ 0 h 2"/>
                  <a:gd name="T32" fmla="*/ 0 w 3"/>
                  <a:gd name="T33" fmla="*/ 0 h 2"/>
                  <a:gd name="T34" fmla="*/ 0 w 3"/>
                  <a:gd name="T35" fmla="*/ 0 h 2"/>
                  <a:gd name="T36" fmla="*/ 0 w 3"/>
                  <a:gd name="T37" fmla="*/ 0 h 2"/>
                  <a:gd name="T38" fmla="*/ 0 w 3"/>
                  <a:gd name="T39" fmla="*/ 0 h 2"/>
                  <a:gd name="T40" fmla="*/ 0 w 3"/>
                  <a:gd name="T41" fmla="*/ 0 h 2"/>
                  <a:gd name="T42" fmla="*/ 0 w 3"/>
                  <a:gd name="T43" fmla="*/ 0 h 2"/>
                  <a:gd name="T44" fmla="*/ 3 w 3"/>
                  <a:gd name="T45" fmla="*/ 0 h 2"/>
                  <a:gd name="T46" fmla="*/ 3 w 3"/>
                  <a:gd name="T47" fmla="*/ 0 h 2"/>
                  <a:gd name="T48" fmla="*/ 3 w 3"/>
                  <a:gd name="T49" fmla="*/ 0 h 2"/>
                  <a:gd name="T50" fmla="*/ 3 w 3"/>
                  <a:gd name="T51" fmla="*/ 0 h 2"/>
                  <a:gd name="T52" fmla="*/ 3 w 3"/>
                  <a:gd name="T53" fmla="*/ 0 h 2"/>
                  <a:gd name="T54" fmla="*/ 3 w 3"/>
                  <a:gd name="T55" fmla="*/ 0 h 2"/>
                  <a:gd name="T56" fmla="*/ 3 w 3"/>
                  <a:gd name="T57" fmla="*/ 0 h 2"/>
                  <a:gd name="T58" fmla="*/ 3 w 3"/>
                  <a:gd name="T59" fmla="*/ 0 h 2"/>
                  <a:gd name="T60" fmla="*/ 3 w 3"/>
                  <a:gd name="T61" fmla="*/ 0 h 2"/>
                  <a:gd name="T62" fmla="*/ 3 w 3"/>
                  <a:gd name="T63" fmla="*/ 2 h 2"/>
                  <a:gd name="T64" fmla="*/ 3 w 3"/>
                  <a:gd name="T65" fmla="*/ 2 h 2"/>
                  <a:gd name="T66" fmla="*/ 3 w 3"/>
                  <a:gd name="T67" fmla="*/ 2 h 2"/>
                  <a:gd name="T68" fmla="*/ 3 w 3"/>
                  <a:gd name="T69"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 h="2">
                    <a:moveTo>
                      <a:pt x="3" y="2"/>
                    </a:moveTo>
                    <a:lnTo>
                      <a:pt x="3" y="2"/>
                    </a:lnTo>
                    <a:lnTo>
                      <a:pt x="3" y="2"/>
                    </a:lnTo>
                    <a:lnTo>
                      <a:pt x="3" y="2"/>
                    </a:lnTo>
                    <a:lnTo>
                      <a:pt x="3" y="2"/>
                    </a:lnTo>
                    <a:lnTo>
                      <a:pt x="0" y="2"/>
                    </a:lnTo>
                    <a:lnTo>
                      <a:pt x="0" y="2"/>
                    </a:lnTo>
                    <a:lnTo>
                      <a:pt x="0" y="2"/>
                    </a:lnTo>
                    <a:lnTo>
                      <a:pt x="0" y="2"/>
                    </a:lnTo>
                    <a:lnTo>
                      <a:pt x="0" y="2"/>
                    </a:lnTo>
                    <a:lnTo>
                      <a:pt x="0" y="2"/>
                    </a:lnTo>
                    <a:lnTo>
                      <a:pt x="0" y="2"/>
                    </a:lnTo>
                    <a:lnTo>
                      <a:pt x="0" y="2"/>
                    </a:lnTo>
                    <a:lnTo>
                      <a:pt x="0" y="2"/>
                    </a:lnTo>
                    <a:lnTo>
                      <a:pt x="0" y="0"/>
                    </a:lnTo>
                    <a:lnTo>
                      <a:pt x="0" y="0"/>
                    </a:lnTo>
                    <a:lnTo>
                      <a:pt x="0" y="0"/>
                    </a:lnTo>
                    <a:lnTo>
                      <a:pt x="0" y="0"/>
                    </a:lnTo>
                    <a:lnTo>
                      <a:pt x="0" y="0"/>
                    </a:lnTo>
                    <a:lnTo>
                      <a:pt x="0" y="0"/>
                    </a:lnTo>
                    <a:lnTo>
                      <a:pt x="0" y="0"/>
                    </a:lnTo>
                    <a:lnTo>
                      <a:pt x="0" y="0"/>
                    </a:lnTo>
                    <a:lnTo>
                      <a:pt x="3" y="0"/>
                    </a:lnTo>
                    <a:lnTo>
                      <a:pt x="3" y="0"/>
                    </a:lnTo>
                    <a:lnTo>
                      <a:pt x="3" y="0"/>
                    </a:lnTo>
                    <a:lnTo>
                      <a:pt x="3" y="0"/>
                    </a:lnTo>
                    <a:lnTo>
                      <a:pt x="3" y="0"/>
                    </a:lnTo>
                    <a:lnTo>
                      <a:pt x="3" y="0"/>
                    </a:lnTo>
                    <a:lnTo>
                      <a:pt x="3" y="0"/>
                    </a:lnTo>
                    <a:lnTo>
                      <a:pt x="3" y="0"/>
                    </a:lnTo>
                    <a:lnTo>
                      <a:pt x="3" y="0"/>
                    </a:lnTo>
                    <a:lnTo>
                      <a:pt x="3" y="2"/>
                    </a:lnTo>
                    <a:lnTo>
                      <a:pt x="3" y="2"/>
                    </a:lnTo>
                    <a:lnTo>
                      <a:pt x="3" y="2"/>
                    </a:lnTo>
                    <a:lnTo>
                      <a:pt x="3" y="2"/>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07" name="Freeform 56635">
                <a:extLst>
                  <a:ext uri="{FF2B5EF4-FFF2-40B4-BE49-F238E27FC236}">
                    <a16:creationId xmlns:a16="http://schemas.microsoft.com/office/drawing/2014/main" id="{8F882126-DB36-4E09-BF0C-CAC0BA515C96}"/>
                  </a:ext>
                </a:extLst>
              </p:cNvPr>
              <p:cNvSpPr>
                <a:spLocks noEditPoints="1"/>
              </p:cNvSpPr>
              <p:nvPr/>
            </p:nvSpPr>
            <p:spPr bwMode="auto">
              <a:xfrm>
                <a:off x="4530186" y="4909450"/>
                <a:ext cx="264258" cy="386812"/>
              </a:xfrm>
              <a:custGeom>
                <a:avLst/>
                <a:gdLst>
                  <a:gd name="T0" fmla="*/ 36 w 138"/>
                  <a:gd name="T1" fmla="*/ 2 h 202"/>
                  <a:gd name="T2" fmla="*/ 50 w 138"/>
                  <a:gd name="T3" fmla="*/ 7 h 202"/>
                  <a:gd name="T4" fmla="*/ 62 w 138"/>
                  <a:gd name="T5" fmla="*/ 19 h 202"/>
                  <a:gd name="T6" fmla="*/ 67 w 138"/>
                  <a:gd name="T7" fmla="*/ 24 h 202"/>
                  <a:gd name="T8" fmla="*/ 67 w 138"/>
                  <a:gd name="T9" fmla="*/ 31 h 202"/>
                  <a:gd name="T10" fmla="*/ 72 w 138"/>
                  <a:gd name="T11" fmla="*/ 38 h 202"/>
                  <a:gd name="T12" fmla="*/ 79 w 138"/>
                  <a:gd name="T13" fmla="*/ 45 h 202"/>
                  <a:gd name="T14" fmla="*/ 91 w 138"/>
                  <a:gd name="T15" fmla="*/ 50 h 202"/>
                  <a:gd name="T16" fmla="*/ 84 w 138"/>
                  <a:gd name="T17" fmla="*/ 55 h 202"/>
                  <a:gd name="T18" fmla="*/ 88 w 138"/>
                  <a:gd name="T19" fmla="*/ 62 h 202"/>
                  <a:gd name="T20" fmla="*/ 86 w 138"/>
                  <a:gd name="T21" fmla="*/ 67 h 202"/>
                  <a:gd name="T22" fmla="*/ 98 w 138"/>
                  <a:gd name="T23" fmla="*/ 74 h 202"/>
                  <a:gd name="T24" fmla="*/ 107 w 138"/>
                  <a:gd name="T25" fmla="*/ 81 h 202"/>
                  <a:gd name="T26" fmla="*/ 117 w 138"/>
                  <a:gd name="T27" fmla="*/ 71 h 202"/>
                  <a:gd name="T28" fmla="*/ 129 w 138"/>
                  <a:gd name="T29" fmla="*/ 76 h 202"/>
                  <a:gd name="T30" fmla="*/ 121 w 138"/>
                  <a:gd name="T31" fmla="*/ 81 h 202"/>
                  <a:gd name="T32" fmla="*/ 129 w 138"/>
                  <a:gd name="T33" fmla="*/ 93 h 202"/>
                  <a:gd name="T34" fmla="*/ 126 w 138"/>
                  <a:gd name="T35" fmla="*/ 97 h 202"/>
                  <a:gd name="T36" fmla="*/ 119 w 138"/>
                  <a:gd name="T37" fmla="*/ 107 h 202"/>
                  <a:gd name="T38" fmla="*/ 121 w 138"/>
                  <a:gd name="T39" fmla="*/ 119 h 202"/>
                  <a:gd name="T40" fmla="*/ 126 w 138"/>
                  <a:gd name="T41" fmla="*/ 131 h 202"/>
                  <a:gd name="T42" fmla="*/ 133 w 138"/>
                  <a:gd name="T43" fmla="*/ 135 h 202"/>
                  <a:gd name="T44" fmla="*/ 136 w 138"/>
                  <a:gd name="T45" fmla="*/ 145 h 202"/>
                  <a:gd name="T46" fmla="*/ 129 w 138"/>
                  <a:gd name="T47" fmla="*/ 154 h 202"/>
                  <a:gd name="T48" fmla="*/ 119 w 138"/>
                  <a:gd name="T49" fmla="*/ 157 h 202"/>
                  <a:gd name="T50" fmla="*/ 121 w 138"/>
                  <a:gd name="T51" fmla="*/ 169 h 202"/>
                  <a:gd name="T52" fmla="*/ 119 w 138"/>
                  <a:gd name="T53" fmla="*/ 181 h 202"/>
                  <a:gd name="T54" fmla="*/ 107 w 138"/>
                  <a:gd name="T55" fmla="*/ 181 h 202"/>
                  <a:gd name="T56" fmla="*/ 98 w 138"/>
                  <a:gd name="T57" fmla="*/ 178 h 202"/>
                  <a:gd name="T58" fmla="*/ 91 w 138"/>
                  <a:gd name="T59" fmla="*/ 183 h 202"/>
                  <a:gd name="T60" fmla="*/ 79 w 138"/>
                  <a:gd name="T61" fmla="*/ 188 h 202"/>
                  <a:gd name="T62" fmla="*/ 67 w 138"/>
                  <a:gd name="T63" fmla="*/ 190 h 202"/>
                  <a:gd name="T64" fmla="*/ 60 w 138"/>
                  <a:gd name="T65" fmla="*/ 200 h 202"/>
                  <a:gd name="T66" fmla="*/ 60 w 138"/>
                  <a:gd name="T67" fmla="*/ 192 h 202"/>
                  <a:gd name="T68" fmla="*/ 53 w 138"/>
                  <a:gd name="T69" fmla="*/ 183 h 202"/>
                  <a:gd name="T70" fmla="*/ 48 w 138"/>
                  <a:gd name="T71" fmla="*/ 176 h 202"/>
                  <a:gd name="T72" fmla="*/ 41 w 138"/>
                  <a:gd name="T73" fmla="*/ 164 h 202"/>
                  <a:gd name="T74" fmla="*/ 48 w 138"/>
                  <a:gd name="T75" fmla="*/ 162 h 202"/>
                  <a:gd name="T76" fmla="*/ 43 w 138"/>
                  <a:gd name="T77" fmla="*/ 152 h 202"/>
                  <a:gd name="T78" fmla="*/ 34 w 138"/>
                  <a:gd name="T79" fmla="*/ 143 h 202"/>
                  <a:gd name="T80" fmla="*/ 24 w 138"/>
                  <a:gd name="T81" fmla="*/ 135 h 202"/>
                  <a:gd name="T82" fmla="*/ 15 w 138"/>
                  <a:gd name="T83" fmla="*/ 126 h 202"/>
                  <a:gd name="T84" fmla="*/ 19 w 138"/>
                  <a:gd name="T85" fmla="*/ 124 h 202"/>
                  <a:gd name="T86" fmla="*/ 24 w 138"/>
                  <a:gd name="T87" fmla="*/ 121 h 202"/>
                  <a:gd name="T88" fmla="*/ 17 w 138"/>
                  <a:gd name="T89" fmla="*/ 109 h 202"/>
                  <a:gd name="T90" fmla="*/ 17 w 138"/>
                  <a:gd name="T91" fmla="*/ 105 h 202"/>
                  <a:gd name="T92" fmla="*/ 27 w 138"/>
                  <a:gd name="T93" fmla="*/ 102 h 202"/>
                  <a:gd name="T94" fmla="*/ 17 w 138"/>
                  <a:gd name="T95" fmla="*/ 93 h 202"/>
                  <a:gd name="T96" fmla="*/ 12 w 138"/>
                  <a:gd name="T97" fmla="*/ 83 h 202"/>
                  <a:gd name="T98" fmla="*/ 15 w 138"/>
                  <a:gd name="T99" fmla="*/ 74 h 202"/>
                  <a:gd name="T100" fmla="*/ 19 w 138"/>
                  <a:gd name="T101" fmla="*/ 62 h 202"/>
                  <a:gd name="T102" fmla="*/ 8 w 138"/>
                  <a:gd name="T103" fmla="*/ 64 h 202"/>
                  <a:gd name="T104" fmla="*/ 12 w 138"/>
                  <a:gd name="T105" fmla="*/ 59 h 202"/>
                  <a:gd name="T106" fmla="*/ 15 w 138"/>
                  <a:gd name="T107" fmla="*/ 50 h 202"/>
                  <a:gd name="T108" fmla="*/ 15 w 138"/>
                  <a:gd name="T109" fmla="*/ 45 h 202"/>
                  <a:gd name="T110" fmla="*/ 5 w 138"/>
                  <a:gd name="T111" fmla="*/ 38 h 202"/>
                  <a:gd name="T112" fmla="*/ 10 w 138"/>
                  <a:gd name="T113" fmla="*/ 31 h 202"/>
                  <a:gd name="T114" fmla="*/ 3 w 138"/>
                  <a:gd name="T115" fmla="*/ 24 h 202"/>
                  <a:gd name="T116" fmla="*/ 3 w 138"/>
                  <a:gd name="T117" fmla="*/ 17 h 202"/>
                  <a:gd name="T118" fmla="*/ 10 w 138"/>
                  <a:gd name="T119" fmla="*/ 12 h 202"/>
                  <a:gd name="T120" fmla="*/ 19 w 138"/>
                  <a:gd name="T121" fmla="*/ 7 h 202"/>
                  <a:gd name="T122" fmla="*/ 29 w 138"/>
                  <a:gd name="T123" fmla="*/ 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8" h="202">
                    <a:moveTo>
                      <a:pt x="29" y="0"/>
                    </a:moveTo>
                    <a:lnTo>
                      <a:pt x="29" y="2"/>
                    </a:lnTo>
                    <a:lnTo>
                      <a:pt x="31" y="2"/>
                    </a:lnTo>
                    <a:lnTo>
                      <a:pt x="34" y="2"/>
                    </a:lnTo>
                    <a:lnTo>
                      <a:pt x="34" y="5"/>
                    </a:lnTo>
                    <a:lnTo>
                      <a:pt x="34" y="2"/>
                    </a:lnTo>
                    <a:lnTo>
                      <a:pt x="36" y="2"/>
                    </a:lnTo>
                    <a:lnTo>
                      <a:pt x="38" y="2"/>
                    </a:lnTo>
                    <a:lnTo>
                      <a:pt x="41" y="2"/>
                    </a:lnTo>
                    <a:lnTo>
                      <a:pt x="43" y="2"/>
                    </a:lnTo>
                    <a:lnTo>
                      <a:pt x="46" y="2"/>
                    </a:lnTo>
                    <a:lnTo>
                      <a:pt x="48" y="5"/>
                    </a:lnTo>
                    <a:lnTo>
                      <a:pt x="50" y="5"/>
                    </a:lnTo>
                    <a:lnTo>
                      <a:pt x="50" y="7"/>
                    </a:lnTo>
                    <a:lnTo>
                      <a:pt x="50" y="10"/>
                    </a:lnTo>
                    <a:lnTo>
                      <a:pt x="53" y="12"/>
                    </a:lnTo>
                    <a:lnTo>
                      <a:pt x="55" y="12"/>
                    </a:lnTo>
                    <a:lnTo>
                      <a:pt x="57" y="14"/>
                    </a:lnTo>
                    <a:lnTo>
                      <a:pt x="57" y="17"/>
                    </a:lnTo>
                    <a:lnTo>
                      <a:pt x="60" y="17"/>
                    </a:lnTo>
                    <a:lnTo>
                      <a:pt x="62" y="19"/>
                    </a:lnTo>
                    <a:lnTo>
                      <a:pt x="60" y="19"/>
                    </a:lnTo>
                    <a:lnTo>
                      <a:pt x="62" y="19"/>
                    </a:lnTo>
                    <a:lnTo>
                      <a:pt x="62" y="21"/>
                    </a:lnTo>
                    <a:lnTo>
                      <a:pt x="65" y="21"/>
                    </a:lnTo>
                    <a:lnTo>
                      <a:pt x="65" y="19"/>
                    </a:lnTo>
                    <a:lnTo>
                      <a:pt x="67" y="21"/>
                    </a:lnTo>
                    <a:lnTo>
                      <a:pt x="67" y="24"/>
                    </a:lnTo>
                    <a:lnTo>
                      <a:pt x="65" y="24"/>
                    </a:lnTo>
                    <a:lnTo>
                      <a:pt x="67" y="24"/>
                    </a:lnTo>
                    <a:lnTo>
                      <a:pt x="67" y="26"/>
                    </a:lnTo>
                    <a:lnTo>
                      <a:pt x="65" y="26"/>
                    </a:lnTo>
                    <a:lnTo>
                      <a:pt x="65" y="29"/>
                    </a:lnTo>
                    <a:lnTo>
                      <a:pt x="67" y="29"/>
                    </a:lnTo>
                    <a:lnTo>
                      <a:pt x="67" y="31"/>
                    </a:lnTo>
                    <a:lnTo>
                      <a:pt x="67" y="33"/>
                    </a:lnTo>
                    <a:lnTo>
                      <a:pt x="65" y="33"/>
                    </a:lnTo>
                    <a:lnTo>
                      <a:pt x="67" y="33"/>
                    </a:lnTo>
                    <a:lnTo>
                      <a:pt x="67" y="36"/>
                    </a:lnTo>
                    <a:lnTo>
                      <a:pt x="69" y="36"/>
                    </a:lnTo>
                    <a:lnTo>
                      <a:pt x="69" y="38"/>
                    </a:lnTo>
                    <a:lnTo>
                      <a:pt x="72" y="38"/>
                    </a:lnTo>
                    <a:lnTo>
                      <a:pt x="72" y="40"/>
                    </a:lnTo>
                    <a:lnTo>
                      <a:pt x="74" y="40"/>
                    </a:lnTo>
                    <a:lnTo>
                      <a:pt x="74" y="43"/>
                    </a:lnTo>
                    <a:lnTo>
                      <a:pt x="76" y="43"/>
                    </a:lnTo>
                    <a:lnTo>
                      <a:pt x="79" y="40"/>
                    </a:lnTo>
                    <a:lnTo>
                      <a:pt x="79" y="43"/>
                    </a:lnTo>
                    <a:lnTo>
                      <a:pt x="79" y="45"/>
                    </a:lnTo>
                    <a:lnTo>
                      <a:pt x="81" y="45"/>
                    </a:lnTo>
                    <a:lnTo>
                      <a:pt x="84" y="45"/>
                    </a:lnTo>
                    <a:lnTo>
                      <a:pt x="86" y="48"/>
                    </a:lnTo>
                    <a:lnTo>
                      <a:pt x="86" y="45"/>
                    </a:lnTo>
                    <a:lnTo>
                      <a:pt x="86" y="48"/>
                    </a:lnTo>
                    <a:lnTo>
                      <a:pt x="88" y="48"/>
                    </a:lnTo>
                    <a:lnTo>
                      <a:pt x="91" y="50"/>
                    </a:lnTo>
                    <a:lnTo>
                      <a:pt x="88" y="50"/>
                    </a:lnTo>
                    <a:lnTo>
                      <a:pt x="88" y="52"/>
                    </a:lnTo>
                    <a:lnTo>
                      <a:pt x="88" y="55"/>
                    </a:lnTo>
                    <a:lnTo>
                      <a:pt x="86" y="55"/>
                    </a:lnTo>
                    <a:lnTo>
                      <a:pt x="88" y="55"/>
                    </a:lnTo>
                    <a:lnTo>
                      <a:pt x="86" y="55"/>
                    </a:lnTo>
                    <a:lnTo>
                      <a:pt x="84" y="55"/>
                    </a:lnTo>
                    <a:lnTo>
                      <a:pt x="84" y="57"/>
                    </a:lnTo>
                    <a:lnTo>
                      <a:pt x="86" y="57"/>
                    </a:lnTo>
                    <a:lnTo>
                      <a:pt x="86" y="59"/>
                    </a:lnTo>
                    <a:lnTo>
                      <a:pt x="88" y="59"/>
                    </a:lnTo>
                    <a:lnTo>
                      <a:pt x="91" y="59"/>
                    </a:lnTo>
                    <a:lnTo>
                      <a:pt x="91" y="62"/>
                    </a:lnTo>
                    <a:lnTo>
                      <a:pt x="88" y="62"/>
                    </a:lnTo>
                    <a:lnTo>
                      <a:pt x="86" y="62"/>
                    </a:lnTo>
                    <a:lnTo>
                      <a:pt x="88" y="62"/>
                    </a:lnTo>
                    <a:lnTo>
                      <a:pt x="86" y="62"/>
                    </a:lnTo>
                    <a:lnTo>
                      <a:pt x="86" y="64"/>
                    </a:lnTo>
                    <a:lnTo>
                      <a:pt x="84" y="64"/>
                    </a:lnTo>
                    <a:lnTo>
                      <a:pt x="86" y="64"/>
                    </a:lnTo>
                    <a:lnTo>
                      <a:pt x="86" y="67"/>
                    </a:lnTo>
                    <a:lnTo>
                      <a:pt x="88" y="67"/>
                    </a:lnTo>
                    <a:lnTo>
                      <a:pt x="91" y="67"/>
                    </a:lnTo>
                    <a:lnTo>
                      <a:pt x="93" y="69"/>
                    </a:lnTo>
                    <a:lnTo>
                      <a:pt x="93" y="71"/>
                    </a:lnTo>
                    <a:lnTo>
                      <a:pt x="95" y="71"/>
                    </a:lnTo>
                    <a:lnTo>
                      <a:pt x="95" y="74"/>
                    </a:lnTo>
                    <a:lnTo>
                      <a:pt x="98" y="74"/>
                    </a:lnTo>
                    <a:lnTo>
                      <a:pt x="100" y="74"/>
                    </a:lnTo>
                    <a:lnTo>
                      <a:pt x="103" y="74"/>
                    </a:lnTo>
                    <a:lnTo>
                      <a:pt x="105" y="74"/>
                    </a:lnTo>
                    <a:lnTo>
                      <a:pt x="105" y="76"/>
                    </a:lnTo>
                    <a:lnTo>
                      <a:pt x="107" y="76"/>
                    </a:lnTo>
                    <a:lnTo>
                      <a:pt x="107" y="78"/>
                    </a:lnTo>
                    <a:lnTo>
                      <a:pt x="107" y="81"/>
                    </a:lnTo>
                    <a:lnTo>
                      <a:pt x="110" y="81"/>
                    </a:lnTo>
                    <a:lnTo>
                      <a:pt x="112" y="81"/>
                    </a:lnTo>
                    <a:lnTo>
                      <a:pt x="112" y="78"/>
                    </a:lnTo>
                    <a:lnTo>
                      <a:pt x="112" y="76"/>
                    </a:lnTo>
                    <a:lnTo>
                      <a:pt x="114" y="76"/>
                    </a:lnTo>
                    <a:lnTo>
                      <a:pt x="114" y="74"/>
                    </a:lnTo>
                    <a:lnTo>
                      <a:pt x="117" y="71"/>
                    </a:lnTo>
                    <a:lnTo>
                      <a:pt x="119" y="71"/>
                    </a:lnTo>
                    <a:lnTo>
                      <a:pt x="119" y="69"/>
                    </a:lnTo>
                    <a:lnTo>
                      <a:pt x="121" y="69"/>
                    </a:lnTo>
                    <a:lnTo>
                      <a:pt x="124" y="74"/>
                    </a:lnTo>
                    <a:lnTo>
                      <a:pt x="126" y="74"/>
                    </a:lnTo>
                    <a:lnTo>
                      <a:pt x="129" y="74"/>
                    </a:lnTo>
                    <a:lnTo>
                      <a:pt x="129" y="76"/>
                    </a:lnTo>
                    <a:lnTo>
                      <a:pt x="131" y="76"/>
                    </a:lnTo>
                    <a:lnTo>
                      <a:pt x="131" y="78"/>
                    </a:lnTo>
                    <a:lnTo>
                      <a:pt x="129" y="78"/>
                    </a:lnTo>
                    <a:lnTo>
                      <a:pt x="126" y="78"/>
                    </a:lnTo>
                    <a:lnTo>
                      <a:pt x="124" y="78"/>
                    </a:lnTo>
                    <a:lnTo>
                      <a:pt x="124" y="81"/>
                    </a:lnTo>
                    <a:lnTo>
                      <a:pt x="121" y="81"/>
                    </a:lnTo>
                    <a:lnTo>
                      <a:pt x="121" y="83"/>
                    </a:lnTo>
                    <a:lnTo>
                      <a:pt x="121" y="86"/>
                    </a:lnTo>
                    <a:lnTo>
                      <a:pt x="124" y="88"/>
                    </a:lnTo>
                    <a:lnTo>
                      <a:pt x="124" y="90"/>
                    </a:lnTo>
                    <a:lnTo>
                      <a:pt x="126" y="90"/>
                    </a:lnTo>
                    <a:lnTo>
                      <a:pt x="129" y="90"/>
                    </a:lnTo>
                    <a:lnTo>
                      <a:pt x="129" y="93"/>
                    </a:lnTo>
                    <a:lnTo>
                      <a:pt x="126" y="93"/>
                    </a:lnTo>
                    <a:lnTo>
                      <a:pt x="129" y="93"/>
                    </a:lnTo>
                    <a:lnTo>
                      <a:pt x="126" y="93"/>
                    </a:lnTo>
                    <a:lnTo>
                      <a:pt x="129" y="93"/>
                    </a:lnTo>
                    <a:lnTo>
                      <a:pt x="126" y="93"/>
                    </a:lnTo>
                    <a:lnTo>
                      <a:pt x="126" y="95"/>
                    </a:lnTo>
                    <a:lnTo>
                      <a:pt x="126" y="97"/>
                    </a:lnTo>
                    <a:lnTo>
                      <a:pt x="126" y="100"/>
                    </a:lnTo>
                    <a:lnTo>
                      <a:pt x="124" y="100"/>
                    </a:lnTo>
                    <a:lnTo>
                      <a:pt x="124" y="102"/>
                    </a:lnTo>
                    <a:lnTo>
                      <a:pt x="121" y="102"/>
                    </a:lnTo>
                    <a:lnTo>
                      <a:pt x="119" y="102"/>
                    </a:lnTo>
                    <a:lnTo>
                      <a:pt x="119" y="105"/>
                    </a:lnTo>
                    <a:lnTo>
                      <a:pt x="119" y="107"/>
                    </a:lnTo>
                    <a:lnTo>
                      <a:pt x="119" y="109"/>
                    </a:lnTo>
                    <a:lnTo>
                      <a:pt x="117" y="109"/>
                    </a:lnTo>
                    <a:lnTo>
                      <a:pt x="117" y="112"/>
                    </a:lnTo>
                    <a:lnTo>
                      <a:pt x="119" y="114"/>
                    </a:lnTo>
                    <a:lnTo>
                      <a:pt x="119" y="116"/>
                    </a:lnTo>
                    <a:lnTo>
                      <a:pt x="119" y="119"/>
                    </a:lnTo>
                    <a:lnTo>
                      <a:pt x="121" y="119"/>
                    </a:lnTo>
                    <a:lnTo>
                      <a:pt x="121" y="121"/>
                    </a:lnTo>
                    <a:lnTo>
                      <a:pt x="121" y="124"/>
                    </a:lnTo>
                    <a:lnTo>
                      <a:pt x="121" y="126"/>
                    </a:lnTo>
                    <a:lnTo>
                      <a:pt x="124" y="126"/>
                    </a:lnTo>
                    <a:lnTo>
                      <a:pt x="124" y="128"/>
                    </a:lnTo>
                    <a:lnTo>
                      <a:pt x="126" y="128"/>
                    </a:lnTo>
                    <a:lnTo>
                      <a:pt x="126" y="131"/>
                    </a:lnTo>
                    <a:lnTo>
                      <a:pt x="126" y="128"/>
                    </a:lnTo>
                    <a:lnTo>
                      <a:pt x="126" y="131"/>
                    </a:lnTo>
                    <a:lnTo>
                      <a:pt x="129" y="131"/>
                    </a:lnTo>
                    <a:lnTo>
                      <a:pt x="131" y="131"/>
                    </a:lnTo>
                    <a:lnTo>
                      <a:pt x="131" y="133"/>
                    </a:lnTo>
                    <a:lnTo>
                      <a:pt x="133" y="133"/>
                    </a:lnTo>
                    <a:lnTo>
                      <a:pt x="133" y="135"/>
                    </a:lnTo>
                    <a:lnTo>
                      <a:pt x="133" y="138"/>
                    </a:lnTo>
                    <a:lnTo>
                      <a:pt x="136" y="138"/>
                    </a:lnTo>
                    <a:lnTo>
                      <a:pt x="136" y="140"/>
                    </a:lnTo>
                    <a:lnTo>
                      <a:pt x="138" y="140"/>
                    </a:lnTo>
                    <a:lnTo>
                      <a:pt x="138" y="143"/>
                    </a:lnTo>
                    <a:lnTo>
                      <a:pt x="138" y="145"/>
                    </a:lnTo>
                    <a:lnTo>
                      <a:pt x="136" y="145"/>
                    </a:lnTo>
                    <a:lnTo>
                      <a:pt x="136" y="147"/>
                    </a:lnTo>
                    <a:lnTo>
                      <a:pt x="133" y="147"/>
                    </a:lnTo>
                    <a:lnTo>
                      <a:pt x="133" y="150"/>
                    </a:lnTo>
                    <a:lnTo>
                      <a:pt x="131" y="150"/>
                    </a:lnTo>
                    <a:lnTo>
                      <a:pt x="131" y="152"/>
                    </a:lnTo>
                    <a:lnTo>
                      <a:pt x="131" y="154"/>
                    </a:lnTo>
                    <a:lnTo>
                      <a:pt x="129" y="154"/>
                    </a:lnTo>
                    <a:lnTo>
                      <a:pt x="126" y="154"/>
                    </a:lnTo>
                    <a:lnTo>
                      <a:pt x="124" y="154"/>
                    </a:lnTo>
                    <a:lnTo>
                      <a:pt x="124" y="157"/>
                    </a:lnTo>
                    <a:lnTo>
                      <a:pt x="124" y="154"/>
                    </a:lnTo>
                    <a:lnTo>
                      <a:pt x="121" y="154"/>
                    </a:lnTo>
                    <a:lnTo>
                      <a:pt x="121" y="157"/>
                    </a:lnTo>
                    <a:lnTo>
                      <a:pt x="119" y="157"/>
                    </a:lnTo>
                    <a:lnTo>
                      <a:pt x="119" y="159"/>
                    </a:lnTo>
                    <a:lnTo>
                      <a:pt x="121" y="159"/>
                    </a:lnTo>
                    <a:lnTo>
                      <a:pt x="121" y="162"/>
                    </a:lnTo>
                    <a:lnTo>
                      <a:pt x="121" y="164"/>
                    </a:lnTo>
                    <a:lnTo>
                      <a:pt x="121" y="166"/>
                    </a:lnTo>
                    <a:lnTo>
                      <a:pt x="119" y="169"/>
                    </a:lnTo>
                    <a:lnTo>
                      <a:pt x="121" y="169"/>
                    </a:lnTo>
                    <a:lnTo>
                      <a:pt x="121" y="171"/>
                    </a:lnTo>
                    <a:lnTo>
                      <a:pt x="124" y="171"/>
                    </a:lnTo>
                    <a:lnTo>
                      <a:pt x="124" y="173"/>
                    </a:lnTo>
                    <a:lnTo>
                      <a:pt x="124" y="176"/>
                    </a:lnTo>
                    <a:lnTo>
                      <a:pt x="121" y="178"/>
                    </a:lnTo>
                    <a:lnTo>
                      <a:pt x="121" y="181"/>
                    </a:lnTo>
                    <a:lnTo>
                      <a:pt x="119" y="181"/>
                    </a:lnTo>
                    <a:lnTo>
                      <a:pt x="117" y="181"/>
                    </a:lnTo>
                    <a:lnTo>
                      <a:pt x="117" y="178"/>
                    </a:lnTo>
                    <a:lnTo>
                      <a:pt x="114" y="178"/>
                    </a:lnTo>
                    <a:lnTo>
                      <a:pt x="114" y="181"/>
                    </a:lnTo>
                    <a:lnTo>
                      <a:pt x="112" y="181"/>
                    </a:lnTo>
                    <a:lnTo>
                      <a:pt x="110" y="181"/>
                    </a:lnTo>
                    <a:lnTo>
                      <a:pt x="107" y="181"/>
                    </a:lnTo>
                    <a:lnTo>
                      <a:pt x="107" y="183"/>
                    </a:lnTo>
                    <a:lnTo>
                      <a:pt x="105" y="181"/>
                    </a:lnTo>
                    <a:lnTo>
                      <a:pt x="105" y="183"/>
                    </a:lnTo>
                    <a:lnTo>
                      <a:pt x="103" y="183"/>
                    </a:lnTo>
                    <a:lnTo>
                      <a:pt x="103" y="181"/>
                    </a:lnTo>
                    <a:lnTo>
                      <a:pt x="100" y="178"/>
                    </a:lnTo>
                    <a:lnTo>
                      <a:pt x="98" y="178"/>
                    </a:lnTo>
                    <a:lnTo>
                      <a:pt x="98" y="181"/>
                    </a:lnTo>
                    <a:lnTo>
                      <a:pt x="98" y="183"/>
                    </a:lnTo>
                    <a:lnTo>
                      <a:pt x="95" y="183"/>
                    </a:lnTo>
                    <a:lnTo>
                      <a:pt x="95" y="185"/>
                    </a:lnTo>
                    <a:lnTo>
                      <a:pt x="95" y="183"/>
                    </a:lnTo>
                    <a:lnTo>
                      <a:pt x="93" y="183"/>
                    </a:lnTo>
                    <a:lnTo>
                      <a:pt x="91" y="183"/>
                    </a:lnTo>
                    <a:lnTo>
                      <a:pt x="88" y="183"/>
                    </a:lnTo>
                    <a:lnTo>
                      <a:pt x="86" y="183"/>
                    </a:lnTo>
                    <a:lnTo>
                      <a:pt x="84" y="185"/>
                    </a:lnTo>
                    <a:lnTo>
                      <a:pt x="84" y="188"/>
                    </a:lnTo>
                    <a:lnTo>
                      <a:pt x="84" y="190"/>
                    </a:lnTo>
                    <a:lnTo>
                      <a:pt x="81" y="190"/>
                    </a:lnTo>
                    <a:lnTo>
                      <a:pt x="79" y="188"/>
                    </a:lnTo>
                    <a:lnTo>
                      <a:pt x="76" y="185"/>
                    </a:lnTo>
                    <a:lnTo>
                      <a:pt x="76" y="188"/>
                    </a:lnTo>
                    <a:lnTo>
                      <a:pt x="74" y="188"/>
                    </a:lnTo>
                    <a:lnTo>
                      <a:pt x="72" y="188"/>
                    </a:lnTo>
                    <a:lnTo>
                      <a:pt x="72" y="190"/>
                    </a:lnTo>
                    <a:lnTo>
                      <a:pt x="69" y="190"/>
                    </a:lnTo>
                    <a:lnTo>
                      <a:pt x="67" y="190"/>
                    </a:lnTo>
                    <a:lnTo>
                      <a:pt x="67" y="192"/>
                    </a:lnTo>
                    <a:lnTo>
                      <a:pt x="65" y="192"/>
                    </a:lnTo>
                    <a:lnTo>
                      <a:pt x="65" y="195"/>
                    </a:lnTo>
                    <a:lnTo>
                      <a:pt x="65" y="197"/>
                    </a:lnTo>
                    <a:lnTo>
                      <a:pt x="65" y="200"/>
                    </a:lnTo>
                    <a:lnTo>
                      <a:pt x="62" y="200"/>
                    </a:lnTo>
                    <a:lnTo>
                      <a:pt x="60" y="200"/>
                    </a:lnTo>
                    <a:lnTo>
                      <a:pt x="60" y="202"/>
                    </a:lnTo>
                    <a:lnTo>
                      <a:pt x="60" y="200"/>
                    </a:lnTo>
                    <a:lnTo>
                      <a:pt x="57" y="200"/>
                    </a:lnTo>
                    <a:lnTo>
                      <a:pt x="60" y="200"/>
                    </a:lnTo>
                    <a:lnTo>
                      <a:pt x="60" y="197"/>
                    </a:lnTo>
                    <a:lnTo>
                      <a:pt x="60" y="195"/>
                    </a:lnTo>
                    <a:lnTo>
                      <a:pt x="60" y="192"/>
                    </a:lnTo>
                    <a:lnTo>
                      <a:pt x="57" y="192"/>
                    </a:lnTo>
                    <a:lnTo>
                      <a:pt x="57" y="190"/>
                    </a:lnTo>
                    <a:lnTo>
                      <a:pt x="57" y="188"/>
                    </a:lnTo>
                    <a:lnTo>
                      <a:pt x="57" y="185"/>
                    </a:lnTo>
                    <a:lnTo>
                      <a:pt x="55" y="185"/>
                    </a:lnTo>
                    <a:lnTo>
                      <a:pt x="55" y="183"/>
                    </a:lnTo>
                    <a:lnTo>
                      <a:pt x="53" y="183"/>
                    </a:lnTo>
                    <a:lnTo>
                      <a:pt x="53" y="181"/>
                    </a:lnTo>
                    <a:lnTo>
                      <a:pt x="50" y="181"/>
                    </a:lnTo>
                    <a:lnTo>
                      <a:pt x="48" y="181"/>
                    </a:lnTo>
                    <a:lnTo>
                      <a:pt x="48" y="178"/>
                    </a:lnTo>
                    <a:lnTo>
                      <a:pt x="46" y="178"/>
                    </a:lnTo>
                    <a:lnTo>
                      <a:pt x="46" y="176"/>
                    </a:lnTo>
                    <a:lnTo>
                      <a:pt x="48" y="176"/>
                    </a:lnTo>
                    <a:lnTo>
                      <a:pt x="46" y="176"/>
                    </a:lnTo>
                    <a:lnTo>
                      <a:pt x="46" y="173"/>
                    </a:lnTo>
                    <a:lnTo>
                      <a:pt x="46" y="171"/>
                    </a:lnTo>
                    <a:lnTo>
                      <a:pt x="43" y="171"/>
                    </a:lnTo>
                    <a:lnTo>
                      <a:pt x="43" y="169"/>
                    </a:lnTo>
                    <a:lnTo>
                      <a:pt x="41" y="166"/>
                    </a:lnTo>
                    <a:lnTo>
                      <a:pt x="41" y="164"/>
                    </a:lnTo>
                    <a:lnTo>
                      <a:pt x="38" y="164"/>
                    </a:lnTo>
                    <a:lnTo>
                      <a:pt x="38" y="162"/>
                    </a:lnTo>
                    <a:lnTo>
                      <a:pt x="41" y="159"/>
                    </a:lnTo>
                    <a:lnTo>
                      <a:pt x="43" y="159"/>
                    </a:lnTo>
                    <a:lnTo>
                      <a:pt x="43" y="162"/>
                    </a:lnTo>
                    <a:lnTo>
                      <a:pt x="46" y="162"/>
                    </a:lnTo>
                    <a:lnTo>
                      <a:pt x="48" y="162"/>
                    </a:lnTo>
                    <a:lnTo>
                      <a:pt x="48" y="159"/>
                    </a:lnTo>
                    <a:lnTo>
                      <a:pt x="50" y="157"/>
                    </a:lnTo>
                    <a:lnTo>
                      <a:pt x="50" y="154"/>
                    </a:lnTo>
                    <a:lnTo>
                      <a:pt x="48" y="152"/>
                    </a:lnTo>
                    <a:lnTo>
                      <a:pt x="46" y="152"/>
                    </a:lnTo>
                    <a:lnTo>
                      <a:pt x="46" y="150"/>
                    </a:lnTo>
                    <a:lnTo>
                      <a:pt x="43" y="152"/>
                    </a:lnTo>
                    <a:lnTo>
                      <a:pt x="41" y="150"/>
                    </a:lnTo>
                    <a:lnTo>
                      <a:pt x="41" y="147"/>
                    </a:lnTo>
                    <a:lnTo>
                      <a:pt x="38" y="147"/>
                    </a:lnTo>
                    <a:lnTo>
                      <a:pt x="38" y="145"/>
                    </a:lnTo>
                    <a:lnTo>
                      <a:pt x="38" y="143"/>
                    </a:lnTo>
                    <a:lnTo>
                      <a:pt x="36" y="143"/>
                    </a:lnTo>
                    <a:lnTo>
                      <a:pt x="34" y="143"/>
                    </a:lnTo>
                    <a:lnTo>
                      <a:pt x="31" y="143"/>
                    </a:lnTo>
                    <a:lnTo>
                      <a:pt x="29" y="143"/>
                    </a:lnTo>
                    <a:lnTo>
                      <a:pt x="29" y="140"/>
                    </a:lnTo>
                    <a:lnTo>
                      <a:pt x="27" y="140"/>
                    </a:lnTo>
                    <a:lnTo>
                      <a:pt x="27" y="138"/>
                    </a:lnTo>
                    <a:lnTo>
                      <a:pt x="24" y="138"/>
                    </a:lnTo>
                    <a:lnTo>
                      <a:pt x="24" y="135"/>
                    </a:lnTo>
                    <a:lnTo>
                      <a:pt x="22" y="133"/>
                    </a:lnTo>
                    <a:lnTo>
                      <a:pt x="22" y="131"/>
                    </a:lnTo>
                    <a:lnTo>
                      <a:pt x="19" y="131"/>
                    </a:lnTo>
                    <a:lnTo>
                      <a:pt x="17" y="131"/>
                    </a:lnTo>
                    <a:lnTo>
                      <a:pt x="17" y="128"/>
                    </a:lnTo>
                    <a:lnTo>
                      <a:pt x="15" y="128"/>
                    </a:lnTo>
                    <a:lnTo>
                      <a:pt x="15" y="126"/>
                    </a:lnTo>
                    <a:lnTo>
                      <a:pt x="15" y="124"/>
                    </a:lnTo>
                    <a:lnTo>
                      <a:pt x="15" y="121"/>
                    </a:lnTo>
                    <a:lnTo>
                      <a:pt x="17" y="121"/>
                    </a:lnTo>
                    <a:lnTo>
                      <a:pt x="19" y="121"/>
                    </a:lnTo>
                    <a:lnTo>
                      <a:pt x="19" y="124"/>
                    </a:lnTo>
                    <a:lnTo>
                      <a:pt x="19" y="121"/>
                    </a:lnTo>
                    <a:lnTo>
                      <a:pt x="19" y="124"/>
                    </a:lnTo>
                    <a:lnTo>
                      <a:pt x="22" y="121"/>
                    </a:lnTo>
                    <a:lnTo>
                      <a:pt x="22" y="124"/>
                    </a:lnTo>
                    <a:lnTo>
                      <a:pt x="24" y="121"/>
                    </a:lnTo>
                    <a:lnTo>
                      <a:pt x="22" y="121"/>
                    </a:lnTo>
                    <a:lnTo>
                      <a:pt x="22" y="119"/>
                    </a:lnTo>
                    <a:lnTo>
                      <a:pt x="22" y="121"/>
                    </a:lnTo>
                    <a:lnTo>
                      <a:pt x="24" y="121"/>
                    </a:lnTo>
                    <a:lnTo>
                      <a:pt x="24" y="119"/>
                    </a:lnTo>
                    <a:lnTo>
                      <a:pt x="24" y="116"/>
                    </a:lnTo>
                    <a:lnTo>
                      <a:pt x="22" y="116"/>
                    </a:lnTo>
                    <a:lnTo>
                      <a:pt x="22" y="114"/>
                    </a:lnTo>
                    <a:lnTo>
                      <a:pt x="19" y="114"/>
                    </a:lnTo>
                    <a:lnTo>
                      <a:pt x="19" y="112"/>
                    </a:lnTo>
                    <a:lnTo>
                      <a:pt x="17" y="109"/>
                    </a:lnTo>
                    <a:lnTo>
                      <a:pt x="17" y="107"/>
                    </a:lnTo>
                    <a:lnTo>
                      <a:pt x="15" y="107"/>
                    </a:lnTo>
                    <a:lnTo>
                      <a:pt x="15" y="105"/>
                    </a:lnTo>
                    <a:lnTo>
                      <a:pt x="15" y="102"/>
                    </a:lnTo>
                    <a:lnTo>
                      <a:pt x="17" y="105"/>
                    </a:lnTo>
                    <a:lnTo>
                      <a:pt x="17" y="102"/>
                    </a:lnTo>
                    <a:lnTo>
                      <a:pt x="17" y="105"/>
                    </a:lnTo>
                    <a:lnTo>
                      <a:pt x="19" y="105"/>
                    </a:lnTo>
                    <a:lnTo>
                      <a:pt x="22" y="105"/>
                    </a:lnTo>
                    <a:lnTo>
                      <a:pt x="24" y="105"/>
                    </a:lnTo>
                    <a:lnTo>
                      <a:pt x="24" y="102"/>
                    </a:lnTo>
                    <a:lnTo>
                      <a:pt x="27" y="102"/>
                    </a:lnTo>
                    <a:lnTo>
                      <a:pt x="27" y="100"/>
                    </a:lnTo>
                    <a:lnTo>
                      <a:pt x="27" y="102"/>
                    </a:lnTo>
                    <a:lnTo>
                      <a:pt x="24" y="100"/>
                    </a:lnTo>
                    <a:lnTo>
                      <a:pt x="22" y="97"/>
                    </a:lnTo>
                    <a:lnTo>
                      <a:pt x="19" y="97"/>
                    </a:lnTo>
                    <a:lnTo>
                      <a:pt x="19" y="95"/>
                    </a:lnTo>
                    <a:lnTo>
                      <a:pt x="17" y="93"/>
                    </a:lnTo>
                    <a:lnTo>
                      <a:pt x="19" y="93"/>
                    </a:lnTo>
                    <a:lnTo>
                      <a:pt x="17" y="93"/>
                    </a:lnTo>
                    <a:lnTo>
                      <a:pt x="17" y="90"/>
                    </a:lnTo>
                    <a:lnTo>
                      <a:pt x="15" y="90"/>
                    </a:lnTo>
                    <a:lnTo>
                      <a:pt x="12" y="90"/>
                    </a:lnTo>
                    <a:lnTo>
                      <a:pt x="10" y="88"/>
                    </a:lnTo>
                    <a:lnTo>
                      <a:pt x="10" y="86"/>
                    </a:lnTo>
                    <a:lnTo>
                      <a:pt x="10" y="83"/>
                    </a:lnTo>
                    <a:lnTo>
                      <a:pt x="12" y="83"/>
                    </a:lnTo>
                    <a:lnTo>
                      <a:pt x="12" y="81"/>
                    </a:lnTo>
                    <a:lnTo>
                      <a:pt x="10" y="81"/>
                    </a:lnTo>
                    <a:lnTo>
                      <a:pt x="10" y="78"/>
                    </a:lnTo>
                    <a:lnTo>
                      <a:pt x="12" y="78"/>
                    </a:lnTo>
                    <a:lnTo>
                      <a:pt x="12" y="76"/>
                    </a:lnTo>
                    <a:lnTo>
                      <a:pt x="15" y="76"/>
                    </a:lnTo>
                    <a:lnTo>
                      <a:pt x="15" y="74"/>
                    </a:lnTo>
                    <a:lnTo>
                      <a:pt x="15" y="71"/>
                    </a:lnTo>
                    <a:lnTo>
                      <a:pt x="17" y="71"/>
                    </a:lnTo>
                    <a:lnTo>
                      <a:pt x="17" y="69"/>
                    </a:lnTo>
                    <a:lnTo>
                      <a:pt x="17" y="67"/>
                    </a:lnTo>
                    <a:lnTo>
                      <a:pt x="17" y="64"/>
                    </a:lnTo>
                    <a:lnTo>
                      <a:pt x="19" y="64"/>
                    </a:lnTo>
                    <a:lnTo>
                      <a:pt x="19" y="62"/>
                    </a:lnTo>
                    <a:lnTo>
                      <a:pt x="17" y="62"/>
                    </a:lnTo>
                    <a:lnTo>
                      <a:pt x="15" y="62"/>
                    </a:lnTo>
                    <a:lnTo>
                      <a:pt x="12" y="62"/>
                    </a:lnTo>
                    <a:lnTo>
                      <a:pt x="12" y="59"/>
                    </a:lnTo>
                    <a:lnTo>
                      <a:pt x="12" y="62"/>
                    </a:lnTo>
                    <a:lnTo>
                      <a:pt x="10" y="62"/>
                    </a:lnTo>
                    <a:lnTo>
                      <a:pt x="8" y="64"/>
                    </a:lnTo>
                    <a:lnTo>
                      <a:pt x="8" y="62"/>
                    </a:lnTo>
                    <a:lnTo>
                      <a:pt x="5" y="62"/>
                    </a:lnTo>
                    <a:lnTo>
                      <a:pt x="8" y="59"/>
                    </a:lnTo>
                    <a:lnTo>
                      <a:pt x="8" y="62"/>
                    </a:lnTo>
                    <a:lnTo>
                      <a:pt x="10" y="62"/>
                    </a:lnTo>
                    <a:lnTo>
                      <a:pt x="10" y="59"/>
                    </a:lnTo>
                    <a:lnTo>
                      <a:pt x="12" y="59"/>
                    </a:lnTo>
                    <a:lnTo>
                      <a:pt x="12" y="57"/>
                    </a:lnTo>
                    <a:lnTo>
                      <a:pt x="10" y="57"/>
                    </a:lnTo>
                    <a:lnTo>
                      <a:pt x="8" y="57"/>
                    </a:lnTo>
                    <a:lnTo>
                      <a:pt x="10" y="57"/>
                    </a:lnTo>
                    <a:lnTo>
                      <a:pt x="10" y="55"/>
                    </a:lnTo>
                    <a:lnTo>
                      <a:pt x="10" y="52"/>
                    </a:lnTo>
                    <a:lnTo>
                      <a:pt x="15" y="50"/>
                    </a:lnTo>
                    <a:lnTo>
                      <a:pt x="17" y="50"/>
                    </a:lnTo>
                    <a:lnTo>
                      <a:pt x="19" y="50"/>
                    </a:lnTo>
                    <a:lnTo>
                      <a:pt x="19" y="48"/>
                    </a:lnTo>
                    <a:lnTo>
                      <a:pt x="22" y="45"/>
                    </a:lnTo>
                    <a:lnTo>
                      <a:pt x="19" y="45"/>
                    </a:lnTo>
                    <a:lnTo>
                      <a:pt x="17" y="45"/>
                    </a:lnTo>
                    <a:lnTo>
                      <a:pt x="15" y="45"/>
                    </a:lnTo>
                    <a:lnTo>
                      <a:pt x="12" y="45"/>
                    </a:lnTo>
                    <a:lnTo>
                      <a:pt x="12" y="43"/>
                    </a:lnTo>
                    <a:lnTo>
                      <a:pt x="10" y="43"/>
                    </a:lnTo>
                    <a:lnTo>
                      <a:pt x="10" y="40"/>
                    </a:lnTo>
                    <a:lnTo>
                      <a:pt x="8" y="40"/>
                    </a:lnTo>
                    <a:lnTo>
                      <a:pt x="5" y="40"/>
                    </a:lnTo>
                    <a:lnTo>
                      <a:pt x="5" y="38"/>
                    </a:lnTo>
                    <a:lnTo>
                      <a:pt x="8" y="38"/>
                    </a:lnTo>
                    <a:lnTo>
                      <a:pt x="8" y="36"/>
                    </a:lnTo>
                    <a:lnTo>
                      <a:pt x="5" y="36"/>
                    </a:lnTo>
                    <a:lnTo>
                      <a:pt x="5" y="33"/>
                    </a:lnTo>
                    <a:lnTo>
                      <a:pt x="8" y="33"/>
                    </a:lnTo>
                    <a:lnTo>
                      <a:pt x="10" y="33"/>
                    </a:lnTo>
                    <a:lnTo>
                      <a:pt x="10" y="31"/>
                    </a:lnTo>
                    <a:lnTo>
                      <a:pt x="8" y="31"/>
                    </a:lnTo>
                    <a:lnTo>
                      <a:pt x="5" y="31"/>
                    </a:lnTo>
                    <a:lnTo>
                      <a:pt x="3" y="31"/>
                    </a:lnTo>
                    <a:lnTo>
                      <a:pt x="3" y="29"/>
                    </a:lnTo>
                    <a:lnTo>
                      <a:pt x="5" y="26"/>
                    </a:lnTo>
                    <a:lnTo>
                      <a:pt x="5" y="24"/>
                    </a:lnTo>
                    <a:lnTo>
                      <a:pt x="3" y="24"/>
                    </a:lnTo>
                    <a:lnTo>
                      <a:pt x="5" y="24"/>
                    </a:lnTo>
                    <a:lnTo>
                      <a:pt x="5" y="21"/>
                    </a:lnTo>
                    <a:lnTo>
                      <a:pt x="5" y="19"/>
                    </a:lnTo>
                    <a:lnTo>
                      <a:pt x="3" y="21"/>
                    </a:lnTo>
                    <a:lnTo>
                      <a:pt x="3" y="19"/>
                    </a:lnTo>
                    <a:lnTo>
                      <a:pt x="0" y="19"/>
                    </a:lnTo>
                    <a:lnTo>
                      <a:pt x="3" y="17"/>
                    </a:lnTo>
                    <a:lnTo>
                      <a:pt x="3" y="14"/>
                    </a:lnTo>
                    <a:lnTo>
                      <a:pt x="3" y="12"/>
                    </a:lnTo>
                    <a:lnTo>
                      <a:pt x="5" y="14"/>
                    </a:lnTo>
                    <a:lnTo>
                      <a:pt x="5" y="12"/>
                    </a:lnTo>
                    <a:lnTo>
                      <a:pt x="8" y="14"/>
                    </a:lnTo>
                    <a:lnTo>
                      <a:pt x="8" y="12"/>
                    </a:lnTo>
                    <a:lnTo>
                      <a:pt x="10" y="12"/>
                    </a:lnTo>
                    <a:lnTo>
                      <a:pt x="8" y="10"/>
                    </a:lnTo>
                    <a:lnTo>
                      <a:pt x="10" y="7"/>
                    </a:lnTo>
                    <a:lnTo>
                      <a:pt x="12" y="10"/>
                    </a:lnTo>
                    <a:lnTo>
                      <a:pt x="15" y="10"/>
                    </a:lnTo>
                    <a:lnTo>
                      <a:pt x="17" y="10"/>
                    </a:lnTo>
                    <a:lnTo>
                      <a:pt x="15" y="10"/>
                    </a:lnTo>
                    <a:lnTo>
                      <a:pt x="19" y="7"/>
                    </a:lnTo>
                    <a:lnTo>
                      <a:pt x="22" y="7"/>
                    </a:lnTo>
                    <a:lnTo>
                      <a:pt x="22" y="5"/>
                    </a:lnTo>
                    <a:lnTo>
                      <a:pt x="24" y="5"/>
                    </a:lnTo>
                    <a:lnTo>
                      <a:pt x="22" y="2"/>
                    </a:lnTo>
                    <a:lnTo>
                      <a:pt x="24" y="2"/>
                    </a:lnTo>
                    <a:lnTo>
                      <a:pt x="27" y="2"/>
                    </a:lnTo>
                    <a:lnTo>
                      <a:pt x="29" y="0"/>
                    </a:lnTo>
                    <a:close/>
                    <a:moveTo>
                      <a:pt x="19" y="124"/>
                    </a:moveTo>
                    <a:lnTo>
                      <a:pt x="22" y="124"/>
                    </a:lnTo>
                    <a:lnTo>
                      <a:pt x="19" y="124"/>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08" name="Freeform 56636">
                <a:extLst>
                  <a:ext uri="{FF2B5EF4-FFF2-40B4-BE49-F238E27FC236}">
                    <a16:creationId xmlns:a16="http://schemas.microsoft.com/office/drawing/2014/main" id="{1FEFF2E7-8C51-4F55-9C3C-8EC6AC51B24B}"/>
                  </a:ext>
                </a:extLst>
              </p:cNvPr>
              <p:cNvSpPr>
                <a:spLocks/>
              </p:cNvSpPr>
              <p:nvPr/>
            </p:nvSpPr>
            <p:spPr bwMode="auto">
              <a:xfrm>
                <a:off x="4403802" y="4599234"/>
                <a:ext cx="363833" cy="174257"/>
              </a:xfrm>
              <a:custGeom>
                <a:avLst/>
                <a:gdLst>
                  <a:gd name="T0" fmla="*/ 95 w 190"/>
                  <a:gd name="T1" fmla="*/ 8 h 91"/>
                  <a:gd name="T2" fmla="*/ 100 w 190"/>
                  <a:gd name="T3" fmla="*/ 12 h 91"/>
                  <a:gd name="T4" fmla="*/ 100 w 190"/>
                  <a:gd name="T5" fmla="*/ 20 h 91"/>
                  <a:gd name="T6" fmla="*/ 107 w 190"/>
                  <a:gd name="T7" fmla="*/ 20 h 91"/>
                  <a:gd name="T8" fmla="*/ 112 w 190"/>
                  <a:gd name="T9" fmla="*/ 12 h 91"/>
                  <a:gd name="T10" fmla="*/ 121 w 190"/>
                  <a:gd name="T11" fmla="*/ 10 h 91"/>
                  <a:gd name="T12" fmla="*/ 131 w 190"/>
                  <a:gd name="T13" fmla="*/ 12 h 91"/>
                  <a:gd name="T14" fmla="*/ 133 w 190"/>
                  <a:gd name="T15" fmla="*/ 12 h 91"/>
                  <a:gd name="T16" fmla="*/ 138 w 190"/>
                  <a:gd name="T17" fmla="*/ 15 h 91"/>
                  <a:gd name="T18" fmla="*/ 140 w 190"/>
                  <a:gd name="T19" fmla="*/ 10 h 91"/>
                  <a:gd name="T20" fmla="*/ 147 w 190"/>
                  <a:gd name="T21" fmla="*/ 8 h 91"/>
                  <a:gd name="T22" fmla="*/ 154 w 190"/>
                  <a:gd name="T23" fmla="*/ 8 h 91"/>
                  <a:gd name="T24" fmla="*/ 164 w 190"/>
                  <a:gd name="T25" fmla="*/ 10 h 91"/>
                  <a:gd name="T26" fmla="*/ 171 w 190"/>
                  <a:gd name="T27" fmla="*/ 15 h 91"/>
                  <a:gd name="T28" fmla="*/ 178 w 190"/>
                  <a:gd name="T29" fmla="*/ 20 h 91"/>
                  <a:gd name="T30" fmla="*/ 185 w 190"/>
                  <a:gd name="T31" fmla="*/ 24 h 91"/>
                  <a:gd name="T32" fmla="*/ 187 w 190"/>
                  <a:gd name="T33" fmla="*/ 29 h 91"/>
                  <a:gd name="T34" fmla="*/ 183 w 190"/>
                  <a:gd name="T35" fmla="*/ 36 h 91"/>
                  <a:gd name="T36" fmla="*/ 180 w 190"/>
                  <a:gd name="T37" fmla="*/ 46 h 91"/>
                  <a:gd name="T38" fmla="*/ 176 w 190"/>
                  <a:gd name="T39" fmla="*/ 55 h 91"/>
                  <a:gd name="T40" fmla="*/ 171 w 190"/>
                  <a:gd name="T41" fmla="*/ 58 h 91"/>
                  <a:gd name="T42" fmla="*/ 161 w 190"/>
                  <a:gd name="T43" fmla="*/ 60 h 91"/>
                  <a:gd name="T44" fmla="*/ 154 w 190"/>
                  <a:gd name="T45" fmla="*/ 50 h 91"/>
                  <a:gd name="T46" fmla="*/ 150 w 190"/>
                  <a:gd name="T47" fmla="*/ 53 h 91"/>
                  <a:gd name="T48" fmla="*/ 142 w 190"/>
                  <a:gd name="T49" fmla="*/ 53 h 91"/>
                  <a:gd name="T50" fmla="*/ 133 w 190"/>
                  <a:gd name="T51" fmla="*/ 50 h 91"/>
                  <a:gd name="T52" fmla="*/ 126 w 190"/>
                  <a:gd name="T53" fmla="*/ 50 h 91"/>
                  <a:gd name="T54" fmla="*/ 121 w 190"/>
                  <a:gd name="T55" fmla="*/ 53 h 91"/>
                  <a:gd name="T56" fmla="*/ 116 w 190"/>
                  <a:gd name="T57" fmla="*/ 62 h 91"/>
                  <a:gd name="T58" fmla="*/ 109 w 190"/>
                  <a:gd name="T59" fmla="*/ 67 h 91"/>
                  <a:gd name="T60" fmla="*/ 102 w 190"/>
                  <a:gd name="T61" fmla="*/ 69 h 91"/>
                  <a:gd name="T62" fmla="*/ 97 w 190"/>
                  <a:gd name="T63" fmla="*/ 67 h 91"/>
                  <a:gd name="T64" fmla="*/ 90 w 190"/>
                  <a:gd name="T65" fmla="*/ 67 h 91"/>
                  <a:gd name="T66" fmla="*/ 88 w 190"/>
                  <a:gd name="T67" fmla="*/ 72 h 91"/>
                  <a:gd name="T68" fmla="*/ 81 w 190"/>
                  <a:gd name="T69" fmla="*/ 74 h 91"/>
                  <a:gd name="T70" fmla="*/ 69 w 190"/>
                  <a:gd name="T71" fmla="*/ 74 h 91"/>
                  <a:gd name="T72" fmla="*/ 64 w 190"/>
                  <a:gd name="T73" fmla="*/ 79 h 91"/>
                  <a:gd name="T74" fmla="*/ 69 w 190"/>
                  <a:gd name="T75" fmla="*/ 86 h 91"/>
                  <a:gd name="T76" fmla="*/ 59 w 190"/>
                  <a:gd name="T77" fmla="*/ 88 h 91"/>
                  <a:gd name="T78" fmla="*/ 47 w 190"/>
                  <a:gd name="T79" fmla="*/ 88 h 91"/>
                  <a:gd name="T80" fmla="*/ 36 w 190"/>
                  <a:gd name="T81" fmla="*/ 88 h 91"/>
                  <a:gd name="T82" fmla="*/ 26 w 190"/>
                  <a:gd name="T83" fmla="*/ 86 h 91"/>
                  <a:gd name="T84" fmla="*/ 19 w 190"/>
                  <a:gd name="T85" fmla="*/ 81 h 91"/>
                  <a:gd name="T86" fmla="*/ 12 w 190"/>
                  <a:gd name="T87" fmla="*/ 77 h 91"/>
                  <a:gd name="T88" fmla="*/ 7 w 190"/>
                  <a:gd name="T89" fmla="*/ 69 h 91"/>
                  <a:gd name="T90" fmla="*/ 2 w 190"/>
                  <a:gd name="T91" fmla="*/ 60 h 91"/>
                  <a:gd name="T92" fmla="*/ 2 w 190"/>
                  <a:gd name="T93" fmla="*/ 60 h 91"/>
                  <a:gd name="T94" fmla="*/ 5 w 190"/>
                  <a:gd name="T95" fmla="*/ 50 h 91"/>
                  <a:gd name="T96" fmla="*/ 7 w 190"/>
                  <a:gd name="T97" fmla="*/ 41 h 91"/>
                  <a:gd name="T98" fmla="*/ 14 w 190"/>
                  <a:gd name="T99" fmla="*/ 36 h 91"/>
                  <a:gd name="T100" fmla="*/ 24 w 190"/>
                  <a:gd name="T101" fmla="*/ 36 h 91"/>
                  <a:gd name="T102" fmla="*/ 31 w 190"/>
                  <a:gd name="T103" fmla="*/ 36 h 91"/>
                  <a:gd name="T104" fmla="*/ 36 w 190"/>
                  <a:gd name="T105" fmla="*/ 31 h 91"/>
                  <a:gd name="T106" fmla="*/ 40 w 190"/>
                  <a:gd name="T107" fmla="*/ 27 h 91"/>
                  <a:gd name="T108" fmla="*/ 45 w 190"/>
                  <a:gd name="T109" fmla="*/ 20 h 91"/>
                  <a:gd name="T110" fmla="*/ 52 w 190"/>
                  <a:gd name="T111" fmla="*/ 15 h 91"/>
                  <a:gd name="T112" fmla="*/ 57 w 190"/>
                  <a:gd name="T113" fmla="*/ 8 h 91"/>
                  <a:gd name="T114" fmla="*/ 66 w 190"/>
                  <a:gd name="T115" fmla="*/ 5 h 91"/>
                  <a:gd name="T116" fmla="*/ 71 w 190"/>
                  <a:gd name="T117" fmla="*/ 3 h 91"/>
                  <a:gd name="T118" fmla="*/ 76 w 190"/>
                  <a:gd name="T119" fmla="*/ 10 h 91"/>
                  <a:gd name="T120" fmla="*/ 81 w 190"/>
                  <a:gd name="T121" fmla="*/ 3 h 91"/>
                  <a:gd name="T122" fmla="*/ 90 w 190"/>
                  <a:gd name="T123"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0" h="91">
                    <a:moveTo>
                      <a:pt x="90" y="0"/>
                    </a:moveTo>
                    <a:lnTo>
                      <a:pt x="90" y="3"/>
                    </a:lnTo>
                    <a:lnTo>
                      <a:pt x="90" y="5"/>
                    </a:lnTo>
                    <a:lnTo>
                      <a:pt x="93" y="8"/>
                    </a:lnTo>
                    <a:lnTo>
                      <a:pt x="95" y="8"/>
                    </a:lnTo>
                    <a:lnTo>
                      <a:pt x="93" y="10"/>
                    </a:lnTo>
                    <a:lnTo>
                      <a:pt x="95" y="10"/>
                    </a:lnTo>
                    <a:lnTo>
                      <a:pt x="97" y="10"/>
                    </a:lnTo>
                    <a:lnTo>
                      <a:pt x="100" y="10"/>
                    </a:lnTo>
                    <a:lnTo>
                      <a:pt x="100" y="12"/>
                    </a:lnTo>
                    <a:lnTo>
                      <a:pt x="100" y="15"/>
                    </a:lnTo>
                    <a:lnTo>
                      <a:pt x="100" y="17"/>
                    </a:lnTo>
                    <a:lnTo>
                      <a:pt x="97" y="17"/>
                    </a:lnTo>
                    <a:lnTo>
                      <a:pt x="97" y="20"/>
                    </a:lnTo>
                    <a:lnTo>
                      <a:pt x="100" y="20"/>
                    </a:lnTo>
                    <a:lnTo>
                      <a:pt x="102" y="20"/>
                    </a:lnTo>
                    <a:lnTo>
                      <a:pt x="102" y="17"/>
                    </a:lnTo>
                    <a:lnTo>
                      <a:pt x="104" y="17"/>
                    </a:lnTo>
                    <a:lnTo>
                      <a:pt x="104" y="20"/>
                    </a:lnTo>
                    <a:lnTo>
                      <a:pt x="107" y="20"/>
                    </a:lnTo>
                    <a:lnTo>
                      <a:pt x="109" y="20"/>
                    </a:lnTo>
                    <a:lnTo>
                      <a:pt x="109" y="17"/>
                    </a:lnTo>
                    <a:lnTo>
                      <a:pt x="109" y="15"/>
                    </a:lnTo>
                    <a:lnTo>
                      <a:pt x="112" y="15"/>
                    </a:lnTo>
                    <a:lnTo>
                      <a:pt x="112" y="12"/>
                    </a:lnTo>
                    <a:lnTo>
                      <a:pt x="114" y="12"/>
                    </a:lnTo>
                    <a:lnTo>
                      <a:pt x="116" y="12"/>
                    </a:lnTo>
                    <a:lnTo>
                      <a:pt x="116" y="10"/>
                    </a:lnTo>
                    <a:lnTo>
                      <a:pt x="119" y="10"/>
                    </a:lnTo>
                    <a:lnTo>
                      <a:pt x="121" y="10"/>
                    </a:lnTo>
                    <a:lnTo>
                      <a:pt x="123" y="10"/>
                    </a:lnTo>
                    <a:lnTo>
                      <a:pt x="126" y="10"/>
                    </a:lnTo>
                    <a:lnTo>
                      <a:pt x="128" y="10"/>
                    </a:lnTo>
                    <a:lnTo>
                      <a:pt x="131" y="10"/>
                    </a:lnTo>
                    <a:lnTo>
                      <a:pt x="131" y="12"/>
                    </a:lnTo>
                    <a:lnTo>
                      <a:pt x="131" y="10"/>
                    </a:lnTo>
                    <a:lnTo>
                      <a:pt x="131" y="12"/>
                    </a:lnTo>
                    <a:lnTo>
                      <a:pt x="133" y="12"/>
                    </a:lnTo>
                    <a:lnTo>
                      <a:pt x="131" y="12"/>
                    </a:lnTo>
                    <a:lnTo>
                      <a:pt x="133" y="12"/>
                    </a:lnTo>
                    <a:lnTo>
                      <a:pt x="135" y="12"/>
                    </a:lnTo>
                    <a:lnTo>
                      <a:pt x="135" y="15"/>
                    </a:lnTo>
                    <a:lnTo>
                      <a:pt x="135" y="12"/>
                    </a:lnTo>
                    <a:lnTo>
                      <a:pt x="135" y="15"/>
                    </a:lnTo>
                    <a:lnTo>
                      <a:pt x="138" y="15"/>
                    </a:lnTo>
                    <a:lnTo>
                      <a:pt x="138" y="12"/>
                    </a:lnTo>
                    <a:lnTo>
                      <a:pt x="140" y="12"/>
                    </a:lnTo>
                    <a:lnTo>
                      <a:pt x="142" y="12"/>
                    </a:lnTo>
                    <a:lnTo>
                      <a:pt x="142" y="10"/>
                    </a:lnTo>
                    <a:lnTo>
                      <a:pt x="140" y="10"/>
                    </a:lnTo>
                    <a:lnTo>
                      <a:pt x="140" y="8"/>
                    </a:lnTo>
                    <a:lnTo>
                      <a:pt x="142" y="8"/>
                    </a:lnTo>
                    <a:lnTo>
                      <a:pt x="145" y="10"/>
                    </a:lnTo>
                    <a:lnTo>
                      <a:pt x="145" y="8"/>
                    </a:lnTo>
                    <a:lnTo>
                      <a:pt x="147" y="8"/>
                    </a:lnTo>
                    <a:lnTo>
                      <a:pt x="150" y="8"/>
                    </a:lnTo>
                    <a:lnTo>
                      <a:pt x="152" y="8"/>
                    </a:lnTo>
                    <a:lnTo>
                      <a:pt x="152" y="10"/>
                    </a:lnTo>
                    <a:lnTo>
                      <a:pt x="154" y="10"/>
                    </a:lnTo>
                    <a:lnTo>
                      <a:pt x="154" y="8"/>
                    </a:lnTo>
                    <a:lnTo>
                      <a:pt x="157" y="10"/>
                    </a:lnTo>
                    <a:lnTo>
                      <a:pt x="157" y="8"/>
                    </a:lnTo>
                    <a:lnTo>
                      <a:pt x="159" y="8"/>
                    </a:lnTo>
                    <a:lnTo>
                      <a:pt x="161" y="10"/>
                    </a:lnTo>
                    <a:lnTo>
                      <a:pt x="164" y="10"/>
                    </a:lnTo>
                    <a:lnTo>
                      <a:pt x="164" y="12"/>
                    </a:lnTo>
                    <a:lnTo>
                      <a:pt x="166" y="10"/>
                    </a:lnTo>
                    <a:lnTo>
                      <a:pt x="169" y="12"/>
                    </a:lnTo>
                    <a:lnTo>
                      <a:pt x="171" y="12"/>
                    </a:lnTo>
                    <a:lnTo>
                      <a:pt x="171" y="15"/>
                    </a:lnTo>
                    <a:lnTo>
                      <a:pt x="173" y="15"/>
                    </a:lnTo>
                    <a:lnTo>
                      <a:pt x="173" y="17"/>
                    </a:lnTo>
                    <a:lnTo>
                      <a:pt x="173" y="20"/>
                    </a:lnTo>
                    <a:lnTo>
                      <a:pt x="176" y="20"/>
                    </a:lnTo>
                    <a:lnTo>
                      <a:pt x="178" y="20"/>
                    </a:lnTo>
                    <a:lnTo>
                      <a:pt x="178" y="22"/>
                    </a:lnTo>
                    <a:lnTo>
                      <a:pt x="180" y="22"/>
                    </a:lnTo>
                    <a:lnTo>
                      <a:pt x="183" y="22"/>
                    </a:lnTo>
                    <a:lnTo>
                      <a:pt x="185" y="22"/>
                    </a:lnTo>
                    <a:lnTo>
                      <a:pt x="185" y="24"/>
                    </a:lnTo>
                    <a:lnTo>
                      <a:pt x="187" y="24"/>
                    </a:lnTo>
                    <a:lnTo>
                      <a:pt x="190" y="24"/>
                    </a:lnTo>
                    <a:lnTo>
                      <a:pt x="190" y="27"/>
                    </a:lnTo>
                    <a:lnTo>
                      <a:pt x="190" y="29"/>
                    </a:lnTo>
                    <a:lnTo>
                      <a:pt x="187" y="29"/>
                    </a:lnTo>
                    <a:lnTo>
                      <a:pt x="187" y="31"/>
                    </a:lnTo>
                    <a:lnTo>
                      <a:pt x="185" y="31"/>
                    </a:lnTo>
                    <a:lnTo>
                      <a:pt x="185" y="34"/>
                    </a:lnTo>
                    <a:lnTo>
                      <a:pt x="185" y="36"/>
                    </a:lnTo>
                    <a:lnTo>
                      <a:pt x="183" y="36"/>
                    </a:lnTo>
                    <a:lnTo>
                      <a:pt x="185" y="39"/>
                    </a:lnTo>
                    <a:lnTo>
                      <a:pt x="183" y="39"/>
                    </a:lnTo>
                    <a:lnTo>
                      <a:pt x="183" y="41"/>
                    </a:lnTo>
                    <a:lnTo>
                      <a:pt x="183" y="43"/>
                    </a:lnTo>
                    <a:lnTo>
                      <a:pt x="180" y="46"/>
                    </a:lnTo>
                    <a:lnTo>
                      <a:pt x="180" y="48"/>
                    </a:lnTo>
                    <a:lnTo>
                      <a:pt x="178" y="48"/>
                    </a:lnTo>
                    <a:lnTo>
                      <a:pt x="176" y="50"/>
                    </a:lnTo>
                    <a:lnTo>
                      <a:pt x="176" y="53"/>
                    </a:lnTo>
                    <a:lnTo>
                      <a:pt x="176" y="55"/>
                    </a:lnTo>
                    <a:lnTo>
                      <a:pt x="176" y="58"/>
                    </a:lnTo>
                    <a:lnTo>
                      <a:pt x="176" y="60"/>
                    </a:lnTo>
                    <a:lnTo>
                      <a:pt x="173" y="60"/>
                    </a:lnTo>
                    <a:lnTo>
                      <a:pt x="173" y="58"/>
                    </a:lnTo>
                    <a:lnTo>
                      <a:pt x="171" y="58"/>
                    </a:lnTo>
                    <a:lnTo>
                      <a:pt x="171" y="60"/>
                    </a:lnTo>
                    <a:lnTo>
                      <a:pt x="169" y="60"/>
                    </a:lnTo>
                    <a:lnTo>
                      <a:pt x="166" y="60"/>
                    </a:lnTo>
                    <a:lnTo>
                      <a:pt x="164" y="60"/>
                    </a:lnTo>
                    <a:lnTo>
                      <a:pt x="161" y="60"/>
                    </a:lnTo>
                    <a:lnTo>
                      <a:pt x="161" y="58"/>
                    </a:lnTo>
                    <a:lnTo>
                      <a:pt x="159" y="55"/>
                    </a:lnTo>
                    <a:lnTo>
                      <a:pt x="159" y="53"/>
                    </a:lnTo>
                    <a:lnTo>
                      <a:pt x="157" y="53"/>
                    </a:lnTo>
                    <a:lnTo>
                      <a:pt x="154" y="50"/>
                    </a:lnTo>
                    <a:lnTo>
                      <a:pt x="154" y="48"/>
                    </a:lnTo>
                    <a:lnTo>
                      <a:pt x="152" y="48"/>
                    </a:lnTo>
                    <a:lnTo>
                      <a:pt x="152" y="50"/>
                    </a:lnTo>
                    <a:lnTo>
                      <a:pt x="150" y="50"/>
                    </a:lnTo>
                    <a:lnTo>
                      <a:pt x="150" y="53"/>
                    </a:lnTo>
                    <a:lnTo>
                      <a:pt x="147" y="53"/>
                    </a:lnTo>
                    <a:lnTo>
                      <a:pt x="147" y="50"/>
                    </a:lnTo>
                    <a:lnTo>
                      <a:pt x="145" y="50"/>
                    </a:lnTo>
                    <a:lnTo>
                      <a:pt x="145" y="53"/>
                    </a:lnTo>
                    <a:lnTo>
                      <a:pt x="142" y="53"/>
                    </a:lnTo>
                    <a:lnTo>
                      <a:pt x="140" y="53"/>
                    </a:lnTo>
                    <a:lnTo>
                      <a:pt x="138" y="53"/>
                    </a:lnTo>
                    <a:lnTo>
                      <a:pt x="138" y="50"/>
                    </a:lnTo>
                    <a:lnTo>
                      <a:pt x="135" y="50"/>
                    </a:lnTo>
                    <a:lnTo>
                      <a:pt x="133" y="50"/>
                    </a:lnTo>
                    <a:lnTo>
                      <a:pt x="133" y="48"/>
                    </a:lnTo>
                    <a:lnTo>
                      <a:pt x="133" y="50"/>
                    </a:lnTo>
                    <a:lnTo>
                      <a:pt x="131" y="50"/>
                    </a:lnTo>
                    <a:lnTo>
                      <a:pt x="128" y="50"/>
                    </a:lnTo>
                    <a:lnTo>
                      <a:pt x="126" y="50"/>
                    </a:lnTo>
                    <a:lnTo>
                      <a:pt x="123" y="50"/>
                    </a:lnTo>
                    <a:lnTo>
                      <a:pt x="123" y="53"/>
                    </a:lnTo>
                    <a:lnTo>
                      <a:pt x="123" y="50"/>
                    </a:lnTo>
                    <a:lnTo>
                      <a:pt x="121" y="50"/>
                    </a:lnTo>
                    <a:lnTo>
                      <a:pt x="121" y="53"/>
                    </a:lnTo>
                    <a:lnTo>
                      <a:pt x="121" y="55"/>
                    </a:lnTo>
                    <a:lnTo>
                      <a:pt x="119" y="58"/>
                    </a:lnTo>
                    <a:lnTo>
                      <a:pt x="119" y="60"/>
                    </a:lnTo>
                    <a:lnTo>
                      <a:pt x="119" y="62"/>
                    </a:lnTo>
                    <a:lnTo>
                      <a:pt x="116" y="62"/>
                    </a:lnTo>
                    <a:lnTo>
                      <a:pt x="116" y="65"/>
                    </a:lnTo>
                    <a:lnTo>
                      <a:pt x="114" y="65"/>
                    </a:lnTo>
                    <a:lnTo>
                      <a:pt x="112" y="65"/>
                    </a:lnTo>
                    <a:lnTo>
                      <a:pt x="109" y="65"/>
                    </a:lnTo>
                    <a:lnTo>
                      <a:pt x="109" y="67"/>
                    </a:lnTo>
                    <a:lnTo>
                      <a:pt x="107" y="67"/>
                    </a:lnTo>
                    <a:lnTo>
                      <a:pt x="107" y="69"/>
                    </a:lnTo>
                    <a:lnTo>
                      <a:pt x="104" y="69"/>
                    </a:lnTo>
                    <a:lnTo>
                      <a:pt x="102" y="72"/>
                    </a:lnTo>
                    <a:lnTo>
                      <a:pt x="102" y="69"/>
                    </a:lnTo>
                    <a:lnTo>
                      <a:pt x="100" y="69"/>
                    </a:lnTo>
                    <a:lnTo>
                      <a:pt x="97" y="69"/>
                    </a:lnTo>
                    <a:lnTo>
                      <a:pt x="100" y="69"/>
                    </a:lnTo>
                    <a:lnTo>
                      <a:pt x="100" y="67"/>
                    </a:lnTo>
                    <a:lnTo>
                      <a:pt x="97" y="67"/>
                    </a:lnTo>
                    <a:lnTo>
                      <a:pt x="95" y="67"/>
                    </a:lnTo>
                    <a:lnTo>
                      <a:pt x="95" y="65"/>
                    </a:lnTo>
                    <a:lnTo>
                      <a:pt x="93" y="65"/>
                    </a:lnTo>
                    <a:lnTo>
                      <a:pt x="93" y="67"/>
                    </a:lnTo>
                    <a:lnTo>
                      <a:pt x="90" y="67"/>
                    </a:lnTo>
                    <a:lnTo>
                      <a:pt x="90" y="69"/>
                    </a:lnTo>
                    <a:lnTo>
                      <a:pt x="88" y="69"/>
                    </a:lnTo>
                    <a:lnTo>
                      <a:pt x="88" y="72"/>
                    </a:lnTo>
                    <a:lnTo>
                      <a:pt x="88" y="74"/>
                    </a:lnTo>
                    <a:lnTo>
                      <a:pt x="88" y="72"/>
                    </a:lnTo>
                    <a:lnTo>
                      <a:pt x="85" y="72"/>
                    </a:lnTo>
                    <a:lnTo>
                      <a:pt x="85" y="74"/>
                    </a:lnTo>
                    <a:lnTo>
                      <a:pt x="85" y="72"/>
                    </a:lnTo>
                    <a:lnTo>
                      <a:pt x="83" y="72"/>
                    </a:lnTo>
                    <a:lnTo>
                      <a:pt x="81" y="74"/>
                    </a:lnTo>
                    <a:lnTo>
                      <a:pt x="78" y="74"/>
                    </a:lnTo>
                    <a:lnTo>
                      <a:pt x="76" y="74"/>
                    </a:lnTo>
                    <a:lnTo>
                      <a:pt x="74" y="74"/>
                    </a:lnTo>
                    <a:lnTo>
                      <a:pt x="71" y="74"/>
                    </a:lnTo>
                    <a:lnTo>
                      <a:pt x="69" y="74"/>
                    </a:lnTo>
                    <a:lnTo>
                      <a:pt x="66" y="74"/>
                    </a:lnTo>
                    <a:lnTo>
                      <a:pt x="66" y="77"/>
                    </a:lnTo>
                    <a:lnTo>
                      <a:pt x="66" y="79"/>
                    </a:lnTo>
                    <a:lnTo>
                      <a:pt x="66" y="77"/>
                    </a:lnTo>
                    <a:lnTo>
                      <a:pt x="64" y="79"/>
                    </a:lnTo>
                    <a:lnTo>
                      <a:pt x="64" y="81"/>
                    </a:lnTo>
                    <a:lnTo>
                      <a:pt x="64" y="84"/>
                    </a:lnTo>
                    <a:lnTo>
                      <a:pt x="66" y="84"/>
                    </a:lnTo>
                    <a:lnTo>
                      <a:pt x="66" y="86"/>
                    </a:lnTo>
                    <a:lnTo>
                      <a:pt x="69" y="86"/>
                    </a:lnTo>
                    <a:lnTo>
                      <a:pt x="66" y="86"/>
                    </a:lnTo>
                    <a:lnTo>
                      <a:pt x="64" y="86"/>
                    </a:lnTo>
                    <a:lnTo>
                      <a:pt x="64" y="88"/>
                    </a:lnTo>
                    <a:lnTo>
                      <a:pt x="62" y="88"/>
                    </a:lnTo>
                    <a:lnTo>
                      <a:pt x="59" y="88"/>
                    </a:lnTo>
                    <a:lnTo>
                      <a:pt x="57" y="88"/>
                    </a:lnTo>
                    <a:lnTo>
                      <a:pt x="55" y="88"/>
                    </a:lnTo>
                    <a:lnTo>
                      <a:pt x="52" y="88"/>
                    </a:lnTo>
                    <a:lnTo>
                      <a:pt x="50" y="91"/>
                    </a:lnTo>
                    <a:lnTo>
                      <a:pt x="47" y="88"/>
                    </a:lnTo>
                    <a:lnTo>
                      <a:pt x="45" y="88"/>
                    </a:lnTo>
                    <a:lnTo>
                      <a:pt x="43" y="88"/>
                    </a:lnTo>
                    <a:lnTo>
                      <a:pt x="40" y="88"/>
                    </a:lnTo>
                    <a:lnTo>
                      <a:pt x="38" y="88"/>
                    </a:lnTo>
                    <a:lnTo>
                      <a:pt x="36" y="88"/>
                    </a:lnTo>
                    <a:lnTo>
                      <a:pt x="33" y="88"/>
                    </a:lnTo>
                    <a:lnTo>
                      <a:pt x="31" y="88"/>
                    </a:lnTo>
                    <a:lnTo>
                      <a:pt x="29" y="88"/>
                    </a:lnTo>
                    <a:lnTo>
                      <a:pt x="29" y="86"/>
                    </a:lnTo>
                    <a:lnTo>
                      <a:pt x="26" y="86"/>
                    </a:lnTo>
                    <a:lnTo>
                      <a:pt x="24" y="86"/>
                    </a:lnTo>
                    <a:lnTo>
                      <a:pt x="24" y="84"/>
                    </a:lnTo>
                    <a:lnTo>
                      <a:pt x="21" y="84"/>
                    </a:lnTo>
                    <a:lnTo>
                      <a:pt x="21" y="81"/>
                    </a:lnTo>
                    <a:lnTo>
                      <a:pt x="19" y="81"/>
                    </a:lnTo>
                    <a:lnTo>
                      <a:pt x="19" y="79"/>
                    </a:lnTo>
                    <a:lnTo>
                      <a:pt x="17" y="79"/>
                    </a:lnTo>
                    <a:lnTo>
                      <a:pt x="17" y="77"/>
                    </a:lnTo>
                    <a:lnTo>
                      <a:pt x="14" y="77"/>
                    </a:lnTo>
                    <a:lnTo>
                      <a:pt x="12" y="77"/>
                    </a:lnTo>
                    <a:lnTo>
                      <a:pt x="10" y="77"/>
                    </a:lnTo>
                    <a:lnTo>
                      <a:pt x="10" y="74"/>
                    </a:lnTo>
                    <a:lnTo>
                      <a:pt x="10" y="72"/>
                    </a:lnTo>
                    <a:lnTo>
                      <a:pt x="10" y="69"/>
                    </a:lnTo>
                    <a:lnTo>
                      <a:pt x="7" y="69"/>
                    </a:lnTo>
                    <a:lnTo>
                      <a:pt x="5" y="69"/>
                    </a:lnTo>
                    <a:lnTo>
                      <a:pt x="5" y="67"/>
                    </a:lnTo>
                    <a:lnTo>
                      <a:pt x="5" y="65"/>
                    </a:lnTo>
                    <a:lnTo>
                      <a:pt x="2" y="62"/>
                    </a:lnTo>
                    <a:lnTo>
                      <a:pt x="2" y="60"/>
                    </a:lnTo>
                    <a:lnTo>
                      <a:pt x="0" y="60"/>
                    </a:lnTo>
                    <a:lnTo>
                      <a:pt x="2" y="60"/>
                    </a:lnTo>
                    <a:lnTo>
                      <a:pt x="0" y="60"/>
                    </a:lnTo>
                    <a:lnTo>
                      <a:pt x="0" y="58"/>
                    </a:lnTo>
                    <a:lnTo>
                      <a:pt x="2" y="60"/>
                    </a:lnTo>
                    <a:lnTo>
                      <a:pt x="2" y="58"/>
                    </a:lnTo>
                    <a:lnTo>
                      <a:pt x="2" y="55"/>
                    </a:lnTo>
                    <a:lnTo>
                      <a:pt x="2" y="53"/>
                    </a:lnTo>
                    <a:lnTo>
                      <a:pt x="5" y="53"/>
                    </a:lnTo>
                    <a:lnTo>
                      <a:pt x="5" y="50"/>
                    </a:lnTo>
                    <a:lnTo>
                      <a:pt x="5" y="48"/>
                    </a:lnTo>
                    <a:lnTo>
                      <a:pt x="5" y="46"/>
                    </a:lnTo>
                    <a:lnTo>
                      <a:pt x="5" y="43"/>
                    </a:lnTo>
                    <a:lnTo>
                      <a:pt x="7" y="43"/>
                    </a:lnTo>
                    <a:lnTo>
                      <a:pt x="7" y="41"/>
                    </a:lnTo>
                    <a:lnTo>
                      <a:pt x="10" y="41"/>
                    </a:lnTo>
                    <a:lnTo>
                      <a:pt x="10" y="39"/>
                    </a:lnTo>
                    <a:lnTo>
                      <a:pt x="10" y="36"/>
                    </a:lnTo>
                    <a:lnTo>
                      <a:pt x="12" y="36"/>
                    </a:lnTo>
                    <a:lnTo>
                      <a:pt x="14" y="36"/>
                    </a:lnTo>
                    <a:lnTo>
                      <a:pt x="17" y="36"/>
                    </a:lnTo>
                    <a:lnTo>
                      <a:pt x="19" y="39"/>
                    </a:lnTo>
                    <a:lnTo>
                      <a:pt x="21" y="39"/>
                    </a:lnTo>
                    <a:lnTo>
                      <a:pt x="21" y="36"/>
                    </a:lnTo>
                    <a:lnTo>
                      <a:pt x="24" y="36"/>
                    </a:lnTo>
                    <a:lnTo>
                      <a:pt x="24" y="39"/>
                    </a:lnTo>
                    <a:lnTo>
                      <a:pt x="26" y="39"/>
                    </a:lnTo>
                    <a:lnTo>
                      <a:pt x="26" y="36"/>
                    </a:lnTo>
                    <a:lnTo>
                      <a:pt x="29" y="36"/>
                    </a:lnTo>
                    <a:lnTo>
                      <a:pt x="31" y="36"/>
                    </a:lnTo>
                    <a:lnTo>
                      <a:pt x="31" y="34"/>
                    </a:lnTo>
                    <a:lnTo>
                      <a:pt x="33" y="34"/>
                    </a:lnTo>
                    <a:lnTo>
                      <a:pt x="33" y="31"/>
                    </a:lnTo>
                    <a:lnTo>
                      <a:pt x="36" y="34"/>
                    </a:lnTo>
                    <a:lnTo>
                      <a:pt x="36" y="31"/>
                    </a:lnTo>
                    <a:lnTo>
                      <a:pt x="36" y="29"/>
                    </a:lnTo>
                    <a:lnTo>
                      <a:pt x="38" y="29"/>
                    </a:lnTo>
                    <a:lnTo>
                      <a:pt x="40" y="27"/>
                    </a:lnTo>
                    <a:lnTo>
                      <a:pt x="40" y="29"/>
                    </a:lnTo>
                    <a:lnTo>
                      <a:pt x="40" y="27"/>
                    </a:lnTo>
                    <a:lnTo>
                      <a:pt x="43" y="27"/>
                    </a:lnTo>
                    <a:lnTo>
                      <a:pt x="43" y="24"/>
                    </a:lnTo>
                    <a:lnTo>
                      <a:pt x="43" y="22"/>
                    </a:lnTo>
                    <a:lnTo>
                      <a:pt x="43" y="20"/>
                    </a:lnTo>
                    <a:lnTo>
                      <a:pt x="45" y="20"/>
                    </a:lnTo>
                    <a:lnTo>
                      <a:pt x="45" y="17"/>
                    </a:lnTo>
                    <a:lnTo>
                      <a:pt x="45" y="15"/>
                    </a:lnTo>
                    <a:lnTo>
                      <a:pt x="47" y="15"/>
                    </a:lnTo>
                    <a:lnTo>
                      <a:pt x="50" y="15"/>
                    </a:lnTo>
                    <a:lnTo>
                      <a:pt x="52" y="15"/>
                    </a:lnTo>
                    <a:lnTo>
                      <a:pt x="52" y="12"/>
                    </a:lnTo>
                    <a:lnTo>
                      <a:pt x="52" y="10"/>
                    </a:lnTo>
                    <a:lnTo>
                      <a:pt x="55" y="10"/>
                    </a:lnTo>
                    <a:lnTo>
                      <a:pt x="55" y="8"/>
                    </a:lnTo>
                    <a:lnTo>
                      <a:pt x="57" y="8"/>
                    </a:lnTo>
                    <a:lnTo>
                      <a:pt x="57" y="5"/>
                    </a:lnTo>
                    <a:lnTo>
                      <a:pt x="59" y="5"/>
                    </a:lnTo>
                    <a:lnTo>
                      <a:pt x="62" y="5"/>
                    </a:lnTo>
                    <a:lnTo>
                      <a:pt x="64" y="5"/>
                    </a:lnTo>
                    <a:lnTo>
                      <a:pt x="66" y="5"/>
                    </a:lnTo>
                    <a:lnTo>
                      <a:pt x="66" y="3"/>
                    </a:lnTo>
                    <a:lnTo>
                      <a:pt x="69" y="3"/>
                    </a:lnTo>
                    <a:lnTo>
                      <a:pt x="69" y="5"/>
                    </a:lnTo>
                    <a:lnTo>
                      <a:pt x="69" y="3"/>
                    </a:lnTo>
                    <a:lnTo>
                      <a:pt x="71" y="3"/>
                    </a:lnTo>
                    <a:lnTo>
                      <a:pt x="71" y="5"/>
                    </a:lnTo>
                    <a:lnTo>
                      <a:pt x="71" y="8"/>
                    </a:lnTo>
                    <a:lnTo>
                      <a:pt x="71" y="10"/>
                    </a:lnTo>
                    <a:lnTo>
                      <a:pt x="74" y="10"/>
                    </a:lnTo>
                    <a:lnTo>
                      <a:pt x="76" y="10"/>
                    </a:lnTo>
                    <a:lnTo>
                      <a:pt x="78" y="10"/>
                    </a:lnTo>
                    <a:lnTo>
                      <a:pt x="78" y="8"/>
                    </a:lnTo>
                    <a:lnTo>
                      <a:pt x="81" y="8"/>
                    </a:lnTo>
                    <a:lnTo>
                      <a:pt x="81" y="5"/>
                    </a:lnTo>
                    <a:lnTo>
                      <a:pt x="81" y="3"/>
                    </a:lnTo>
                    <a:lnTo>
                      <a:pt x="83" y="3"/>
                    </a:lnTo>
                    <a:lnTo>
                      <a:pt x="85" y="3"/>
                    </a:lnTo>
                    <a:lnTo>
                      <a:pt x="85" y="0"/>
                    </a:lnTo>
                    <a:lnTo>
                      <a:pt x="88" y="0"/>
                    </a:lnTo>
                    <a:lnTo>
                      <a:pt x="9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09" name="Freeform 56637">
                <a:extLst>
                  <a:ext uri="{FF2B5EF4-FFF2-40B4-BE49-F238E27FC236}">
                    <a16:creationId xmlns:a16="http://schemas.microsoft.com/office/drawing/2014/main" id="{C6E03324-F53F-4751-932B-F81E5D912E2C}"/>
                  </a:ext>
                </a:extLst>
              </p:cNvPr>
              <p:cNvSpPr>
                <a:spLocks/>
              </p:cNvSpPr>
              <p:nvPr/>
            </p:nvSpPr>
            <p:spPr bwMode="auto">
              <a:xfrm>
                <a:off x="4185502" y="4850087"/>
                <a:ext cx="208726" cy="132129"/>
              </a:xfrm>
              <a:custGeom>
                <a:avLst/>
                <a:gdLst>
                  <a:gd name="T0" fmla="*/ 97 w 109"/>
                  <a:gd name="T1" fmla="*/ 3 h 69"/>
                  <a:gd name="T2" fmla="*/ 102 w 109"/>
                  <a:gd name="T3" fmla="*/ 10 h 69"/>
                  <a:gd name="T4" fmla="*/ 102 w 109"/>
                  <a:gd name="T5" fmla="*/ 14 h 69"/>
                  <a:gd name="T6" fmla="*/ 107 w 109"/>
                  <a:gd name="T7" fmla="*/ 19 h 69"/>
                  <a:gd name="T8" fmla="*/ 105 w 109"/>
                  <a:gd name="T9" fmla="*/ 17 h 69"/>
                  <a:gd name="T10" fmla="*/ 100 w 109"/>
                  <a:gd name="T11" fmla="*/ 17 h 69"/>
                  <a:gd name="T12" fmla="*/ 97 w 109"/>
                  <a:gd name="T13" fmla="*/ 22 h 69"/>
                  <a:gd name="T14" fmla="*/ 90 w 109"/>
                  <a:gd name="T15" fmla="*/ 24 h 69"/>
                  <a:gd name="T16" fmla="*/ 83 w 109"/>
                  <a:gd name="T17" fmla="*/ 29 h 69"/>
                  <a:gd name="T18" fmla="*/ 76 w 109"/>
                  <a:gd name="T19" fmla="*/ 31 h 69"/>
                  <a:gd name="T20" fmla="*/ 76 w 109"/>
                  <a:gd name="T21" fmla="*/ 36 h 69"/>
                  <a:gd name="T22" fmla="*/ 78 w 109"/>
                  <a:gd name="T23" fmla="*/ 43 h 69"/>
                  <a:gd name="T24" fmla="*/ 76 w 109"/>
                  <a:gd name="T25" fmla="*/ 50 h 69"/>
                  <a:gd name="T26" fmla="*/ 71 w 109"/>
                  <a:gd name="T27" fmla="*/ 50 h 69"/>
                  <a:gd name="T28" fmla="*/ 64 w 109"/>
                  <a:gd name="T29" fmla="*/ 52 h 69"/>
                  <a:gd name="T30" fmla="*/ 64 w 109"/>
                  <a:gd name="T31" fmla="*/ 57 h 69"/>
                  <a:gd name="T32" fmla="*/ 67 w 109"/>
                  <a:gd name="T33" fmla="*/ 64 h 69"/>
                  <a:gd name="T34" fmla="*/ 59 w 109"/>
                  <a:gd name="T35" fmla="*/ 69 h 69"/>
                  <a:gd name="T36" fmla="*/ 55 w 109"/>
                  <a:gd name="T37" fmla="*/ 64 h 69"/>
                  <a:gd name="T38" fmla="*/ 50 w 109"/>
                  <a:gd name="T39" fmla="*/ 64 h 69"/>
                  <a:gd name="T40" fmla="*/ 45 w 109"/>
                  <a:gd name="T41" fmla="*/ 64 h 69"/>
                  <a:gd name="T42" fmla="*/ 45 w 109"/>
                  <a:gd name="T43" fmla="*/ 60 h 69"/>
                  <a:gd name="T44" fmla="*/ 38 w 109"/>
                  <a:gd name="T45" fmla="*/ 60 h 69"/>
                  <a:gd name="T46" fmla="*/ 33 w 109"/>
                  <a:gd name="T47" fmla="*/ 64 h 69"/>
                  <a:gd name="T48" fmla="*/ 26 w 109"/>
                  <a:gd name="T49" fmla="*/ 64 h 69"/>
                  <a:gd name="T50" fmla="*/ 19 w 109"/>
                  <a:gd name="T51" fmla="*/ 67 h 69"/>
                  <a:gd name="T52" fmla="*/ 12 w 109"/>
                  <a:gd name="T53" fmla="*/ 67 h 69"/>
                  <a:gd name="T54" fmla="*/ 7 w 109"/>
                  <a:gd name="T55" fmla="*/ 62 h 69"/>
                  <a:gd name="T56" fmla="*/ 7 w 109"/>
                  <a:gd name="T57" fmla="*/ 62 h 69"/>
                  <a:gd name="T58" fmla="*/ 12 w 109"/>
                  <a:gd name="T59" fmla="*/ 62 h 69"/>
                  <a:gd name="T60" fmla="*/ 19 w 109"/>
                  <a:gd name="T61" fmla="*/ 60 h 69"/>
                  <a:gd name="T62" fmla="*/ 14 w 109"/>
                  <a:gd name="T63" fmla="*/ 55 h 69"/>
                  <a:gd name="T64" fmla="*/ 10 w 109"/>
                  <a:gd name="T65" fmla="*/ 50 h 69"/>
                  <a:gd name="T66" fmla="*/ 10 w 109"/>
                  <a:gd name="T67" fmla="*/ 45 h 69"/>
                  <a:gd name="T68" fmla="*/ 7 w 109"/>
                  <a:gd name="T69" fmla="*/ 43 h 69"/>
                  <a:gd name="T70" fmla="*/ 7 w 109"/>
                  <a:gd name="T71" fmla="*/ 38 h 69"/>
                  <a:gd name="T72" fmla="*/ 10 w 109"/>
                  <a:gd name="T73" fmla="*/ 31 h 69"/>
                  <a:gd name="T74" fmla="*/ 5 w 109"/>
                  <a:gd name="T75" fmla="*/ 31 h 69"/>
                  <a:gd name="T76" fmla="*/ 0 w 109"/>
                  <a:gd name="T77" fmla="*/ 26 h 69"/>
                  <a:gd name="T78" fmla="*/ 7 w 109"/>
                  <a:gd name="T79" fmla="*/ 22 h 69"/>
                  <a:gd name="T80" fmla="*/ 12 w 109"/>
                  <a:gd name="T81" fmla="*/ 17 h 69"/>
                  <a:gd name="T82" fmla="*/ 22 w 109"/>
                  <a:gd name="T83" fmla="*/ 17 h 69"/>
                  <a:gd name="T84" fmla="*/ 24 w 109"/>
                  <a:gd name="T85" fmla="*/ 19 h 69"/>
                  <a:gd name="T86" fmla="*/ 29 w 109"/>
                  <a:gd name="T87" fmla="*/ 22 h 69"/>
                  <a:gd name="T88" fmla="*/ 33 w 109"/>
                  <a:gd name="T89" fmla="*/ 19 h 69"/>
                  <a:gd name="T90" fmla="*/ 40 w 109"/>
                  <a:gd name="T91" fmla="*/ 22 h 69"/>
                  <a:gd name="T92" fmla="*/ 43 w 109"/>
                  <a:gd name="T93" fmla="*/ 19 h 69"/>
                  <a:gd name="T94" fmla="*/ 50 w 109"/>
                  <a:gd name="T95" fmla="*/ 17 h 69"/>
                  <a:gd name="T96" fmla="*/ 55 w 109"/>
                  <a:gd name="T97" fmla="*/ 12 h 69"/>
                  <a:gd name="T98" fmla="*/ 62 w 109"/>
                  <a:gd name="T99" fmla="*/ 10 h 69"/>
                  <a:gd name="T100" fmla="*/ 69 w 109"/>
                  <a:gd name="T101" fmla="*/ 12 h 69"/>
                  <a:gd name="T102" fmla="*/ 76 w 109"/>
                  <a:gd name="T103" fmla="*/ 7 h 69"/>
                  <a:gd name="T104" fmla="*/ 86 w 109"/>
                  <a:gd name="T105" fmla="*/ 7 h 69"/>
                  <a:gd name="T106" fmla="*/ 88 w 109"/>
                  <a:gd name="T107" fmla="*/ 3 h 69"/>
                  <a:gd name="T108" fmla="*/ 90 w 109"/>
                  <a:gd name="T10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9" h="69">
                    <a:moveTo>
                      <a:pt x="97" y="0"/>
                    </a:moveTo>
                    <a:lnTo>
                      <a:pt x="100" y="0"/>
                    </a:lnTo>
                    <a:lnTo>
                      <a:pt x="100" y="3"/>
                    </a:lnTo>
                    <a:lnTo>
                      <a:pt x="97" y="3"/>
                    </a:lnTo>
                    <a:lnTo>
                      <a:pt x="97" y="5"/>
                    </a:lnTo>
                    <a:lnTo>
                      <a:pt x="100" y="7"/>
                    </a:lnTo>
                    <a:lnTo>
                      <a:pt x="102" y="7"/>
                    </a:lnTo>
                    <a:lnTo>
                      <a:pt x="102" y="10"/>
                    </a:lnTo>
                    <a:lnTo>
                      <a:pt x="100" y="10"/>
                    </a:lnTo>
                    <a:lnTo>
                      <a:pt x="100" y="12"/>
                    </a:lnTo>
                    <a:lnTo>
                      <a:pt x="102" y="12"/>
                    </a:lnTo>
                    <a:lnTo>
                      <a:pt x="102" y="14"/>
                    </a:lnTo>
                    <a:lnTo>
                      <a:pt x="105" y="14"/>
                    </a:lnTo>
                    <a:lnTo>
                      <a:pt x="105" y="17"/>
                    </a:lnTo>
                    <a:lnTo>
                      <a:pt x="107" y="17"/>
                    </a:lnTo>
                    <a:lnTo>
                      <a:pt x="107" y="19"/>
                    </a:lnTo>
                    <a:lnTo>
                      <a:pt x="109" y="19"/>
                    </a:lnTo>
                    <a:lnTo>
                      <a:pt x="107" y="19"/>
                    </a:lnTo>
                    <a:lnTo>
                      <a:pt x="105" y="19"/>
                    </a:lnTo>
                    <a:lnTo>
                      <a:pt x="105" y="17"/>
                    </a:lnTo>
                    <a:lnTo>
                      <a:pt x="102" y="17"/>
                    </a:lnTo>
                    <a:lnTo>
                      <a:pt x="100" y="17"/>
                    </a:lnTo>
                    <a:lnTo>
                      <a:pt x="100" y="14"/>
                    </a:lnTo>
                    <a:lnTo>
                      <a:pt x="100" y="17"/>
                    </a:lnTo>
                    <a:lnTo>
                      <a:pt x="97" y="17"/>
                    </a:lnTo>
                    <a:lnTo>
                      <a:pt x="95" y="19"/>
                    </a:lnTo>
                    <a:lnTo>
                      <a:pt x="97" y="19"/>
                    </a:lnTo>
                    <a:lnTo>
                      <a:pt x="97" y="22"/>
                    </a:lnTo>
                    <a:lnTo>
                      <a:pt x="95" y="22"/>
                    </a:lnTo>
                    <a:lnTo>
                      <a:pt x="93" y="22"/>
                    </a:lnTo>
                    <a:lnTo>
                      <a:pt x="90" y="22"/>
                    </a:lnTo>
                    <a:lnTo>
                      <a:pt x="90" y="24"/>
                    </a:lnTo>
                    <a:lnTo>
                      <a:pt x="88" y="24"/>
                    </a:lnTo>
                    <a:lnTo>
                      <a:pt x="88" y="26"/>
                    </a:lnTo>
                    <a:lnTo>
                      <a:pt x="86" y="26"/>
                    </a:lnTo>
                    <a:lnTo>
                      <a:pt x="83" y="29"/>
                    </a:lnTo>
                    <a:lnTo>
                      <a:pt x="81" y="29"/>
                    </a:lnTo>
                    <a:lnTo>
                      <a:pt x="81" y="31"/>
                    </a:lnTo>
                    <a:lnTo>
                      <a:pt x="78" y="31"/>
                    </a:lnTo>
                    <a:lnTo>
                      <a:pt x="76" y="31"/>
                    </a:lnTo>
                    <a:lnTo>
                      <a:pt x="76" y="33"/>
                    </a:lnTo>
                    <a:lnTo>
                      <a:pt x="74" y="33"/>
                    </a:lnTo>
                    <a:lnTo>
                      <a:pt x="74" y="36"/>
                    </a:lnTo>
                    <a:lnTo>
                      <a:pt x="76" y="36"/>
                    </a:lnTo>
                    <a:lnTo>
                      <a:pt x="76" y="38"/>
                    </a:lnTo>
                    <a:lnTo>
                      <a:pt x="78" y="38"/>
                    </a:lnTo>
                    <a:lnTo>
                      <a:pt x="78" y="41"/>
                    </a:lnTo>
                    <a:lnTo>
                      <a:pt x="78" y="43"/>
                    </a:lnTo>
                    <a:lnTo>
                      <a:pt x="78" y="45"/>
                    </a:lnTo>
                    <a:lnTo>
                      <a:pt x="76" y="45"/>
                    </a:lnTo>
                    <a:lnTo>
                      <a:pt x="76" y="48"/>
                    </a:lnTo>
                    <a:lnTo>
                      <a:pt x="76" y="50"/>
                    </a:lnTo>
                    <a:lnTo>
                      <a:pt x="76" y="48"/>
                    </a:lnTo>
                    <a:lnTo>
                      <a:pt x="74" y="48"/>
                    </a:lnTo>
                    <a:lnTo>
                      <a:pt x="71" y="48"/>
                    </a:lnTo>
                    <a:lnTo>
                      <a:pt x="71" y="50"/>
                    </a:lnTo>
                    <a:lnTo>
                      <a:pt x="69" y="50"/>
                    </a:lnTo>
                    <a:lnTo>
                      <a:pt x="67" y="50"/>
                    </a:lnTo>
                    <a:lnTo>
                      <a:pt x="67" y="52"/>
                    </a:lnTo>
                    <a:lnTo>
                      <a:pt x="64" y="52"/>
                    </a:lnTo>
                    <a:lnTo>
                      <a:pt x="64" y="55"/>
                    </a:lnTo>
                    <a:lnTo>
                      <a:pt x="67" y="55"/>
                    </a:lnTo>
                    <a:lnTo>
                      <a:pt x="67" y="57"/>
                    </a:lnTo>
                    <a:lnTo>
                      <a:pt x="64" y="57"/>
                    </a:lnTo>
                    <a:lnTo>
                      <a:pt x="64" y="60"/>
                    </a:lnTo>
                    <a:lnTo>
                      <a:pt x="64" y="62"/>
                    </a:lnTo>
                    <a:lnTo>
                      <a:pt x="64" y="64"/>
                    </a:lnTo>
                    <a:lnTo>
                      <a:pt x="67" y="64"/>
                    </a:lnTo>
                    <a:lnTo>
                      <a:pt x="67" y="67"/>
                    </a:lnTo>
                    <a:lnTo>
                      <a:pt x="64" y="67"/>
                    </a:lnTo>
                    <a:lnTo>
                      <a:pt x="62" y="67"/>
                    </a:lnTo>
                    <a:lnTo>
                      <a:pt x="59" y="69"/>
                    </a:lnTo>
                    <a:lnTo>
                      <a:pt x="59" y="67"/>
                    </a:lnTo>
                    <a:lnTo>
                      <a:pt x="57" y="67"/>
                    </a:lnTo>
                    <a:lnTo>
                      <a:pt x="57" y="64"/>
                    </a:lnTo>
                    <a:lnTo>
                      <a:pt x="55" y="64"/>
                    </a:lnTo>
                    <a:lnTo>
                      <a:pt x="52" y="64"/>
                    </a:lnTo>
                    <a:lnTo>
                      <a:pt x="52" y="62"/>
                    </a:lnTo>
                    <a:lnTo>
                      <a:pt x="52" y="64"/>
                    </a:lnTo>
                    <a:lnTo>
                      <a:pt x="50" y="64"/>
                    </a:lnTo>
                    <a:lnTo>
                      <a:pt x="50" y="67"/>
                    </a:lnTo>
                    <a:lnTo>
                      <a:pt x="48" y="67"/>
                    </a:lnTo>
                    <a:lnTo>
                      <a:pt x="48" y="64"/>
                    </a:lnTo>
                    <a:lnTo>
                      <a:pt x="45" y="64"/>
                    </a:lnTo>
                    <a:lnTo>
                      <a:pt x="45" y="62"/>
                    </a:lnTo>
                    <a:lnTo>
                      <a:pt x="45" y="64"/>
                    </a:lnTo>
                    <a:lnTo>
                      <a:pt x="45" y="62"/>
                    </a:lnTo>
                    <a:lnTo>
                      <a:pt x="45" y="60"/>
                    </a:lnTo>
                    <a:lnTo>
                      <a:pt x="43" y="60"/>
                    </a:lnTo>
                    <a:lnTo>
                      <a:pt x="43" y="57"/>
                    </a:lnTo>
                    <a:lnTo>
                      <a:pt x="40" y="57"/>
                    </a:lnTo>
                    <a:lnTo>
                      <a:pt x="38" y="60"/>
                    </a:lnTo>
                    <a:lnTo>
                      <a:pt x="38" y="62"/>
                    </a:lnTo>
                    <a:lnTo>
                      <a:pt x="38" y="64"/>
                    </a:lnTo>
                    <a:lnTo>
                      <a:pt x="36" y="64"/>
                    </a:lnTo>
                    <a:lnTo>
                      <a:pt x="33" y="64"/>
                    </a:lnTo>
                    <a:lnTo>
                      <a:pt x="31" y="64"/>
                    </a:lnTo>
                    <a:lnTo>
                      <a:pt x="29" y="64"/>
                    </a:lnTo>
                    <a:lnTo>
                      <a:pt x="29" y="67"/>
                    </a:lnTo>
                    <a:lnTo>
                      <a:pt x="26" y="64"/>
                    </a:lnTo>
                    <a:lnTo>
                      <a:pt x="24" y="64"/>
                    </a:lnTo>
                    <a:lnTo>
                      <a:pt x="22" y="64"/>
                    </a:lnTo>
                    <a:lnTo>
                      <a:pt x="22" y="67"/>
                    </a:lnTo>
                    <a:lnTo>
                      <a:pt x="19" y="67"/>
                    </a:lnTo>
                    <a:lnTo>
                      <a:pt x="17" y="67"/>
                    </a:lnTo>
                    <a:lnTo>
                      <a:pt x="17" y="64"/>
                    </a:lnTo>
                    <a:lnTo>
                      <a:pt x="14" y="67"/>
                    </a:lnTo>
                    <a:lnTo>
                      <a:pt x="12" y="67"/>
                    </a:lnTo>
                    <a:lnTo>
                      <a:pt x="10" y="67"/>
                    </a:lnTo>
                    <a:lnTo>
                      <a:pt x="10" y="64"/>
                    </a:lnTo>
                    <a:lnTo>
                      <a:pt x="7" y="64"/>
                    </a:lnTo>
                    <a:lnTo>
                      <a:pt x="7" y="62"/>
                    </a:lnTo>
                    <a:lnTo>
                      <a:pt x="7" y="64"/>
                    </a:lnTo>
                    <a:lnTo>
                      <a:pt x="7" y="62"/>
                    </a:lnTo>
                    <a:lnTo>
                      <a:pt x="7" y="64"/>
                    </a:lnTo>
                    <a:lnTo>
                      <a:pt x="7" y="62"/>
                    </a:lnTo>
                    <a:lnTo>
                      <a:pt x="10" y="62"/>
                    </a:lnTo>
                    <a:lnTo>
                      <a:pt x="7" y="62"/>
                    </a:lnTo>
                    <a:lnTo>
                      <a:pt x="10" y="62"/>
                    </a:lnTo>
                    <a:lnTo>
                      <a:pt x="12" y="62"/>
                    </a:lnTo>
                    <a:lnTo>
                      <a:pt x="12" y="60"/>
                    </a:lnTo>
                    <a:lnTo>
                      <a:pt x="14" y="60"/>
                    </a:lnTo>
                    <a:lnTo>
                      <a:pt x="17" y="60"/>
                    </a:lnTo>
                    <a:lnTo>
                      <a:pt x="19" y="60"/>
                    </a:lnTo>
                    <a:lnTo>
                      <a:pt x="19" y="57"/>
                    </a:lnTo>
                    <a:lnTo>
                      <a:pt x="17" y="57"/>
                    </a:lnTo>
                    <a:lnTo>
                      <a:pt x="17" y="55"/>
                    </a:lnTo>
                    <a:lnTo>
                      <a:pt x="14" y="55"/>
                    </a:lnTo>
                    <a:lnTo>
                      <a:pt x="14" y="52"/>
                    </a:lnTo>
                    <a:lnTo>
                      <a:pt x="12" y="52"/>
                    </a:lnTo>
                    <a:lnTo>
                      <a:pt x="12" y="50"/>
                    </a:lnTo>
                    <a:lnTo>
                      <a:pt x="10" y="50"/>
                    </a:lnTo>
                    <a:lnTo>
                      <a:pt x="7" y="50"/>
                    </a:lnTo>
                    <a:lnTo>
                      <a:pt x="7" y="48"/>
                    </a:lnTo>
                    <a:lnTo>
                      <a:pt x="7" y="45"/>
                    </a:lnTo>
                    <a:lnTo>
                      <a:pt x="10" y="45"/>
                    </a:lnTo>
                    <a:lnTo>
                      <a:pt x="10" y="43"/>
                    </a:lnTo>
                    <a:lnTo>
                      <a:pt x="10" y="41"/>
                    </a:lnTo>
                    <a:lnTo>
                      <a:pt x="7" y="41"/>
                    </a:lnTo>
                    <a:lnTo>
                      <a:pt x="7" y="43"/>
                    </a:lnTo>
                    <a:lnTo>
                      <a:pt x="5" y="43"/>
                    </a:lnTo>
                    <a:lnTo>
                      <a:pt x="5" y="41"/>
                    </a:lnTo>
                    <a:lnTo>
                      <a:pt x="5" y="38"/>
                    </a:lnTo>
                    <a:lnTo>
                      <a:pt x="7" y="38"/>
                    </a:lnTo>
                    <a:lnTo>
                      <a:pt x="7" y="36"/>
                    </a:lnTo>
                    <a:lnTo>
                      <a:pt x="10" y="36"/>
                    </a:lnTo>
                    <a:lnTo>
                      <a:pt x="10" y="33"/>
                    </a:lnTo>
                    <a:lnTo>
                      <a:pt x="10" y="31"/>
                    </a:lnTo>
                    <a:lnTo>
                      <a:pt x="7" y="31"/>
                    </a:lnTo>
                    <a:lnTo>
                      <a:pt x="5" y="31"/>
                    </a:lnTo>
                    <a:lnTo>
                      <a:pt x="3" y="31"/>
                    </a:lnTo>
                    <a:lnTo>
                      <a:pt x="5" y="31"/>
                    </a:lnTo>
                    <a:lnTo>
                      <a:pt x="3" y="31"/>
                    </a:lnTo>
                    <a:lnTo>
                      <a:pt x="3" y="29"/>
                    </a:lnTo>
                    <a:lnTo>
                      <a:pt x="3" y="26"/>
                    </a:lnTo>
                    <a:lnTo>
                      <a:pt x="0" y="26"/>
                    </a:lnTo>
                    <a:lnTo>
                      <a:pt x="3" y="26"/>
                    </a:lnTo>
                    <a:lnTo>
                      <a:pt x="3" y="24"/>
                    </a:lnTo>
                    <a:lnTo>
                      <a:pt x="5" y="24"/>
                    </a:lnTo>
                    <a:lnTo>
                      <a:pt x="7" y="22"/>
                    </a:lnTo>
                    <a:lnTo>
                      <a:pt x="7" y="19"/>
                    </a:lnTo>
                    <a:lnTo>
                      <a:pt x="10" y="19"/>
                    </a:lnTo>
                    <a:lnTo>
                      <a:pt x="12" y="19"/>
                    </a:lnTo>
                    <a:lnTo>
                      <a:pt x="12" y="17"/>
                    </a:lnTo>
                    <a:lnTo>
                      <a:pt x="14" y="17"/>
                    </a:lnTo>
                    <a:lnTo>
                      <a:pt x="17" y="17"/>
                    </a:lnTo>
                    <a:lnTo>
                      <a:pt x="19" y="17"/>
                    </a:lnTo>
                    <a:lnTo>
                      <a:pt x="22" y="17"/>
                    </a:lnTo>
                    <a:lnTo>
                      <a:pt x="22" y="19"/>
                    </a:lnTo>
                    <a:lnTo>
                      <a:pt x="22" y="17"/>
                    </a:lnTo>
                    <a:lnTo>
                      <a:pt x="24" y="17"/>
                    </a:lnTo>
                    <a:lnTo>
                      <a:pt x="24" y="19"/>
                    </a:lnTo>
                    <a:lnTo>
                      <a:pt x="26" y="19"/>
                    </a:lnTo>
                    <a:lnTo>
                      <a:pt x="26" y="22"/>
                    </a:lnTo>
                    <a:lnTo>
                      <a:pt x="29" y="19"/>
                    </a:lnTo>
                    <a:lnTo>
                      <a:pt x="29" y="22"/>
                    </a:lnTo>
                    <a:lnTo>
                      <a:pt x="31" y="19"/>
                    </a:lnTo>
                    <a:lnTo>
                      <a:pt x="31" y="22"/>
                    </a:lnTo>
                    <a:lnTo>
                      <a:pt x="33" y="22"/>
                    </a:lnTo>
                    <a:lnTo>
                      <a:pt x="33" y="19"/>
                    </a:lnTo>
                    <a:lnTo>
                      <a:pt x="36" y="19"/>
                    </a:lnTo>
                    <a:lnTo>
                      <a:pt x="36" y="22"/>
                    </a:lnTo>
                    <a:lnTo>
                      <a:pt x="38" y="22"/>
                    </a:lnTo>
                    <a:lnTo>
                      <a:pt x="40" y="22"/>
                    </a:lnTo>
                    <a:lnTo>
                      <a:pt x="40" y="24"/>
                    </a:lnTo>
                    <a:lnTo>
                      <a:pt x="40" y="22"/>
                    </a:lnTo>
                    <a:lnTo>
                      <a:pt x="40" y="19"/>
                    </a:lnTo>
                    <a:lnTo>
                      <a:pt x="43" y="19"/>
                    </a:lnTo>
                    <a:lnTo>
                      <a:pt x="45" y="19"/>
                    </a:lnTo>
                    <a:lnTo>
                      <a:pt x="45" y="17"/>
                    </a:lnTo>
                    <a:lnTo>
                      <a:pt x="48" y="17"/>
                    </a:lnTo>
                    <a:lnTo>
                      <a:pt x="50" y="17"/>
                    </a:lnTo>
                    <a:lnTo>
                      <a:pt x="50" y="14"/>
                    </a:lnTo>
                    <a:lnTo>
                      <a:pt x="50" y="12"/>
                    </a:lnTo>
                    <a:lnTo>
                      <a:pt x="52" y="12"/>
                    </a:lnTo>
                    <a:lnTo>
                      <a:pt x="55" y="12"/>
                    </a:lnTo>
                    <a:lnTo>
                      <a:pt x="55" y="10"/>
                    </a:lnTo>
                    <a:lnTo>
                      <a:pt x="57" y="10"/>
                    </a:lnTo>
                    <a:lnTo>
                      <a:pt x="59" y="10"/>
                    </a:lnTo>
                    <a:lnTo>
                      <a:pt x="62" y="10"/>
                    </a:lnTo>
                    <a:lnTo>
                      <a:pt x="64" y="10"/>
                    </a:lnTo>
                    <a:lnTo>
                      <a:pt x="67" y="10"/>
                    </a:lnTo>
                    <a:lnTo>
                      <a:pt x="69" y="10"/>
                    </a:lnTo>
                    <a:lnTo>
                      <a:pt x="69" y="12"/>
                    </a:lnTo>
                    <a:lnTo>
                      <a:pt x="71" y="12"/>
                    </a:lnTo>
                    <a:lnTo>
                      <a:pt x="74" y="10"/>
                    </a:lnTo>
                    <a:lnTo>
                      <a:pt x="74" y="7"/>
                    </a:lnTo>
                    <a:lnTo>
                      <a:pt x="76" y="7"/>
                    </a:lnTo>
                    <a:lnTo>
                      <a:pt x="78" y="7"/>
                    </a:lnTo>
                    <a:lnTo>
                      <a:pt x="81" y="7"/>
                    </a:lnTo>
                    <a:lnTo>
                      <a:pt x="83" y="7"/>
                    </a:lnTo>
                    <a:lnTo>
                      <a:pt x="86" y="7"/>
                    </a:lnTo>
                    <a:lnTo>
                      <a:pt x="88" y="10"/>
                    </a:lnTo>
                    <a:lnTo>
                      <a:pt x="88" y="7"/>
                    </a:lnTo>
                    <a:lnTo>
                      <a:pt x="88" y="5"/>
                    </a:lnTo>
                    <a:lnTo>
                      <a:pt x="88" y="3"/>
                    </a:lnTo>
                    <a:lnTo>
                      <a:pt x="88" y="0"/>
                    </a:lnTo>
                    <a:lnTo>
                      <a:pt x="88" y="3"/>
                    </a:lnTo>
                    <a:lnTo>
                      <a:pt x="88" y="0"/>
                    </a:lnTo>
                    <a:lnTo>
                      <a:pt x="90" y="0"/>
                    </a:lnTo>
                    <a:lnTo>
                      <a:pt x="93" y="0"/>
                    </a:lnTo>
                    <a:lnTo>
                      <a:pt x="95" y="0"/>
                    </a:lnTo>
                    <a:lnTo>
                      <a:pt x="97"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10" name="Freeform 56638">
                <a:extLst>
                  <a:ext uri="{FF2B5EF4-FFF2-40B4-BE49-F238E27FC236}">
                    <a16:creationId xmlns:a16="http://schemas.microsoft.com/office/drawing/2014/main" id="{706F920F-9DF9-4389-947E-C18A04610063}"/>
                  </a:ext>
                </a:extLst>
              </p:cNvPr>
              <p:cNvSpPr>
                <a:spLocks/>
              </p:cNvSpPr>
              <p:nvPr/>
            </p:nvSpPr>
            <p:spPr bwMode="auto">
              <a:xfrm>
                <a:off x="4198907" y="4972641"/>
                <a:ext cx="5745" cy="0"/>
              </a:xfrm>
              <a:custGeom>
                <a:avLst/>
                <a:gdLst>
                  <a:gd name="T0" fmla="*/ 0 w 3"/>
                  <a:gd name="T1" fmla="*/ 0 w 3"/>
                  <a:gd name="T2" fmla="*/ 0 w 3"/>
                  <a:gd name="T3" fmla="*/ 0 w 3"/>
                  <a:gd name="T4" fmla="*/ 3 w 3"/>
                  <a:gd name="T5" fmla="*/ 0 w 3"/>
                </a:gdLst>
                <a:ahLst/>
                <a:cxnLst>
                  <a:cxn ang="0">
                    <a:pos x="T0" y="0"/>
                  </a:cxn>
                  <a:cxn ang="0">
                    <a:pos x="T1" y="0"/>
                  </a:cxn>
                  <a:cxn ang="0">
                    <a:pos x="T2" y="0"/>
                  </a:cxn>
                  <a:cxn ang="0">
                    <a:pos x="T3" y="0"/>
                  </a:cxn>
                  <a:cxn ang="0">
                    <a:pos x="T4" y="0"/>
                  </a:cxn>
                  <a:cxn ang="0">
                    <a:pos x="T5" y="0"/>
                  </a:cxn>
                </a:cxnLst>
                <a:rect l="0" t="0" r="r" b="b"/>
                <a:pathLst>
                  <a:path w="3">
                    <a:moveTo>
                      <a:pt x="0" y="0"/>
                    </a:moveTo>
                    <a:lnTo>
                      <a:pt x="0" y="0"/>
                    </a:lnTo>
                    <a:lnTo>
                      <a:pt x="0" y="0"/>
                    </a:lnTo>
                    <a:lnTo>
                      <a:pt x="0" y="0"/>
                    </a:lnTo>
                    <a:lnTo>
                      <a:pt x="3" y="0"/>
                    </a:lnTo>
                    <a:lnTo>
                      <a:pt x="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11" name="Freeform 56639">
                <a:extLst>
                  <a:ext uri="{FF2B5EF4-FFF2-40B4-BE49-F238E27FC236}">
                    <a16:creationId xmlns:a16="http://schemas.microsoft.com/office/drawing/2014/main" id="{72EA99A5-E0B7-40E2-9A4C-528A21BFAE8B}"/>
                  </a:ext>
                </a:extLst>
              </p:cNvPr>
              <p:cNvSpPr>
                <a:spLocks noEditPoints="1"/>
              </p:cNvSpPr>
              <p:nvPr/>
            </p:nvSpPr>
            <p:spPr bwMode="auto">
              <a:xfrm>
                <a:off x="4062948" y="3762419"/>
                <a:ext cx="486387" cy="210639"/>
              </a:xfrm>
              <a:custGeom>
                <a:avLst/>
                <a:gdLst>
                  <a:gd name="T0" fmla="*/ 190 w 254"/>
                  <a:gd name="T1" fmla="*/ 50 h 110"/>
                  <a:gd name="T2" fmla="*/ 185 w 254"/>
                  <a:gd name="T3" fmla="*/ 55 h 110"/>
                  <a:gd name="T4" fmla="*/ 185 w 254"/>
                  <a:gd name="T5" fmla="*/ 60 h 110"/>
                  <a:gd name="T6" fmla="*/ 183 w 254"/>
                  <a:gd name="T7" fmla="*/ 65 h 110"/>
                  <a:gd name="T8" fmla="*/ 180 w 254"/>
                  <a:gd name="T9" fmla="*/ 65 h 110"/>
                  <a:gd name="T10" fmla="*/ 183 w 254"/>
                  <a:gd name="T11" fmla="*/ 67 h 110"/>
                  <a:gd name="T12" fmla="*/ 180 w 254"/>
                  <a:gd name="T13" fmla="*/ 72 h 110"/>
                  <a:gd name="T14" fmla="*/ 178 w 254"/>
                  <a:gd name="T15" fmla="*/ 76 h 110"/>
                  <a:gd name="T16" fmla="*/ 176 w 254"/>
                  <a:gd name="T17" fmla="*/ 84 h 110"/>
                  <a:gd name="T18" fmla="*/ 173 w 254"/>
                  <a:gd name="T19" fmla="*/ 93 h 110"/>
                  <a:gd name="T20" fmla="*/ 169 w 254"/>
                  <a:gd name="T21" fmla="*/ 103 h 110"/>
                  <a:gd name="T22" fmla="*/ 164 w 254"/>
                  <a:gd name="T23" fmla="*/ 110 h 110"/>
                  <a:gd name="T24" fmla="*/ 164 w 254"/>
                  <a:gd name="T25" fmla="*/ 105 h 110"/>
                  <a:gd name="T26" fmla="*/ 164 w 254"/>
                  <a:gd name="T27" fmla="*/ 95 h 110"/>
                  <a:gd name="T28" fmla="*/ 166 w 254"/>
                  <a:gd name="T29" fmla="*/ 88 h 110"/>
                  <a:gd name="T30" fmla="*/ 169 w 254"/>
                  <a:gd name="T31" fmla="*/ 84 h 110"/>
                  <a:gd name="T32" fmla="*/ 171 w 254"/>
                  <a:gd name="T33" fmla="*/ 74 h 110"/>
                  <a:gd name="T34" fmla="*/ 178 w 254"/>
                  <a:gd name="T35" fmla="*/ 69 h 110"/>
                  <a:gd name="T36" fmla="*/ 180 w 254"/>
                  <a:gd name="T37" fmla="*/ 60 h 110"/>
                  <a:gd name="T38" fmla="*/ 183 w 254"/>
                  <a:gd name="T39" fmla="*/ 53 h 110"/>
                  <a:gd name="T40" fmla="*/ 244 w 254"/>
                  <a:gd name="T41" fmla="*/ 24 h 110"/>
                  <a:gd name="T42" fmla="*/ 247 w 254"/>
                  <a:gd name="T43" fmla="*/ 19 h 110"/>
                  <a:gd name="T44" fmla="*/ 254 w 254"/>
                  <a:gd name="T45" fmla="*/ 24 h 110"/>
                  <a:gd name="T46" fmla="*/ 249 w 254"/>
                  <a:gd name="T47" fmla="*/ 27 h 110"/>
                  <a:gd name="T48" fmla="*/ 249 w 254"/>
                  <a:gd name="T49" fmla="*/ 29 h 110"/>
                  <a:gd name="T50" fmla="*/ 244 w 254"/>
                  <a:gd name="T51" fmla="*/ 31 h 110"/>
                  <a:gd name="T52" fmla="*/ 244 w 254"/>
                  <a:gd name="T53" fmla="*/ 34 h 110"/>
                  <a:gd name="T54" fmla="*/ 244 w 254"/>
                  <a:gd name="T55" fmla="*/ 41 h 110"/>
                  <a:gd name="T56" fmla="*/ 244 w 254"/>
                  <a:gd name="T57" fmla="*/ 43 h 110"/>
                  <a:gd name="T58" fmla="*/ 244 w 254"/>
                  <a:gd name="T59" fmla="*/ 46 h 110"/>
                  <a:gd name="T60" fmla="*/ 244 w 254"/>
                  <a:gd name="T61" fmla="*/ 48 h 110"/>
                  <a:gd name="T62" fmla="*/ 242 w 254"/>
                  <a:gd name="T63" fmla="*/ 53 h 110"/>
                  <a:gd name="T64" fmla="*/ 242 w 254"/>
                  <a:gd name="T65" fmla="*/ 55 h 110"/>
                  <a:gd name="T66" fmla="*/ 240 w 254"/>
                  <a:gd name="T67" fmla="*/ 55 h 110"/>
                  <a:gd name="T68" fmla="*/ 235 w 254"/>
                  <a:gd name="T69" fmla="*/ 57 h 110"/>
                  <a:gd name="T70" fmla="*/ 230 w 254"/>
                  <a:gd name="T71" fmla="*/ 60 h 110"/>
                  <a:gd name="T72" fmla="*/ 228 w 254"/>
                  <a:gd name="T73" fmla="*/ 65 h 110"/>
                  <a:gd name="T74" fmla="*/ 230 w 254"/>
                  <a:gd name="T75" fmla="*/ 69 h 110"/>
                  <a:gd name="T76" fmla="*/ 225 w 254"/>
                  <a:gd name="T77" fmla="*/ 72 h 110"/>
                  <a:gd name="T78" fmla="*/ 223 w 254"/>
                  <a:gd name="T79" fmla="*/ 67 h 110"/>
                  <a:gd name="T80" fmla="*/ 225 w 254"/>
                  <a:gd name="T81" fmla="*/ 62 h 110"/>
                  <a:gd name="T82" fmla="*/ 223 w 254"/>
                  <a:gd name="T83" fmla="*/ 60 h 110"/>
                  <a:gd name="T84" fmla="*/ 223 w 254"/>
                  <a:gd name="T85" fmla="*/ 53 h 110"/>
                  <a:gd name="T86" fmla="*/ 221 w 254"/>
                  <a:gd name="T87" fmla="*/ 43 h 110"/>
                  <a:gd name="T88" fmla="*/ 225 w 254"/>
                  <a:gd name="T89" fmla="*/ 36 h 110"/>
                  <a:gd name="T90" fmla="*/ 228 w 254"/>
                  <a:gd name="T91" fmla="*/ 31 h 110"/>
                  <a:gd name="T92" fmla="*/ 233 w 254"/>
                  <a:gd name="T93" fmla="*/ 27 h 110"/>
                  <a:gd name="T94" fmla="*/ 240 w 254"/>
                  <a:gd name="T95" fmla="*/ 22 h 110"/>
                  <a:gd name="T96" fmla="*/ 12 w 254"/>
                  <a:gd name="T97" fmla="*/ 3 h 110"/>
                  <a:gd name="T98" fmla="*/ 12 w 254"/>
                  <a:gd name="T99" fmla="*/ 10 h 110"/>
                  <a:gd name="T100" fmla="*/ 12 w 254"/>
                  <a:gd name="T101" fmla="*/ 12 h 110"/>
                  <a:gd name="T102" fmla="*/ 10 w 254"/>
                  <a:gd name="T103" fmla="*/ 17 h 110"/>
                  <a:gd name="T104" fmla="*/ 5 w 254"/>
                  <a:gd name="T105" fmla="*/ 19 h 110"/>
                  <a:gd name="T106" fmla="*/ 5 w 254"/>
                  <a:gd name="T107" fmla="*/ 17 h 110"/>
                  <a:gd name="T108" fmla="*/ 2 w 254"/>
                  <a:gd name="T109" fmla="*/ 17 h 110"/>
                  <a:gd name="T110" fmla="*/ 5 w 254"/>
                  <a:gd name="T111" fmla="*/ 12 h 110"/>
                  <a:gd name="T112" fmla="*/ 7 w 254"/>
                  <a:gd name="T113" fmla="*/ 12 h 110"/>
                  <a:gd name="T114" fmla="*/ 5 w 254"/>
                  <a:gd name="T115" fmla="*/ 10 h 110"/>
                  <a:gd name="T116" fmla="*/ 2 w 254"/>
                  <a:gd name="T117" fmla="*/ 10 h 110"/>
                  <a:gd name="T118" fmla="*/ 0 w 254"/>
                  <a:gd name="T119" fmla="*/ 10 h 110"/>
                  <a:gd name="T120" fmla="*/ 5 w 254"/>
                  <a:gd name="T121" fmla="*/ 3 h 110"/>
                  <a:gd name="T122" fmla="*/ 10 w 254"/>
                  <a:gd name="T123"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4" h="110">
                    <a:moveTo>
                      <a:pt x="188" y="48"/>
                    </a:moveTo>
                    <a:lnTo>
                      <a:pt x="188" y="50"/>
                    </a:lnTo>
                    <a:lnTo>
                      <a:pt x="188" y="48"/>
                    </a:lnTo>
                    <a:lnTo>
                      <a:pt x="188" y="50"/>
                    </a:lnTo>
                    <a:lnTo>
                      <a:pt x="190" y="50"/>
                    </a:lnTo>
                    <a:lnTo>
                      <a:pt x="188" y="50"/>
                    </a:lnTo>
                    <a:lnTo>
                      <a:pt x="190" y="50"/>
                    </a:lnTo>
                    <a:lnTo>
                      <a:pt x="190" y="53"/>
                    </a:lnTo>
                    <a:lnTo>
                      <a:pt x="188" y="53"/>
                    </a:lnTo>
                    <a:lnTo>
                      <a:pt x="185" y="55"/>
                    </a:lnTo>
                    <a:lnTo>
                      <a:pt x="188" y="55"/>
                    </a:lnTo>
                    <a:lnTo>
                      <a:pt x="188" y="57"/>
                    </a:lnTo>
                    <a:lnTo>
                      <a:pt x="188" y="60"/>
                    </a:lnTo>
                    <a:lnTo>
                      <a:pt x="188" y="57"/>
                    </a:lnTo>
                    <a:lnTo>
                      <a:pt x="185" y="60"/>
                    </a:lnTo>
                    <a:lnTo>
                      <a:pt x="185" y="62"/>
                    </a:lnTo>
                    <a:lnTo>
                      <a:pt x="183" y="62"/>
                    </a:lnTo>
                    <a:lnTo>
                      <a:pt x="183" y="65"/>
                    </a:lnTo>
                    <a:lnTo>
                      <a:pt x="183" y="67"/>
                    </a:lnTo>
                    <a:lnTo>
                      <a:pt x="183" y="65"/>
                    </a:lnTo>
                    <a:lnTo>
                      <a:pt x="183" y="67"/>
                    </a:lnTo>
                    <a:lnTo>
                      <a:pt x="183" y="65"/>
                    </a:lnTo>
                    <a:lnTo>
                      <a:pt x="180" y="65"/>
                    </a:lnTo>
                    <a:lnTo>
                      <a:pt x="180" y="67"/>
                    </a:lnTo>
                    <a:lnTo>
                      <a:pt x="180" y="65"/>
                    </a:lnTo>
                    <a:lnTo>
                      <a:pt x="183" y="65"/>
                    </a:lnTo>
                    <a:lnTo>
                      <a:pt x="180" y="67"/>
                    </a:lnTo>
                    <a:lnTo>
                      <a:pt x="183" y="67"/>
                    </a:lnTo>
                    <a:lnTo>
                      <a:pt x="180" y="67"/>
                    </a:lnTo>
                    <a:lnTo>
                      <a:pt x="183" y="67"/>
                    </a:lnTo>
                    <a:lnTo>
                      <a:pt x="180" y="67"/>
                    </a:lnTo>
                    <a:lnTo>
                      <a:pt x="183" y="67"/>
                    </a:lnTo>
                    <a:lnTo>
                      <a:pt x="183" y="69"/>
                    </a:lnTo>
                    <a:lnTo>
                      <a:pt x="180" y="69"/>
                    </a:lnTo>
                    <a:lnTo>
                      <a:pt x="180" y="72"/>
                    </a:lnTo>
                    <a:lnTo>
                      <a:pt x="180" y="74"/>
                    </a:lnTo>
                    <a:lnTo>
                      <a:pt x="180" y="76"/>
                    </a:lnTo>
                    <a:lnTo>
                      <a:pt x="178" y="76"/>
                    </a:lnTo>
                    <a:lnTo>
                      <a:pt x="178" y="79"/>
                    </a:lnTo>
                    <a:lnTo>
                      <a:pt x="178" y="76"/>
                    </a:lnTo>
                    <a:lnTo>
                      <a:pt x="178" y="79"/>
                    </a:lnTo>
                    <a:lnTo>
                      <a:pt x="178" y="76"/>
                    </a:lnTo>
                    <a:lnTo>
                      <a:pt x="178" y="79"/>
                    </a:lnTo>
                    <a:lnTo>
                      <a:pt x="176" y="81"/>
                    </a:lnTo>
                    <a:lnTo>
                      <a:pt x="176" y="84"/>
                    </a:lnTo>
                    <a:lnTo>
                      <a:pt x="176" y="86"/>
                    </a:lnTo>
                    <a:lnTo>
                      <a:pt x="176" y="88"/>
                    </a:lnTo>
                    <a:lnTo>
                      <a:pt x="173" y="88"/>
                    </a:lnTo>
                    <a:lnTo>
                      <a:pt x="173" y="91"/>
                    </a:lnTo>
                    <a:lnTo>
                      <a:pt x="173" y="93"/>
                    </a:lnTo>
                    <a:lnTo>
                      <a:pt x="171" y="93"/>
                    </a:lnTo>
                    <a:lnTo>
                      <a:pt x="171" y="95"/>
                    </a:lnTo>
                    <a:lnTo>
                      <a:pt x="171" y="98"/>
                    </a:lnTo>
                    <a:lnTo>
                      <a:pt x="171" y="100"/>
                    </a:lnTo>
                    <a:lnTo>
                      <a:pt x="169" y="103"/>
                    </a:lnTo>
                    <a:lnTo>
                      <a:pt x="169" y="105"/>
                    </a:lnTo>
                    <a:lnTo>
                      <a:pt x="169" y="107"/>
                    </a:lnTo>
                    <a:lnTo>
                      <a:pt x="166" y="107"/>
                    </a:lnTo>
                    <a:lnTo>
                      <a:pt x="166" y="110"/>
                    </a:lnTo>
                    <a:lnTo>
                      <a:pt x="164" y="110"/>
                    </a:lnTo>
                    <a:lnTo>
                      <a:pt x="164" y="107"/>
                    </a:lnTo>
                    <a:lnTo>
                      <a:pt x="164" y="110"/>
                    </a:lnTo>
                    <a:lnTo>
                      <a:pt x="164" y="107"/>
                    </a:lnTo>
                    <a:lnTo>
                      <a:pt x="166" y="105"/>
                    </a:lnTo>
                    <a:lnTo>
                      <a:pt x="164" y="105"/>
                    </a:lnTo>
                    <a:lnTo>
                      <a:pt x="164" y="103"/>
                    </a:lnTo>
                    <a:lnTo>
                      <a:pt x="166" y="100"/>
                    </a:lnTo>
                    <a:lnTo>
                      <a:pt x="164" y="100"/>
                    </a:lnTo>
                    <a:lnTo>
                      <a:pt x="164" y="98"/>
                    </a:lnTo>
                    <a:lnTo>
                      <a:pt x="164" y="95"/>
                    </a:lnTo>
                    <a:lnTo>
                      <a:pt x="164" y="93"/>
                    </a:lnTo>
                    <a:lnTo>
                      <a:pt x="164" y="91"/>
                    </a:lnTo>
                    <a:lnTo>
                      <a:pt x="166" y="88"/>
                    </a:lnTo>
                    <a:lnTo>
                      <a:pt x="164" y="88"/>
                    </a:lnTo>
                    <a:lnTo>
                      <a:pt x="166" y="88"/>
                    </a:lnTo>
                    <a:lnTo>
                      <a:pt x="166" y="86"/>
                    </a:lnTo>
                    <a:lnTo>
                      <a:pt x="166" y="84"/>
                    </a:lnTo>
                    <a:lnTo>
                      <a:pt x="169" y="84"/>
                    </a:lnTo>
                    <a:lnTo>
                      <a:pt x="166" y="84"/>
                    </a:lnTo>
                    <a:lnTo>
                      <a:pt x="169" y="84"/>
                    </a:lnTo>
                    <a:lnTo>
                      <a:pt x="169" y="81"/>
                    </a:lnTo>
                    <a:lnTo>
                      <a:pt x="169" y="79"/>
                    </a:lnTo>
                    <a:lnTo>
                      <a:pt x="171" y="79"/>
                    </a:lnTo>
                    <a:lnTo>
                      <a:pt x="171" y="76"/>
                    </a:lnTo>
                    <a:lnTo>
                      <a:pt x="171" y="74"/>
                    </a:lnTo>
                    <a:lnTo>
                      <a:pt x="173" y="74"/>
                    </a:lnTo>
                    <a:lnTo>
                      <a:pt x="176" y="74"/>
                    </a:lnTo>
                    <a:lnTo>
                      <a:pt x="176" y="72"/>
                    </a:lnTo>
                    <a:lnTo>
                      <a:pt x="176" y="69"/>
                    </a:lnTo>
                    <a:lnTo>
                      <a:pt x="178" y="69"/>
                    </a:lnTo>
                    <a:lnTo>
                      <a:pt x="178" y="67"/>
                    </a:lnTo>
                    <a:lnTo>
                      <a:pt x="178" y="65"/>
                    </a:lnTo>
                    <a:lnTo>
                      <a:pt x="180" y="65"/>
                    </a:lnTo>
                    <a:lnTo>
                      <a:pt x="180" y="62"/>
                    </a:lnTo>
                    <a:lnTo>
                      <a:pt x="180" y="60"/>
                    </a:lnTo>
                    <a:lnTo>
                      <a:pt x="183" y="60"/>
                    </a:lnTo>
                    <a:lnTo>
                      <a:pt x="180" y="57"/>
                    </a:lnTo>
                    <a:lnTo>
                      <a:pt x="183" y="57"/>
                    </a:lnTo>
                    <a:lnTo>
                      <a:pt x="183" y="55"/>
                    </a:lnTo>
                    <a:lnTo>
                      <a:pt x="183" y="53"/>
                    </a:lnTo>
                    <a:lnTo>
                      <a:pt x="185" y="50"/>
                    </a:lnTo>
                    <a:lnTo>
                      <a:pt x="188" y="48"/>
                    </a:lnTo>
                    <a:close/>
                    <a:moveTo>
                      <a:pt x="242" y="19"/>
                    </a:moveTo>
                    <a:lnTo>
                      <a:pt x="242" y="22"/>
                    </a:lnTo>
                    <a:lnTo>
                      <a:pt x="244" y="24"/>
                    </a:lnTo>
                    <a:lnTo>
                      <a:pt x="242" y="24"/>
                    </a:lnTo>
                    <a:lnTo>
                      <a:pt x="244" y="24"/>
                    </a:lnTo>
                    <a:lnTo>
                      <a:pt x="244" y="22"/>
                    </a:lnTo>
                    <a:lnTo>
                      <a:pt x="244" y="19"/>
                    </a:lnTo>
                    <a:lnTo>
                      <a:pt x="247" y="19"/>
                    </a:lnTo>
                    <a:lnTo>
                      <a:pt x="249" y="19"/>
                    </a:lnTo>
                    <a:lnTo>
                      <a:pt x="252" y="19"/>
                    </a:lnTo>
                    <a:lnTo>
                      <a:pt x="252" y="22"/>
                    </a:lnTo>
                    <a:lnTo>
                      <a:pt x="252" y="24"/>
                    </a:lnTo>
                    <a:lnTo>
                      <a:pt x="254" y="24"/>
                    </a:lnTo>
                    <a:lnTo>
                      <a:pt x="254" y="27"/>
                    </a:lnTo>
                    <a:lnTo>
                      <a:pt x="254" y="24"/>
                    </a:lnTo>
                    <a:lnTo>
                      <a:pt x="252" y="24"/>
                    </a:lnTo>
                    <a:lnTo>
                      <a:pt x="252" y="27"/>
                    </a:lnTo>
                    <a:lnTo>
                      <a:pt x="249" y="27"/>
                    </a:lnTo>
                    <a:lnTo>
                      <a:pt x="249" y="29"/>
                    </a:lnTo>
                    <a:lnTo>
                      <a:pt x="249" y="27"/>
                    </a:lnTo>
                    <a:lnTo>
                      <a:pt x="249" y="29"/>
                    </a:lnTo>
                    <a:lnTo>
                      <a:pt x="249" y="31"/>
                    </a:lnTo>
                    <a:lnTo>
                      <a:pt x="249" y="29"/>
                    </a:lnTo>
                    <a:lnTo>
                      <a:pt x="247" y="29"/>
                    </a:lnTo>
                    <a:lnTo>
                      <a:pt x="247" y="31"/>
                    </a:lnTo>
                    <a:lnTo>
                      <a:pt x="247" y="29"/>
                    </a:lnTo>
                    <a:lnTo>
                      <a:pt x="247" y="31"/>
                    </a:lnTo>
                    <a:lnTo>
                      <a:pt x="244" y="31"/>
                    </a:lnTo>
                    <a:lnTo>
                      <a:pt x="244" y="29"/>
                    </a:lnTo>
                    <a:lnTo>
                      <a:pt x="244" y="31"/>
                    </a:lnTo>
                    <a:lnTo>
                      <a:pt x="242" y="31"/>
                    </a:lnTo>
                    <a:lnTo>
                      <a:pt x="244" y="31"/>
                    </a:lnTo>
                    <a:lnTo>
                      <a:pt x="244" y="34"/>
                    </a:lnTo>
                    <a:lnTo>
                      <a:pt x="242" y="34"/>
                    </a:lnTo>
                    <a:lnTo>
                      <a:pt x="242" y="36"/>
                    </a:lnTo>
                    <a:lnTo>
                      <a:pt x="244" y="36"/>
                    </a:lnTo>
                    <a:lnTo>
                      <a:pt x="244" y="38"/>
                    </a:lnTo>
                    <a:lnTo>
                      <a:pt x="244" y="41"/>
                    </a:lnTo>
                    <a:lnTo>
                      <a:pt x="242" y="41"/>
                    </a:lnTo>
                    <a:lnTo>
                      <a:pt x="244" y="41"/>
                    </a:lnTo>
                    <a:lnTo>
                      <a:pt x="242" y="41"/>
                    </a:lnTo>
                    <a:lnTo>
                      <a:pt x="242" y="43"/>
                    </a:lnTo>
                    <a:lnTo>
                      <a:pt x="244" y="43"/>
                    </a:lnTo>
                    <a:lnTo>
                      <a:pt x="242" y="43"/>
                    </a:lnTo>
                    <a:lnTo>
                      <a:pt x="244" y="43"/>
                    </a:lnTo>
                    <a:lnTo>
                      <a:pt x="244" y="46"/>
                    </a:lnTo>
                    <a:lnTo>
                      <a:pt x="244" y="43"/>
                    </a:lnTo>
                    <a:lnTo>
                      <a:pt x="244" y="46"/>
                    </a:lnTo>
                    <a:lnTo>
                      <a:pt x="247" y="46"/>
                    </a:lnTo>
                    <a:lnTo>
                      <a:pt x="249" y="46"/>
                    </a:lnTo>
                    <a:lnTo>
                      <a:pt x="247" y="46"/>
                    </a:lnTo>
                    <a:lnTo>
                      <a:pt x="247" y="48"/>
                    </a:lnTo>
                    <a:lnTo>
                      <a:pt x="244" y="48"/>
                    </a:lnTo>
                    <a:lnTo>
                      <a:pt x="242" y="48"/>
                    </a:lnTo>
                    <a:lnTo>
                      <a:pt x="242" y="50"/>
                    </a:lnTo>
                    <a:lnTo>
                      <a:pt x="240" y="50"/>
                    </a:lnTo>
                    <a:lnTo>
                      <a:pt x="240" y="53"/>
                    </a:lnTo>
                    <a:lnTo>
                      <a:pt x="242" y="53"/>
                    </a:lnTo>
                    <a:lnTo>
                      <a:pt x="242" y="55"/>
                    </a:lnTo>
                    <a:lnTo>
                      <a:pt x="240" y="55"/>
                    </a:lnTo>
                    <a:lnTo>
                      <a:pt x="242" y="55"/>
                    </a:lnTo>
                    <a:lnTo>
                      <a:pt x="240" y="55"/>
                    </a:lnTo>
                    <a:lnTo>
                      <a:pt x="242" y="55"/>
                    </a:lnTo>
                    <a:lnTo>
                      <a:pt x="240" y="55"/>
                    </a:lnTo>
                    <a:lnTo>
                      <a:pt x="240" y="57"/>
                    </a:lnTo>
                    <a:lnTo>
                      <a:pt x="240" y="55"/>
                    </a:lnTo>
                    <a:lnTo>
                      <a:pt x="240" y="57"/>
                    </a:lnTo>
                    <a:lnTo>
                      <a:pt x="240" y="55"/>
                    </a:lnTo>
                    <a:lnTo>
                      <a:pt x="237" y="55"/>
                    </a:lnTo>
                    <a:lnTo>
                      <a:pt x="237" y="57"/>
                    </a:lnTo>
                    <a:lnTo>
                      <a:pt x="237" y="55"/>
                    </a:lnTo>
                    <a:lnTo>
                      <a:pt x="237" y="57"/>
                    </a:lnTo>
                    <a:lnTo>
                      <a:pt x="235" y="57"/>
                    </a:lnTo>
                    <a:lnTo>
                      <a:pt x="237" y="57"/>
                    </a:lnTo>
                    <a:lnTo>
                      <a:pt x="235" y="57"/>
                    </a:lnTo>
                    <a:lnTo>
                      <a:pt x="235" y="60"/>
                    </a:lnTo>
                    <a:lnTo>
                      <a:pt x="233" y="60"/>
                    </a:lnTo>
                    <a:lnTo>
                      <a:pt x="230" y="60"/>
                    </a:lnTo>
                    <a:lnTo>
                      <a:pt x="230" y="62"/>
                    </a:lnTo>
                    <a:lnTo>
                      <a:pt x="233" y="62"/>
                    </a:lnTo>
                    <a:lnTo>
                      <a:pt x="230" y="62"/>
                    </a:lnTo>
                    <a:lnTo>
                      <a:pt x="230" y="65"/>
                    </a:lnTo>
                    <a:lnTo>
                      <a:pt x="228" y="65"/>
                    </a:lnTo>
                    <a:lnTo>
                      <a:pt x="230" y="65"/>
                    </a:lnTo>
                    <a:lnTo>
                      <a:pt x="228" y="65"/>
                    </a:lnTo>
                    <a:lnTo>
                      <a:pt x="228" y="67"/>
                    </a:lnTo>
                    <a:lnTo>
                      <a:pt x="230" y="67"/>
                    </a:lnTo>
                    <a:lnTo>
                      <a:pt x="230" y="69"/>
                    </a:lnTo>
                    <a:lnTo>
                      <a:pt x="230" y="67"/>
                    </a:lnTo>
                    <a:lnTo>
                      <a:pt x="230" y="69"/>
                    </a:lnTo>
                    <a:lnTo>
                      <a:pt x="228" y="69"/>
                    </a:lnTo>
                    <a:lnTo>
                      <a:pt x="228" y="72"/>
                    </a:lnTo>
                    <a:lnTo>
                      <a:pt x="225" y="72"/>
                    </a:lnTo>
                    <a:lnTo>
                      <a:pt x="223" y="72"/>
                    </a:lnTo>
                    <a:lnTo>
                      <a:pt x="221" y="72"/>
                    </a:lnTo>
                    <a:lnTo>
                      <a:pt x="223" y="72"/>
                    </a:lnTo>
                    <a:lnTo>
                      <a:pt x="223" y="69"/>
                    </a:lnTo>
                    <a:lnTo>
                      <a:pt x="223" y="67"/>
                    </a:lnTo>
                    <a:lnTo>
                      <a:pt x="225" y="67"/>
                    </a:lnTo>
                    <a:lnTo>
                      <a:pt x="225" y="65"/>
                    </a:lnTo>
                    <a:lnTo>
                      <a:pt x="228" y="65"/>
                    </a:lnTo>
                    <a:lnTo>
                      <a:pt x="228" y="62"/>
                    </a:lnTo>
                    <a:lnTo>
                      <a:pt x="225" y="62"/>
                    </a:lnTo>
                    <a:lnTo>
                      <a:pt x="225" y="65"/>
                    </a:lnTo>
                    <a:lnTo>
                      <a:pt x="223" y="65"/>
                    </a:lnTo>
                    <a:lnTo>
                      <a:pt x="225" y="62"/>
                    </a:lnTo>
                    <a:lnTo>
                      <a:pt x="225" y="60"/>
                    </a:lnTo>
                    <a:lnTo>
                      <a:pt x="223" y="60"/>
                    </a:lnTo>
                    <a:lnTo>
                      <a:pt x="223" y="57"/>
                    </a:lnTo>
                    <a:lnTo>
                      <a:pt x="223" y="55"/>
                    </a:lnTo>
                    <a:lnTo>
                      <a:pt x="221" y="55"/>
                    </a:lnTo>
                    <a:lnTo>
                      <a:pt x="221" y="53"/>
                    </a:lnTo>
                    <a:lnTo>
                      <a:pt x="223" y="53"/>
                    </a:lnTo>
                    <a:lnTo>
                      <a:pt x="223" y="50"/>
                    </a:lnTo>
                    <a:lnTo>
                      <a:pt x="223" y="48"/>
                    </a:lnTo>
                    <a:lnTo>
                      <a:pt x="223" y="46"/>
                    </a:lnTo>
                    <a:lnTo>
                      <a:pt x="221" y="46"/>
                    </a:lnTo>
                    <a:lnTo>
                      <a:pt x="221" y="43"/>
                    </a:lnTo>
                    <a:lnTo>
                      <a:pt x="221" y="41"/>
                    </a:lnTo>
                    <a:lnTo>
                      <a:pt x="221" y="38"/>
                    </a:lnTo>
                    <a:lnTo>
                      <a:pt x="223" y="38"/>
                    </a:lnTo>
                    <a:lnTo>
                      <a:pt x="223" y="36"/>
                    </a:lnTo>
                    <a:lnTo>
                      <a:pt x="225" y="36"/>
                    </a:lnTo>
                    <a:lnTo>
                      <a:pt x="225" y="34"/>
                    </a:lnTo>
                    <a:lnTo>
                      <a:pt x="228" y="34"/>
                    </a:lnTo>
                    <a:lnTo>
                      <a:pt x="225" y="34"/>
                    </a:lnTo>
                    <a:lnTo>
                      <a:pt x="228" y="34"/>
                    </a:lnTo>
                    <a:lnTo>
                      <a:pt x="228" y="31"/>
                    </a:lnTo>
                    <a:lnTo>
                      <a:pt x="230" y="31"/>
                    </a:lnTo>
                    <a:lnTo>
                      <a:pt x="228" y="31"/>
                    </a:lnTo>
                    <a:lnTo>
                      <a:pt x="230" y="31"/>
                    </a:lnTo>
                    <a:lnTo>
                      <a:pt x="230" y="29"/>
                    </a:lnTo>
                    <a:lnTo>
                      <a:pt x="233" y="27"/>
                    </a:lnTo>
                    <a:lnTo>
                      <a:pt x="233" y="24"/>
                    </a:lnTo>
                    <a:lnTo>
                      <a:pt x="235" y="24"/>
                    </a:lnTo>
                    <a:lnTo>
                      <a:pt x="237" y="24"/>
                    </a:lnTo>
                    <a:lnTo>
                      <a:pt x="237" y="22"/>
                    </a:lnTo>
                    <a:lnTo>
                      <a:pt x="240" y="22"/>
                    </a:lnTo>
                    <a:lnTo>
                      <a:pt x="240" y="19"/>
                    </a:lnTo>
                    <a:lnTo>
                      <a:pt x="242" y="19"/>
                    </a:lnTo>
                    <a:close/>
                    <a:moveTo>
                      <a:pt x="10" y="0"/>
                    </a:moveTo>
                    <a:lnTo>
                      <a:pt x="12" y="0"/>
                    </a:lnTo>
                    <a:lnTo>
                      <a:pt x="12" y="3"/>
                    </a:lnTo>
                    <a:lnTo>
                      <a:pt x="14" y="3"/>
                    </a:lnTo>
                    <a:lnTo>
                      <a:pt x="14" y="5"/>
                    </a:lnTo>
                    <a:lnTo>
                      <a:pt x="14" y="7"/>
                    </a:lnTo>
                    <a:lnTo>
                      <a:pt x="14" y="10"/>
                    </a:lnTo>
                    <a:lnTo>
                      <a:pt x="12" y="10"/>
                    </a:lnTo>
                    <a:lnTo>
                      <a:pt x="10" y="10"/>
                    </a:lnTo>
                    <a:lnTo>
                      <a:pt x="10" y="12"/>
                    </a:lnTo>
                    <a:lnTo>
                      <a:pt x="10" y="10"/>
                    </a:lnTo>
                    <a:lnTo>
                      <a:pt x="10" y="12"/>
                    </a:lnTo>
                    <a:lnTo>
                      <a:pt x="12" y="12"/>
                    </a:lnTo>
                    <a:lnTo>
                      <a:pt x="10" y="12"/>
                    </a:lnTo>
                    <a:lnTo>
                      <a:pt x="12" y="12"/>
                    </a:lnTo>
                    <a:lnTo>
                      <a:pt x="12" y="15"/>
                    </a:lnTo>
                    <a:lnTo>
                      <a:pt x="12" y="17"/>
                    </a:lnTo>
                    <a:lnTo>
                      <a:pt x="10" y="17"/>
                    </a:lnTo>
                    <a:lnTo>
                      <a:pt x="10" y="15"/>
                    </a:lnTo>
                    <a:lnTo>
                      <a:pt x="10" y="17"/>
                    </a:lnTo>
                    <a:lnTo>
                      <a:pt x="7" y="17"/>
                    </a:lnTo>
                    <a:lnTo>
                      <a:pt x="7" y="19"/>
                    </a:lnTo>
                    <a:lnTo>
                      <a:pt x="5" y="19"/>
                    </a:lnTo>
                    <a:lnTo>
                      <a:pt x="5" y="17"/>
                    </a:lnTo>
                    <a:lnTo>
                      <a:pt x="5" y="19"/>
                    </a:lnTo>
                    <a:lnTo>
                      <a:pt x="5" y="17"/>
                    </a:lnTo>
                    <a:lnTo>
                      <a:pt x="2" y="17"/>
                    </a:lnTo>
                    <a:lnTo>
                      <a:pt x="5" y="17"/>
                    </a:lnTo>
                    <a:lnTo>
                      <a:pt x="5" y="15"/>
                    </a:lnTo>
                    <a:lnTo>
                      <a:pt x="5" y="17"/>
                    </a:lnTo>
                    <a:lnTo>
                      <a:pt x="5" y="15"/>
                    </a:lnTo>
                    <a:lnTo>
                      <a:pt x="2" y="15"/>
                    </a:lnTo>
                    <a:lnTo>
                      <a:pt x="2" y="17"/>
                    </a:lnTo>
                    <a:lnTo>
                      <a:pt x="2" y="15"/>
                    </a:lnTo>
                    <a:lnTo>
                      <a:pt x="5" y="15"/>
                    </a:lnTo>
                    <a:lnTo>
                      <a:pt x="2" y="15"/>
                    </a:lnTo>
                    <a:lnTo>
                      <a:pt x="2" y="12"/>
                    </a:lnTo>
                    <a:lnTo>
                      <a:pt x="5" y="12"/>
                    </a:lnTo>
                    <a:lnTo>
                      <a:pt x="7" y="12"/>
                    </a:lnTo>
                    <a:lnTo>
                      <a:pt x="5" y="12"/>
                    </a:lnTo>
                    <a:lnTo>
                      <a:pt x="7" y="12"/>
                    </a:lnTo>
                    <a:lnTo>
                      <a:pt x="10" y="12"/>
                    </a:lnTo>
                    <a:lnTo>
                      <a:pt x="7" y="12"/>
                    </a:lnTo>
                    <a:lnTo>
                      <a:pt x="10" y="12"/>
                    </a:lnTo>
                    <a:lnTo>
                      <a:pt x="7" y="12"/>
                    </a:lnTo>
                    <a:lnTo>
                      <a:pt x="10" y="10"/>
                    </a:lnTo>
                    <a:lnTo>
                      <a:pt x="7" y="10"/>
                    </a:lnTo>
                    <a:lnTo>
                      <a:pt x="5" y="10"/>
                    </a:lnTo>
                    <a:lnTo>
                      <a:pt x="7" y="10"/>
                    </a:lnTo>
                    <a:lnTo>
                      <a:pt x="5" y="10"/>
                    </a:lnTo>
                    <a:lnTo>
                      <a:pt x="5" y="12"/>
                    </a:lnTo>
                    <a:lnTo>
                      <a:pt x="5" y="10"/>
                    </a:lnTo>
                    <a:lnTo>
                      <a:pt x="2" y="10"/>
                    </a:lnTo>
                    <a:lnTo>
                      <a:pt x="2" y="12"/>
                    </a:lnTo>
                    <a:lnTo>
                      <a:pt x="2" y="10"/>
                    </a:lnTo>
                    <a:lnTo>
                      <a:pt x="0" y="10"/>
                    </a:lnTo>
                    <a:lnTo>
                      <a:pt x="0" y="7"/>
                    </a:lnTo>
                    <a:lnTo>
                      <a:pt x="0" y="10"/>
                    </a:lnTo>
                    <a:lnTo>
                      <a:pt x="0" y="7"/>
                    </a:lnTo>
                    <a:lnTo>
                      <a:pt x="2" y="7"/>
                    </a:lnTo>
                    <a:lnTo>
                      <a:pt x="2" y="5"/>
                    </a:lnTo>
                    <a:lnTo>
                      <a:pt x="5" y="5"/>
                    </a:lnTo>
                    <a:lnTo>
                      <a:pt x="5" y="3"/>
                    </a:lnTo>
                    <a:lnTo>
                      <a:pt x="5" y="5"/>
                    </a:lnTo>
                    <a:lnTo>
                      <a:pt x="5" y="3"/>
                    </a:lnTo>
                    <a:lnTo>
                      <a:pt x="7" y="3"/>
                    </a:lnTo>
                    <a:lnTo>
                      <a:pt x="10" y="3"/>
                    </a:lnTo>
                    <a:lnTo>
                      <a:pt x="1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12" name="Freeform 56640">
                <a:extLst>
                  <a:ext uri="{FF2B5EF4-FFF2-40B4-BE49-F238E27FC236}">
                    <a16:creationId xmlns:a16="http://schemas.microsoft.com/office/drawing/2014/main" id="{03FB6280-529E-47C8-9BEB-C1BC329DF3AA}"/>
                  </a:ext>
                </a:extLst>
              </p:cNvPr>
              <p:cNvSpPr>
                <a:spLocks noEditPoints="1"/>
              </p:cNvSpPr>
              <p:nvPr/>
            </p:nvSpPr>
            <p:spPr bwMode="auto">
              <a:xfrm>
                <a:off x="4045713" y="2621134"/>
                <a:ext cx="821496" cy="1432354"/>
              </a:xfrm>
              <a:custGeom>
                <a:avLst/>
                <a:gdLst>
                  <a:gd name="T0" fmla="*/ 415 w 429"/>
                  <a:gd name="T1" fmla="*/ 188 h 748"/>
                  <a:gd name="T2" fmla="*/ 389 w 429"/>
                  <a:gd name="T3" fmla="*/ 183 h 748"/>
                  <a:gd name="T4" fmla="*/ 382 w 429"/>
                  <a:gd name="T5" fmla="*/ 121 h 748"/>
                  <a:gd name="T6" fmla="*/ 386 w 429"/>
                  <a:gd name="T7" fmla="*/ 162 h 748"/>
                  <a:gd name="T8" fmla="*/ 391 w 429"/>
                  <a:gd name="T9" fmla="*/ 193 h 748"/>
                  <a:gd name="T10" fmla="*/ 370 w 429"/>
                  <a:gd name="T11" fmla="*/ 195 h 748"/>
                  <a:gd name="T12" fmla="*/ 356 w 429"/>
                  <a:gd name="T13" fmla="*/ 200 h 748"/>
                  <a:gd name="T14" fmla="*/ 346 w 429"/>
                  <a:gd name="T15" fmla="*/ 214 h 748"/>
                  <a:gd name="T16" fmla="*/ 337 w 429"/>
                  <a:gd name="T17" fmla="*/ 212 h 748"/>
                  <a:gd name="T18" fmla="*/ 341 w 429"/>
                  <a:gd name="T19" fmla="*/ 231 h 748"/>
                  <a:gd name="T20" fmla="*/ 334 w 429"/>
                  <a:gd name="T21" fmla="*/ 252 h 748"/>
                  <a:gd name="T22" fmla="*/ 341 w 429"/>
                  <a:gd name="T23" fmla="*/ 264 h 748"/>
                  <a:gd name="T24" fmla="*/ 318 w 429"/>
                  <a:gd name="T25" fmla="*/ 297 h 748"/>
                  <a:gd name="T26" fmla="*/ 301 w 429"/>
                  <a:gd name="T27" fmla="*/ 304 h 748"/>
                  <a:gd name="T28" fmla="*/ 277 w 429"/>
                  <a:gd name="T29" fmla="*/ 321 h 748"/>
                  <a:gd name="T30" fmla="*/ 258 w 429"/>
                  <a:gd name="T31" fmla="*/ 330 h 748"/>
                  <a:gd name="T32" fmla="*/ 239 w 429"/>
                  <a:gd name="T33" fmla="*/ 345 h 748"/>
                  <a:gd name="T34" fmla="*/ 230 w 429"/>
                  <a:gd name="T35" fmla="*/ 356 h 748"/>
                  <a:gd name="T36" fmla="*/ 216 w 429"/>
                  <a:gd name="T37" fmla="*/ 335 h 748"/>
                  <a:gd name="T38" fmla="*/ 218 w 429"/>
                  <a:gd name="T39" fmla="*/ 371 h 748"/>
                  <a:gd name="T40" fmla="*/ 216 w 429"/>
                  <a:gd name="T41" fmla="*/ 385 h 748"/>
                  <a:gd name="T42" fmla="*/ 204 w 429"/>
                  <a:gd name="T43" fmla="*/ 409 h 748"/>
                  <a:gd name="T44" fmla="*/ 199 w 429"/>
                  <a:gd name="T45" fmla="*/ 421 h 748"/>
                  <a:gd name="T46" fmla="*/ 201 w 429"/>
                  <a:gd name="T47" fmla="*/ 437 h 748"/>
                  <a:gd name="T48" fmla="*/ 201 w 429"/>
                  <a:gd name="T49" fmla="*/ 463 h 748"/>
                  <a:gd name="T50" fmla="*/ 216 w 429"/>
                  <a:gd name="T51" fmla="*/ 480 h 748"/>
                  <a:gd name="T52" fmla="*/ 234 w 429"/>
                  <a:gd name="T53" fmla="*/ 485 h 748"/>
                  <a:gd name="T54" fmla="*/ 246 w 429"/>
                  <a:gd name="T55" fmla="*/ 499 h 748"/>
                  <a:gd name="T56" fmla="*/ 256 w 429"/>
                  <a:gd name="T57" fmla="*/ 511 h 748"/>
                  <a:gd name="T58" fmla="*/ 242 w 429"/>
                  <a:gd name="T59" fmla="*/ 535 h 748"/>
                  <a:gd name="T60" fmla="*/ 244 w 429"/>
                  <a:gd name="T61" fmla="*/ 539 h 748"/>
                  <a:gd name="T62" fmla="*/ 244 w 429"/>
                  <a:gd name="T63" fmla="*/ 546 h 748"/>
                  <a:gd name="T64" fmla="*/ 227 w 429"/>
                  <a:gd name="T65" fmla="*/ 558 h 748"/>
                  <a:gd name="T66" fmla="*/ 218 w 429"/>
                  <a:gd name="T67" fmla="*/ 558 h 748"/>
                  <a:gd name="T68" fmla="*/ 213 w 429"/>
                  <a:gd name="T69" fmla="*/ 563 h 748"/>
                  <a:gd name="T70" fmla="*/ 199 w 429"/>
                  <a:gd name="T71" fmla="*/ 575 h 748"/>
                  <a:gd name="T72" fmla="*/ 189 w 429"/>
                  <a:gd name="T73" fmla="*/ 582 h 748"/>
                  <a:gd name="T74" fmla="*/ 185 w 429"/>
                  <a:gd name="T75" fmla="*/ 596 h 748"/>
                  <a:gd name="T76" fmla="*/ 185 w 429"/>
                  <a:gd name="T77" fmla="*/ 611 h 748"/>
                  <a:gd name="T78" fmla="*/ 180 w 429"/>
                  <a:gd name="T79" fmla="*/ 615 h 748"/>
                  <a:gd name="T80" fmla="*/ 185 w 429"/>
                  <a:gd name="T81" fmla="*/ 630 h 748"/>
                  <a:gd name="T82" fmla="*/ 180 w 429"/>
                  <a:gd name="T83" fmla="*/ 644 h 748"/>
                  <a:gd name="T84" fmla="*/ 175 w 429"/>
                  <a:gd name="T85" fmla="*/ 675 h 748"/>
                  <a:gd name="T86" fmla="*/ 156 w 429"/>
                  <a:gd name="T87" fmla="*/ 708 h 748"/>
                  <a:gd name="T88" fmla="*/ 132 w 429"/>
                  <a:gd name="T89" fmla="*/ 706 h 748"/>
                  <a:gd name="T90" fmla="*/ 113 w 429"/>
                  <a:gd name="T91" fmla="*/ 713 h 748"/>
                  <a:gd name="T92" fmla="*/ 73 w 429"/>
                  <a:gd name="T93" fmla="*/ 748 h 748"/>
                  <a:gd name="T94" fmla="*/ 49 w 429"/>
                  <a:gd name="T95" fmla="*/ 708 h 748"/>
                  <a:gd name="T96" fmla="*/ 38 w 429"/>
                  <a:gd name="T97" fmla="*/ 663 h 748"/>
                  <a:gd name="T98" fmla="*/ 28 w 429"/>
                  <a:gd name="T99" fmla="*/ 644 h 748"/>
                  <a:gd name="T100" fmla="*/ 28 w 429"/>
                  <a:gd name="T101" fmla="*/ 620 h 748"/>
                  <a:gd name="T102" fmla="*/ 19 w 429"/>
                  <a:gd name="T103" fmla="*/ 594 h 748"/>
                  <a:gd name="T104" fmla="*/ 11 w 429"/>
                  <a:gd name="T105" fmla="*/ 592 h 748"/>
                  <a:gd name="T106" fmla="*/ 4 w 429"/>
                  <a:gd name="T107" fmla="*/ 584 h 748"/>
                  <a:gd name="T108" fmla="*/ 4 w 429"/>
                  <a:gd name="T109" fmla="*/ 558 h 748"/>
                  <a:gd name="T110" fmla="*/ 23 w 429"/>
                  <a:gd name="T111" fmla="*/ 516 h 748"/>
                  <a:gd name="T112" fmla="*/ 33 w 429"/>
                  <a:gd name="T113" fmla="*/ 411 h 748"/>
                  <a:gd name="T114" fmla="*/ 92 w 429"/>
                  <a:gd name="T115" fmla="*/ 242 h 748"/>
                  <a:gd name="T116" fmla="*/ 218 w 429"/>
                  <a:gd name="T117" fmla="*/ 62 h 748"/>
                  <a:gd name="T118" fmla="*/ 341 w 429"/>
                  <a:gd name="T119" fmla="*/ 24 h 748"/>
                  <a:gd name="T120" fmla="*/ 412 w 429"/>
                  <a:gd name="T121" fmla="*/ 67 h 748"/>
                  <a:gd name="T122" fmla="*/ 422 w 429"/>
                  <a:gd name="T123" fmla="*/ 128 h 748"/>
                  <a:gd name="T124" fmla="*/ 204 w 429"/>
                  <a:gd name="T125" fmla="*/ 385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9" h="748">
                    <a:moveTo>
                      <a:pt x="223" y="568"/>
                    </a:moveTo>
                    <a:lnTo>
                      <a:pt x="225" y="568"/>
                    </a:lnTo>
                    <a:lnTo>
                      <a:pt x="223" y="568"/>
                    </a:lnTo>
                    <a:close/>
                    <a:moveTo>
                      <a:pt x="237" y="537"/>
                    </a:moveTo>
                    <a:lnTo>
                      <a:pt x="239" y="537"/>
                    </a:lnTo>
                    <a:lnTo>
                      <a:pt x="239" y="539"/>
                    </a:lnTo>
                    <a:lnTo>
                      <a:pt x="237" y="539"/>
                    </a:lnTo>
                    <a:lnTo>
                      <a:pt x="237" y="537"/>
                    </a:lnTo>
                    <a:close/>
                    <a:moveTo>
                      <a:pt x="230" y="361"/>
                    </a:moveTo>
                    <a:lnTo>
                      <a:pt x="232" y="361"/>
                    </a:lnTo>
                    <a:lnTo>
                      <a:pt x="230" y="361"/>
                    </a:lnTo>
                    <a:lnTo>
                      <a:pt x="227" y="364"/>
                    </a:lnTo>
                    <a:lnTo>
                      <a:pt x="227" y="361"/>
                    </a:lnTo>
                    <a:lnTo>
                      <a:pt x="227" y="359"/>
                    </a:lnTo>
                    <a:lnTo>
                      <a:pt x="230" y="359"/>
                    </a:lnTo>
                    <a:lnTo>
                      <a:pt x="232" y="359"/>
                    </a:lnTo>
                    <a:lnTo>
                      <a:pt x="232" y="361"/>
                    </a:lnTo>
                    <a:lnTo>
                      <a:pt x="230" y="361"/>
                    </a:lnTo>
                    <a:close/>
                    <a:moveTo>
                      <a:pt x="429" y="193"/>
                    </a:moveTo>
                    <a:lnTo>
                      <a:pt x="429" y="195"/>
                    </a:lnTo>
                    <a:lnTo>
                      <a:pt x="429" y="193"/>
                    </a:lnTo>
                    <a:close/>
                    <a:moveTo>
                      <a:pt x="427" y="188"/>
                    </a:moveTo>
                    <a:lnTo>
                      <a:pt x="424" y="188"/>
                    </a:lnTo>
                    <a:lnTo>
                      <a:pt x="427" y="188"/>
                    </a:lnTo>
                    <a:lnTo>
                      <a:pt x="427" y="190"/>
                    </a:lnTo>
                    <a:lnTo>
                      <a:pt x="424" y="190"/>
                    </a:lnTo>
                    <a:lnTo>
                      <a:pt x="427" y="190"/>
                    </a:lnTo>
                    <a:lnTo>
                      <a:pt x="427" y="188"/>
                    </a:lnTo>
                    <a:lnTo>
                      <a:pt x="424" y="188"/>
                    </a:lnTo>
                    <a:lnTo>
                      <a:pt x="424" y="190"/>
                    </a:lnTo>
                    <a:lnTo>
                      <a:pt x="424" y="188"/>
                    </a:lnTo>
                    <a:lnTo>
                      <a:pt x="424" y="190"/>
                    </a:lnTo>
                    <a:lnTo>
                      <a:pt x="422" y="190"/>
                    </a:lnTo>
                    <a:lnTo>
                      <a:pt x="422" y="188"/>
                    </a:lnTo>
                    <a:lnTo>
                      <a:pt x="422" y="190"/>
                    </a:lnTo>
                    <a:lnTo>
                      <a:pt x="422" y="188"/>
                    </a:lnTo>
                    <a:lnTo>
                      <a:pt x="422" y="190"/>
                    </a:lnTo>
                    <a:lnTo>
                      <a:pt x="420" y="190"/>
                    </a:lnTo>
                    <a:lnTo>
                      <a:pt x="420" y="188"/>
                    </a:lnTo>
                    <a:lnTo>
                      <a:pt x="420" y="190"/>
                    </a:lnTo>
                    <a:lnTo>
                      <a:pt x="417" y="190"/>
                    </a:lnTo>
                    <a:lnTo>
                      <a:pt x="420" y="190"/>
                    </a:lnTo>
                    <a:lnTo>
                      <a:pt x="417" y="190"/>
                    </a:lnTo>
                    <a:lnTo>
                      <a:pt x="420" y="190"/>
                    </a:lnTo>
                    <a:lnTo>
                      <a:pt x="417" y="190"/>
                    </a:lnTo>
                    <a:lnTo>
                      <a:pt x="417" y="188"/>
                    </a:lnTo>
                    <a:lnTo>
                      <a:pt x="415" y="188"/>
                    </a:lnTo>
                    <a:lnTo>
                      <a:pt x="415" y="185"/>
                    </a:lnTo>
                    <a:lnTo>
                      <a:pt x="415" y="188"/>
                    </a:lnTo>
                    <a:lnTo>
                      <a:pt x="412" y="188"/>
                    </a:lnTo>
                    <a:lnTo>
                      <a:pt x="415" y="188"/>
                    </a:lnTo>
                    <a:lnTo>
                      <a:pt x="412" y="188"/>
                    </a:lnTo>
                    <a:lnTo>
                      <a:pt x="412" y="190"/>
                    </a:lnTo>
                    <a:lnTo>
                      <a:pt x="412" y="188"/>
                    </a:lnTo>
                    <a:lnTo>
                      <a:pt x="412" y="190"/>
                    </a:lnTo>
                    <a:lnTo>
                      <a:pt x="412" y="188"/>
                    </a:lnTo>
                    <a:lnTo>
                      <a:pt x="410" y="188"/>
                    </a:lnTo>
                    <a:lnTo>
                      <a:pt x="412" y="188"/>
                    </a:lnTo>
                    <a:lnTo>
                      <a:pt x="412" y="190"/>
                    </a:lnTo>
                    <a:lnTo>
                      <a:pt x="410" y="190"/>
                    </a:lnTo>
                    <a:lnTo>
                      <a:pt x="410" y="188"/>
                    </a:lnTo>
                    <a:lnTo>
                      <a:pt x="408" y="188"/>
                    </a:lnTo>
                    <a:lnTo>
                      <a:pt x="408" y="185"/>
                    </a:lnTo>
                    <a:lnTo>
                      <a:pt x="408" y="188"/>
                    </a:lnTo>
                    <a:lnTo>
                      <a:pt x="408" y="185"/>
                    </a:lnTo>
                    <a:lnTo>
                      <a:pt x="405" y="188"/>
                    </a:lnTo>
                    <a:lnTo>
                      <a:pt x="408" y="188"/>
                    </a:lnTo>
                    <a:lnTo>
                      <a:pt x="405" y="188"/>
                    </a:lnTo>
                    <a:lnTo>
                      <a:pt x="408" y="188"/>
                    </a:lnTo>
                    <a:lnTo>
                      <a:pt x="405" y="188"/>
                    </a:lnTo>
                    <a:lnTo>
                      <a:pt x="405" y="190"/>
                    </a:lnTo>
                    <a:lnTo>
                      <a:pt x="405" y="193"/>
                    </a:lnTo>
                    <a:lnTo>
                      <a:pt x="403" y="193"/>
                    </a:lnTo>
                    <a:lnTo>
                      <a:pt x="403" y="190"/>
                    </a:lnTo>
                    <a:lnTo>
                      <a:pt x="403" y="193"/>
                    </a:lnTo>
                    <a:lnTo>
                      <a:pt x="403" y="190"/>
                    </a:lnTo>
                    <a:lnTo>
                      <a:pt x="405" y="190"/>
                    </a:lnTo>
                    <a:lnTo>
                      <a:pt x="403" y="190"/>
                    </a:lnTo>
                    <a:lnTo>
                      <a:pt x="405" y="190"/>
                    </a:lnTo>
                    <a:lnTo>
                      <a:pt x="403" y="190"/>
                    </a:lnTo>
                    <a:lnTo>
                      <a:pt x="403" y="188"/>
                    </a:lnTo>
                    <a:lnTo>
                      <a:pt x="403" y="190"/>
                    </a:lnTo>
                    <a:lnTo>
                      <a:pt x="403" y="188"/>
                    </a:lnTo>
                    <a:lnTo>
                      <a:pt x="401" y="190"/>
                    </a:lnTo>
                    <a:lnTo>
                      <a:pt x="401" y="188"/>
                    </a:lnTo>
                    <a:lnTo>
                      <a:pt x="401" y="190"/>
                    </a:lnTo>
                    <a:lnTo>
                      <a:pt x="401" y="188"/>
                    </a:lnTo>
                    <a:lnTo>
                      <a:pt x="398" y="188"/>
                    </a:lnTo>
                    <a:lnTo>
                      <a:pt x="398" y="185"/>
                    </a:lnTo>
                    <a:lnTo>
                      <a:pt x="396" y="185"/>
                    </a:lnTo>
                    <a:lnTo>
                      <a:pt x="393" y="185"/>
                    </a:lnTo>
                    <a:lnTo>
                      <a:pt x="393" y="183"/>
                    </a:lnTo>
                    <a:lnTo>
                      <a:pt x="393" y="185"/>
                    </a:lnTo>
                    <a:lnTo>
                      <a:pt x="391" y="185"/>
                    </a:lnTo>
                    <a:lnTo>
                      <a:pt x="391" y="183"/>
                    </a:lnTo>
                    <a:lnTo>
                      <a:pt x="389" y="183"/>
                    </a:lnTo>
                    <a:lnTo>
                      <a:pt x="389" y="181"/>
                    </a:lnTo>
                    <a:lnTo>
                      <a:pt x="389" y="183"/>
                    </a:lnTo>
                    <a:lnTo>
                      <a:pt x="389" y="181"/>
                    </a:lnTo>
                    <a:lnTo>
                      <a:pt x="386" y="181"/>
                    </a:lnTo>
                    <a:lnTo>
                      <a:pt x="386" y="178"/>
                    </a:lnTo>
                    <a:lnTo>
                      <a:pt x="386" y="176"/>
                    </a:lnTo>
                    <a:lnTo>
                      <a:pt x="384" y="173"/>
                    </a:lnTo>
                    <a:lnTo>
                      <a:pt x="382" y="173"/>
                    </a:lnTo>
                    <a:lnTo>
                      <a:pt x="384" y="173"/>
                    </a:lnTo>
                    <a:lnTo>
                      <a:pt x="384" y="171"/>
                    </a:lnTo>
                    <a:lnTo>
                      <a:pt x="386" y="171"/>
                    </a:lnTo>
                    <a:lnTo>
                      <a:pt x="384" y="171"/>
                    </a:lnTo>
                    <a:lnTo>
                      <a:pt x="384" y="169"/>
                    </a:lnTo>
                    <a:lnTo>
                      <a:pt x="386" y="169"/>
                    </a:lnTo>
                    <a:lnTo>
                      <a:pt x="386" y="171"/>
                    </a:lnTo>
                    <a:lnTo>
                      <a:pt x="386" y="169"/>
                    </a:lnTo>
                    <a:lnTo>
                      <a:pt x="386" y="166"/>
                    </a:lnTo>
                    <a:lnTo>
                      <a:pt x="386" y="164"/>
                    </a:lnTo>
                    <a:lnTo>
                      <a:pt x="386" y="166"/>
                    </a:lnTo>
                    <a:lnTo>
                      <a:pt x="386" y="164"/>
                    </a:lnTo>
                    <a:lnTo>
                      <a:pt x="386" y="162"/>
                    </a:lnTo>
                    <a:lnTo>
                      <a:pt x="386" y="159"/>
                    </a:lnTo>
                    <a:lnTo>
                      <a:pt x="389" y="159"/>
                    </a:lnTo>
                    <a:lnTo>
                      <a:pt x="389" y="162"/>
                    </a:lnTo>
                    <a:lnTo>
                      <a:pt x="389" y="164"/>
                    </a:lnTo>
                    <a:lnTo>
                      <a:pt x="389" y="162"/>
                    </a:lnTo>
                    <a:lnTo>
                      <a:pt x="389" y="164"/>
                    </a:lnTo>
                    <a:lnTo>
                      <a:pt x="389" y="162"/>
                    </a:lnTo>
                    <a:lnTo>
                      <a:pt x="389" y="159"/>
                    </a:lnTo>
                    <a:lnTo>
                      <a:pt x="389" y="157"/>
                    </a:lnTo>
                    <a:lnTo>
                      <a:pt x="389" y="159"/>
                    </a:lnTo>
                    <a:lnTo>
                      <a:pt x="386" y="159"/>
                    </a:lnTo>
                    <a:lnTo>
                      <a:pt x="386" y="157"/>
                    </a:lnTo>
                    <a:lnTo>
                      <a:pt x="386" y="154"/>
                    </a:lnTo>
                    <a:lnTo>
                      <a:pt x="384" y="154"/>
                    </a:lnTo>
                    <a:lnTo>
                      <a:pt x="384" y="152"/>
                    </a:lnTo>
                    <a:lnTo>
                      <a:pt x="384" y="150"/>
                    </a:lnTo>
                    <a:lnTo>
                      <a:pt x="384" y="147"/>
                    </a:lnTo>
                    <a:lnTo>
                      <a:pt x="384" y="145"/>
                    </a:lnTo>
                    <a:lnTo>
                      <a:pt x="384" y="143"/>
                    </a:lnTo>
                    <a:lnTo>
                      <a:pt x="382" y="143"/>
                    </a:lnTo>
                    <a:lnTo>
                      <a:pt x="382" y="140"/>
                    </a:lnTo>
                    <a:lnTo>
                      <a:pt x="382" y="138"/>
                    </a:lnTo>
                    <a:lnTo>
                      <a:pt x="382" y="135"/>
                    </a:lnTo>
                    <a:lnTo>
                      <a:pt x="382" y="133"/>
                    </a:lnTo>
                    <a:lnTo>
                      <a:pt x="384" y="131"/>
                    </a:lnTo>
                    <a:lnTo>
                      <a:pt x="384" y="128"/>
                    </a:lnTo>
                    <a:lnTo>
                      <a:pt x="384" y="126"/>
                    </a:lnTo>
                    <a:lnTo>
                      <a:pt x="384" y="124"/>
                    </a:lnTo>
                    <a:lnTo>
                      <a:pt x="382" y="124"/>
                    </a:lnTo>
                    <a:lnTo>
                      <a:pt x="382" y="121"/>
                    </a:lnTo>
                    <a:lnTo>
                      <a:pt x="379" y="121"/>
                    </a:lnTo>
                    <a:lnTo>
                      <a:pt x="379" y="119"/>
                    </a:lnTo>
                    <a:lnTo>
                      <a:pt x="377" y="119"/>
                    </a:lnTo>
                    <a:lnTo>
                      <a:pt x="377" y="116"/>
                    </a:lnTo>
                    <a:lnTo>
                      <a:pt x="374" y="116"/>
                    </a:lnTo>
                    <a:lnTo>
                      <a:pt x="377" y="116"/>
                    </a:lnTo>
                    <a:lnTo>
                      <a:pt x="377" y="119"/>
                    </a:lnTo>
                    <a:lnTo>
                      <a:pt x="379" y="119"/>
                    </a:lnTo>
                    <a:lnTo>
                      <a:pt x="379" y="121"/>
                    </a:lnTo>
                    <a:lnTo>
                      <a:pt x="382" y="121"/>
                    </a:lnTo>
                    <a:lnTo>
                      <a:pt x="382" y="124"/>
                    </a:lnTo>
                    <a:lnTo>
                      <a:pt x="384" y="124"/>
                    </a:lnTo>
                    <a:lnTo>
                      <a:pt x="384" y="126"/>
                    </a:lnTo>
                    <a:lnTo>
                      <a:pt x="384" y="128"/>
                    </a:lnTo>
                    <a:lnTo>
                      <a:pt x="384" y="131"/>
                    </a:lnTo>
                    <a:lnTo>
                      <a:pt x="382" y="133"/>
                    </a:lnTo>
                    <a:lnTo>
                      <a:pt x="382" y="135"/>
                    </a:lnTo>
                    <a:lnTo>
                      <a:pt x="382" y="138"/>
                    </a:lnTo>
                    <a:lnTo>
                      <a:pt x="382" y="140"/>
                    </a:lnTo>
                    <a:lnTo>
                      <a:pt x="382" y="143"/>
                    </a:lnTo>
                    <a:lnTo>
                      <a:pt x="384" y="143"/>
                    </a:lnTo>
                    <a:lnTo>
                      <a:pt x="384" y="145"/>
                    </a:lnTo>
                    <a:lnTo>
                      <a:pt x="384" y="147"/>
                    </a:lnTo>
                    <a:lnTo>
                      <a:pt x="384" y="150"/>
                    </a:lnTo>
                    <a:lnTo>
                      <a:pt x="384" y="152"/>
                    </a:lnTo>
                    <a:lnTo>
                      <a:pt x="384" y="154"/>
                    </a:lnTo>
                    <a:lnTo>
                      <a:pt x="386" y="154"/>
                    </a:lnTo>
                    <a:lnTo>
                      <a:pt x="384" y="154"/>
                    </a:lnTo>
                    <a:lnTo>
                      <a:pt x="386" y="154"/>
                    </a:lnTo>
                    <a:lnTo>
                      <a:pt x="386" y="157"/>
                    </a:lnTo>
                    <a:lnTo>
                      <a:pt x="386" y="159"/>
                    </a:lnTo>
                    <a:lnTo>
                      <a:pt x="384" y="157"/>
                    </a:lnTo>
                    <a:lnTo>
                      <a:pt x="382" y="157"/>
                    </a:lnTo>
                    <a:lnTo>
                      <a:pt x="382" y="154"/>
                    </a:lnTo>
                    <a:lnTo>
                      <a:pt x="382" y="152"/>
                    </a:lnTo>
                    <a:lnTo>
                      <a:pt x="379" y="152"/>
                    </a:lnTo>
                    <a:lnTo>
                      <a:pt x="382" y="152"/>
                    </a:lnTo>
                    <a:lnTo>
                      <a:pt x="379" y="152"/>
                    </a:lnTo>
                    <a:lnTo>
                      <a:pt x="379" y="150"/>
                    </a:lnTo>
                    <a:lnTo>
                      <a:pt x="377" y="147"/>
                    </a:lnTo>
                    <a:lnTo>
                      <a:pt x="379" y="150"/>
                    </a:lnTo>
                    <a:lnTo>
                      <a:pt x="379" y="152"/>
                    </a:lnTo>
                    <a:lnTo>
                      <a:pt x="382" y="152"/>
                    </a:lnTo>
                    <a:lnTo>
                      <a:pt x="382" y="154"/>
                    </a:lnTo>
                    <a:lnTo>
                      <a:pt x="382" y="157"/>
                    </a:lnTo>
                    <a:lnTo>
                      <a:pt x="384" y="157"/>
                    </a:lnTo>
                    <a:lnTo>
                      <a:pt x="384" y="159"/>
                    </a:lnTo>
                    <a:lnTo>
                      <a:pt x="386" y="159"/>
                    </a:lnTo>
                    <a:lnTo>
                      <a:pt x="386" y="162"/>
                    </a:lnTo>
                    <a:lnTo>
                      <a:pt x="386" y="164"/>
                    </a:lnTo>
                    <a:lnTo>
                      <a:pt x="386" y="166"/>
                    </a:lnTo>
                    <a:lnTo>
                      <a:pt x="384" y="166"/>
                    </a:lnTo>
                    <a:lnTo>
                      <a:pt x="386" y="166"/>
                    </a:lnTo>
                    <a:lnTo>
                      <a:pt x="384" y="166"/>
                    </a:lnTo>
                    <a:lnTo>
                      <a:pt x="386" y="166"/>
                    </a:lnTo>
                    <a:lnTo>
                      <a:pt x="386" y="169"/>
                    </a:lnTo>
                    <a:lnTo>
                      <a:pt x="386" y="166"/>
                    </a:lnTo>
                    <a:lnTo>
                      <a:pt x="386" y="169"/>
                    </a:lnTo>
                    <a:lnTo>
                      <a:pt x="384" y="169"/>
                    </a:lnTo>
                    <a:lnTo>
                      <a:pt x="384" y="171"/>
                    </a:lnTo>
                    <a:lnTo>
                      <a:pt x="382" y="171"/>
                    </a:lnTo>
                    <a:lnTo>
                      <a:pt x="384" y="171"/>
                    </a:lnTo>
                    <a:lnTo>
                      <a:pt x="382" y="171"/>
                    </a:lnTo>
                    <a:lnTo>
                      <a:pt x="384" y="171"/>
                    </a:lnTo>
                    <a:lnTo>
                      <a:pt x="382" y="171"/>
                    </a:lnTo>
                    <a:lnTo>
                      <a:pt x="384" y="171"/>
                    </a:lnTo>
                    <a:lnTo>
                      <a:pt x="384" y="173"/>
                    </a:lnTo>
                    <a:lnTo>
                      <a:pt x="382" y="173"/>
                    </a:lnTo>
                    <a:lnTo>
                      <a:pt x="384" y="173"/>
                    </a:lnTo>
                    <a:lnTo>
                      <a:pt x="384" y="176"/>
                    </a:lnTo>
                    <a:lnTo>
                      <a:pt x="386" y="176"/>
                    </a:lnTo>
                    <a:lnTo>
                      <a:pt x="386" y="178"/>
                    </a:lnTo>
                    <a:lnTo>
                      <a:pt x="386" y="181"/>
                    </a:lnTo>
                    <a:lnTo>
                      <a:pt x="389" y="181"/>
                    </a:lnTo>
                    <a:lnTo>
                      <a:pt x="389" y="183"/>
                    </a:lnTo>
                    <a:lnTo>
                      <a:pt x="391" y="183"/>
                    </a:lnTo>
                    <a:lnTo>
                      <a:pt x="391" y="185"/>
                    </a:lnTo>
                    <a:lnTo>
                      <a:pt x="393" y="185"/>
                    </a:lnTo>
                    <a:lnTo>
                      <a:pt x="396" y="185"/>
                    </a:lnTo>
                    <a:lnTo>
                      <a:pt x="396" y="188"/>
                    </a:lnTo>
                    <a:lnTo>
                      <a:pt x="398" y="188"/>
                    </a:lnTo>
                    <a:lnTo>
                      <a:pt x="398" y="190"/>
                    </a:lnTo>
                    <a:lnTo>
                      <a:pt x="396" y="190"/>
                    </a:lnTo>
                    <a:lnTo>
                      <a:pt x="398" y="190"/>
                    </a:lnTo>
                    <a:lnTo>
                      <a:pt x="396" y="190"/>
                    </a:lnTo>
                    <a:lnTo>
                      <a:pt x="396" y="193"/>
                    </a:lnTo>
                    <a:lnTo>
                      <a:pt x="396" y="190"/>
                    </a:lnTo>
                    <a:lnTo>
                      <a:pt x="396" y="193"/>
                    </a:lnTo>
                    <a:lnTo>
                      <a:pt x="396" y="195"/>
                    </a:lnTo>
                    <a:lnTo>
                      <a:pt x="393" y="195"/>
                    </a:lnTo>
                    <a:lnTo>
                      <a:pt x="396" y="195"/>
                    </a:lnTo>
                    <a:lnTo>
                      <a:pt x="393" y="195"/>
                    </a:lnTo>
                    <a:lnTo>
                      <a:pt x="396" y="195"/>
                    </a:lnTo>
                    <a:lnTo>
                      <a:pt x="393" y="195"/>
                    </a:lnTo>
                    <a:lnTo>
                      <a:pt x="393" y="193"/>
                    </a:lnTo>
                    <a:lnTo>
                      <a:pt x="393" y="190"/>
                    </a:lnTo>
                    <a:lnTo>
                      <a:pt x="393" y="193"/>
                    </a:lnTo>
                    <a:lnTo>
                      <a:pt x="391" y="193"/>
                    </a:lnTo>
                    <a:lnTo>
                      <a:pt x="391" y="190"/>
                    </a:lnTo>
                    <a:lnTo>
                      <a:pt x="389" y="190"/>
                    </a:lnTo>
                    <a:lnTo>
                      <a:pt x="389" y="188"/>
                    </a:lnTo>
                    <a:lnTo>
                      <a:pt x="389" y="190"/>
                    </a:lnTo>
                    <a:lnTo>
                      <a:pt x="386" y="190"/>
                    </a:lnTo>
                    <a:lnTo>
                      <a:pt x="386" y="188"/>
                    </a:lnTo>
                    <a:lnTo>
                      <a:pt x="386" y="190"/>
                    </a:lnTo>
                    <a:lnTo>
                      <a:pt x="386" y="188"/>
                    </a:lnTo>
                    <a:lnTo>
                      <a:pt x="386" y="190"/>
                    </a:lnTo>
                    <a:lnTo>
                      <a:pt x="386" y="188"/>
                    </a:lnTo>
                    <a:lnTo>
                      <a:pt x="386" y="185"/>
                    </a:lnTo>
                    <a:lnTo>
                      <a:pt x="384" y="185"/>
                    </a:lnTo>
                    <a:lnTo>
                      <a:pt x="382" y="185"/>
                    </a:lnTo>
                    <a:lnTo>
                      <a:pt x="382" y="183"/>
                    </a:lnTo>
                    <a:lnTo>
                      <a:pt x="379" y="183"/>
                    </a:lnTo>
                    <a:lnTo>
                      <a:pt x="382" y="183"/>
                    </a:lnTo>
                    <a:lnTo>
                      <a:pt x="382" y="185"/>
                    </a:lnTo>
                    <a:lnTo>
                      <a:pt x="382" y="188"/>
                    </a:lnTo>
                    <a:lnTo>
                      <a:pt x="382" y="190"/>
                    </a:lnTo>
                    <a:lnTo>
                      <a:pt x="382" y="193"/>
                    </a:lnTo>
                    <a:lnTo>
                      <a:pt x="379" y="190"/>
                    </a:lnTo>
                    <a:lnTo>
                      <a:pt x="382" y="190"/>
                    </a:lnTo>
                    <a:lnTo>
                      <a:pt x="379" y="190"/>
                    </a:lnTo>
                    <a:lnTo>
                      <a:pt x="379" y="188"/>
                    </a:lnTo>
                    <a:lnTo>
                      <a:pt x="377" y="188"/>
                    </a:lnTo>
                    <a:lnTo>
                      <a:pt x="379" y="188"/>
                    </a:lnTo>
                    <a:lnTo>
                      <a:pt x="377" y="188"/>
                    </a:lnTo>
                    <a:lnTo>
                      <a:pt x="377" y="190"/>
                    </a:lnTo>
                    <a:lnTo>
                      <a:pt x="377" y="188"/>
                    </a:lnTo>
                    <a:lnTo>
                      <a:pt x="377" y="190"/>
                    </a:lnTo>
                    <a:lnTo>
                      <a:pt x="374" y="190"/>
                    </a:lnTo>
                    <a:lnTo>
                      <a:pt x="374" y="188"/>
                    </a:lnTo>
                    <a:lnTo>
                      <a:pt x="377" y="188"/>
                    </a:lnTo>
                    <a:lnTo>
                      <a:pt x="374" y="188"/>
                    </a:lnTo>
                    <a:lnTo>
                      <a:pt x="374" y="185"/>
                    </a:lnTo>
                    <a:lnTo>
                      <a:pt x="372" y="185"/>
                    </a:lnTo>
                    <a:lnTo>
                      <a:pt x="374" y="185"/>
                    </a:lnTo>
                    <a:lnTo>
                      <a:pt x="372" y="185"/>
                    </a:lnTo>
                    <a:lnTo>
                      <a:pt x="370" y="185"/>
                    </a:lnTo>
                    <a:lnTo>
                      <a:pt x="370" y="188"/>
                    </a:lnTo>
                    <a:lnTo>
                      <a:pt x="370" y="185"/>
                    </a:lnTo>
                    <a:lnTo>
                      <a:pt x="370" y="188"/>
                    </a:lnTo>
                    <a:lnTo>
                      <a:pt x="370" y="190"/>
                    </a:lnTo>
                    <a:lnTo>
                      <a:pt x="370" y="188"/>
                    </a:lnTo>
                    <a:lnTo>
                      <a:pt x="370" y="190"/>
                    </a:lnTo>
                    <a:lnTo>
                      <a:pt x="367" y="190"/>
                    </a:lnTo>
                    <a:lnTo>
                      <a:pt x="370" y="190"/>
                    </a:lnTo>
                    <a:lnTo>
                      <a:pt x="370" y="193"/>
                    </a:lnTo>
                    <a:lnTo>
                      <a:pt x="370" y="195"/>
                    </a:lnTo>
                    <a:lnTo>
                      <a:pt x="370" y="197"/>
                    </a:lnTo>
                    <a:lnTo>
                      <a:pt x="370" y="195"/>
                    </a:lnTo>
                    <a:lnTo>
                      <a:pt x="367" y="195"/>
                    </a:lnTo>
                    <a:lnTo>
                      <a:pt x="365" y="195"/>
                    </a:lnTo>
                    <a:lnTo>
                      <a:pt x="365" y="197"/>
                    </a:lnTo>
                    <a:lnTo>
                      <a:pt x="367" y="197"/>
                    </a:lnTo>
                    <a:lnTo>
                      <a:pt x="367" y="200"/>
                    </a:lnTo>
                    <a:lnTo>
                      <a:pt x="367" y="197"/>
                    </a:lnTo>
                    <a:lnTo>
                      <a:pt x="367" y="200"/>
                    </a:lnTo>
                    <a:lnTo>
                      <a:pt x="367" y="197"/>
                    </a:lnTo>
                    <a:lnTo>
                      <a:pt x="367" y="195"/>
                    </a:lnTo>
                    <a:lnTo>
                      <a:pt x="367" y="197"/>
                    </a:lnTo>
                    <a:lnTo>
                      <a:pt x="370" y="197"/>
                    </a:lnTo>
                    <a:lnTo>
                      <a:pt x="372" y="200"/>
                    </a:lnTo>
                    <a:lnTo>
                      <a:pt x="370" y="200"/>
                    </a:lnTo>
                    <a:lnTo>
                      <a:pt x="367" y="200"/>
                    </a:lnTo>
                    <a:lnTo>
                      <a:pt x="370" y="200"/>
                    </a:lnTo>
                    <a:lnTo>
                      <a:pt x="370" y="202"/>
                    </a:lnTo>
                    <a:lnTo>
                      <a:pt x="372" y="202"/>
                    </a:lnTo>
                    <a:lnTo>
                      <a:pt x="372" y="204"/>
                    </a:lnTo>
                    <a:lnTo>
                      <a:pt x="370" y="204"/>
                    </a:lnTo>
                    <a:lnTo>
                      <a:pt x="370" y="202"/>
                    </a:lnTo>
                    <a:lnTo>
                      <a:pt x="367" y="202"/>
                    </a:lnTo>
                    <a:lnTo>
                      <a:pt x="365" y="202"/>
                    </a:lnTo>
                    <a:lnTo>
                      <a:pt x="363" y="202"/>
                    </a:lnTo>
                    <a:lnTo>
                      <a:pt x="363" y="200"/>
                    </a:lnTo>
                    <a:lnTo>
                      <a:pt x="363" y="202"/>
                    </a:lnTo>
                    <a:lnTo>
                      <a:pt x="363" y="200"/>
                    </a:lnTo>
                    <a:lnTo>
                      <a:pt x="360" y="200"/>
                    </a:lnTo>
                    <a:lnTo>
                      <a:pt x="363" y="200"/>
                    </a:lnTo>
                    <a:lnTo>
                      <a:pt x="360" y="200"/>
                    </a:lnTo>
                    <a:lnTo>
                      <a:pt x="358" y="200"/>
                    </a:lnTo>
                    <a:lnTo>
                      <a:pt x="360" y="200"/>
                    </a:lnTo>
                    <a:lnTo>
                      <a:pt x="358" y="197"/>
                    </a:lnTo>
                    <a:lnTo>
                      <a:pt x="356" y="197"/>
                    </a:lnTo>
                    <a:lnTo>
                      <a:pt x="356" y="195"/>
                    </a:lnTo>
                    <a:lnTo>
                      <a:pt x="353" y="195"/>
                    </a:lnTo>
                    <a:lnTo>
                      <a:pt x="351" y="193"/>
                    </a:lnTo>
                    <a:lnTo>
                      <a:pt x="351" y="190"/>
                    </a:lnTo>
                    <a:lnTo>
                      <a:pt x="348" y="190"/>
                    </a:lnTo>
                    <a:lnTo>
                      <a:pt x="348" y="188"/>
                    </a:lnTo>
                    <a:lnTo>
                      <a:pt x="348" y="190"/>
                    </a:lnTo>
                    <a:lnTo>
                      <a:pt x="351" y="190"/>
                    </a:lnTo>
                    <a:lnTo>
                      <a:pt x="351" y="193"/>
                    </a:lnTo>
                    <a:lnTo>
                      <a:pt x="351" y="195"/>
                    </a:lnTo>
                    <a:lnTo>
                      <a:pt x="353" y="195"/>
                    </a:lnTo>
                    <a:lnTo>
                      <a:pt x="353" y="197"/>
                    </a:lnTo>
                    <a:lnTo>
                      <a:pt x="356" y="197"/>
                    </a:lnTo>
                    <a:lnTo>
                      <a:pt x="356" y="200"/>
                    </a:lnTo>
                    <a:lnTo>
                      <a:pt x="358" y="200"/>
                    </a:lnTo>
                    <a:lnTo>
                      <a:pt x="360" y="200"/>
                    </a:lnTo>
                    <a:lnTo>
                      <a:pt x="360" y="202"/>
                    </a:lnTo>
                    <a:lnTo>
                      <a:pt x="360" y="200"/>
                    </a:lnTo>
                    <a:lnTo>
                      <a:pt x="363" y="202"/>
                    </a:lnTo>
                    <a:lnTo>
                      <a:pt x="365" y="202"/>
                    </a:lnTo>
                    <a:lnTo>
                      <a:pt x="365" y="204"/>
                    </a:lnTo>
                    <a:lnTo>
                      <a:pt x="363" y="204"/>
                    </a:lnTo>
                    <a:lnTo>
                      <a:pt x="360" y="204"/>
                    </a:lnTo>
                    <a:lnTo>
                      <a:pt x="358" y="204"/>
                    </a:lnTo>
                    <a:lnTo>
                      <a:pt x="356" y="204"/>
                    </a:lnTo>
                    <a:lnTo>
                      <a:pt x="353" y="204"/>
                    </a:lnTo>
                    <a:lnTo>
                      <a:pt x="356" y="204"/>
                    </a:lnTo>
                    <a:lnTo>
                      <a:pt x="353" y="204"/>
                    </a:lnTo>
                    <a:lnTo>
                      <a:pt x="356" y="204"/>
                    </a:lnTo>
                    <a:lnTo>
                      <a:pt x="356" y="207"/>
                    </a:lnTo>
                    <a:lnTo>
                      <a:pt x="356" y="204"/>
                    </a:lnTo>
                    <a:lnTo>
                      <a:pt x="353" y="204"/>
                    </a:lnTo>
                    <a:lnTo>
                      <a:pt x="356" y="204"/>
                    </a:lnTo>
                    <a:lnTo>
                      <a:pt x="356" y="207"/>
                    </a:lnTo>
                    <a:lnTo>
                      <a:pt x="358" y="207"/>
                    </a:lnTo>
                    <a:lnTo>
                      <a:pt x="360" y="207"/>
                    </a:lnTo>
                    <a:lnTo>
                      <a:pt x="360" y="209"/>
                    </a:lnTo>
                    <a:lnTo>
                      <a:pt x="358" y="209"/>
                    </a:lnTo>
                    <a:lnTo>
                      <a:pt x="358" y="212"/>
                    </a:lnTo>
                    <a:lnTo>
                      <a:pt x="358" y="209"/>
                    </a:lnTo>
                    <a:lnTo>
                      <a:pt x="358" y="212"/>
                    </a:lnTo>
                    <a:lnTo>
                      <a:pt x="358" y="209"/>
                    </a:lnTo>
                    <a:lnTo>
                      <a:pt x="356" y="209"/>
                    </a:lnTo>
                    <a:lnTo>
                      <a:pt x="356" y="212"/>
                    </a:lnTo>
                    <a:lnTo>
                      <a:pt x="353" y="212"/>
                    </a:lnTo>
                    <a:lnTo>
                      <a:pt x="353" y="209"/>
                    </a:lnTo>
                    <a:lnTo>
                      <a:pt x="353" y="212"/>
                    </a:lnTo>
                    <a:lnTo>
                      <a:pt x="351" y="212"/>
                    </a:lnTo>
                    <a:lnTo>
                      <a:pt x="348" y="212"/>
                    </a:lnTo>
                    <a:lnTo>
                      <a:pt x="348" y="209"/>
                    </a:lnTo>
                    <a:lnTo>
                      <a:pt x="346" y="209"/>
                    </a:lnTo>
                    <a:lnTo>
                      <a:pt x="348" y="209"/>
                    </a:lnTo>
                    <a:lnTo>
                      <a:pt x="348" y="212"/>
                    </a:lnTo>
                    <a:lnTo>
                      <a:pt x="346" y="212"/>
                    </a:lnTo>
                    <a:lnTo>
                      <a:pt x="346" y="209"/>
                    </a:lnTo>
                    <a:lnTo>
                      <a:pt x="344" y="209"/>
                    </a:lnTo>
                    <a:lnTo>
                      <a:pt x="344" y="212"/>
                    </a:lnTo>
                    <a:lnTo>
                      <a:pt x="346" y="212"/>
                    </a:lnTo>
                    <a:lnTo>
                      <a:pt x="346" y="214"/>
                    </a:lnTo>
                    <a:lnTo>
                      <a:pt x="348" y="214"/>
                    </a:lnTo>
                    <a:lnTo>
                      <a:pt x="346" y="214"/>
                    </a:lnTo>
                    <a:lnTo>
                      <a:pt x="344" y="214"/>
                    </a:lnTo>
                    <a:lnTo>
                      <a:pt x="346" y="214"/>
                    </a:lnTo>
                    <a:lnTo>
                      <a:pt x="344" y="214"/>
                    </a:lnTo>
                    <a:lnTo>
                      <a:pt x="344" y="212"/>
                    </a:lnTo>
                    <a:lnTo>
                      <a:pt x="341" y="212"/>
                    </a:lnTo>
                    <a:lnTo>
                      <a:pt x="344" y="212"/>
                    </a:lnTo>
                    <a:lnTo>
                      <a:pt x="341" y="212"/>
                    </a:lnTo>
                    <a:lnTo>
                      <a:pt x="344" y="212"/>
                    </a:lnTo>
                    <a:lnTo>
                      <a:pt x="344" y="214"/>
                    </a:lnTo>
                    <a:lnTo>
                      <a:pt x="344" y="212"/>
                    </a:lnTo>
                    <a:lnTo>
                      <a:pt x="341" y="212"/>
                    </a:lnTo>
                    <a:lnTo>
                      <a:pt x="341" y="214"/>
                    </a:lnTo>
                    <a:lnTo>
                      <a:pt x="341" y="212"/>
                    </a:lnTo>
                    <a:lnTo>
                      <a:pt x="341" y="214"/>
                    </a:lnTo>
                    <a:lnTo>
                      <a:pt x="341" y="212"/>
                    </a:lnTo>
                    <a:lnTo>
                      <a:pt x="341" y="214"/>
                    </a:lnTo>
                    <a:lnTo>
                      <a:pt x="339" y="214"/>
                    </a:lnTo>
                    <a:lnTo>
                      <a:pt x="341" y="214"/>
                    </a:lnTo>
                    <a:lnTo>
                      <a:pt x="341" y="216"/>
                    </a:lnTo>
                    <a:lnTo>
                      <a:pt x="344" y="216"/>
                    </a:lnTo>
                    <a:lnTo>
                      <a:pt x="344" y="214"/>
                    </a:lnTo>
                    <a:lnTo>
                      <a:pt x="344" y="216"/>
                    </a:lnTo>
                    <a:lnTo>
                      <a:pt x="346" y="216"/>
                    </a:lnTo>
                    <a:lnTo>
                      <a:pt x="346" y="214"/>
                    </a:lnTo>
                    <a:lnTo>
                      <a:pt x="346" y="216"/>
                    </a:lnTo>
                    <a:lnTo>
                      <a:pt x="344" y="216"/>
                    </a:lnTo>
                    <a:lnTo>
                      <a:pt x="346" y="216"/>
                    </a:lnTo>
                    <a:lnTo>
                      <a:pt x="348" y="216"/>
                    </a:lnTo>
                    <a:lnTo>
                      <a:pt x="346" y="216"/>
                    </a:lnTo>
                    <a:lnTo>
                      <a:pt x="348" y="216"/>
                    </a:lnTo>
                    <a:lnTo>
                      <a:pt x="348" y="219"/>
                    </a:lnTo>
                    <a:lnTo>
                      <a:pt x="346" y="219"/>
                    </a:lnTo>
                    <a:lnTo>
                      <a:pt x="346" y="221"/>
                    </a:lnTo>
                    <a:lnTo>
                      <a:pt x="348" y="221"/>
                    </a:lnTo>
                    <a:lnTo>
                      <a:pt x="351" y="221"/>
                    </a:lnTo>
                    <a:lnTo>
                      <a:pt x="351" y="223"/>
                    </a:lnTo>
                    <a:lnTo>
                      <a:pt x="348" y="223"/>
                    </a:lnTo>
                    <a:lnTo>
                      <a:pt x="348" y="221"/>
                    </a:lnTo>
                    <a:lnTo>
                      <a:pt x="348" y="223"/>
                    </a:lnTo>
                    <a:lnTo>
                      <a:pt x="348" y="221"/>
                    </a:lnTo>
                    <a:lnTo>
                      <a:pt x="346" y="221"/>
                    </a:lnTo>
                    <a:lnTo>
                      <a:pt x="344" y="221"/>
                    </a:lnTo>
                    <a:lnTo>
                      <a:pt x="341" y="221"/>
                    </a:lnTo>
                    <a:lnTo>
                      <a:pt x="344" y="221"/>
                    </a:lnTo>
                    <a:lnTo>
                      <a:pt x="344" y="219"/>
                    </a:lnTo>
                    <a:lnTo>
                      <a:pt x="341" y="219"/>
                    </a:lnTo>
                    <a:lnTo>
                      <a:pt x="341" y="216"/>
                    </a:lnTo>
                    <a:lnTo>
                      <a:pt x="339" y="216"/>
                    </a:lnTo>
                    <a:lnTo>
                      <a:pt x="339" y="214"/>
                    </a:lnTo>
                    <a:lnTo>
                      <a:pt x="337" y="214"/>
                    </a:lnTo>
                    <a:lnTo>
                      <a:pt x="337" y="212"/>
                    </a:lnTo>
                    <a:lnTo>
                      <a:pt x="337" y="214"/>
                    </a:lnTo>
                    <a:lnTo>
                      <a:pt x="337" y="212"/>
                    </a:lnTo>
                    <a:lnTo>
                      <a:pt x="334" y="212"/>
                    </a:lnTo>
                    <a:lnTo>
                      <a:pt x="334" y="209"/>
                    </a:lnTo>
                    <a:lnTo>
                      <a:pt x="332" y="209"/>
                    </a:lnTo>
                    <a:lnTo>
                      <a:pt x="332" y="207"/>
                    </a:lnTo>
                    <a:lnTo>
                      <a:pt x="332" y="209"/>
                    </a:lnTo>
                    <a:lnTo>
                      <a:pt x="334" y="209"/>
                    </a:lnTo>
                    <a:lnTo>
                      <a:pt x="334" y="212"/>
                    </a:lnTo>
                    <a:lnTo>
                      <a:pt x="337" y="212"/>
                    </a:lnTo>
                    <a:lnTo>
                      <a:pt x="337" y="214"/>
                    </a:lnTo>
                    <a:lnTo>
                      <a:pt x="334" y="214"/>
                    </a:lnTo>
                    <a:lnTo>
                      <a:pt x="334" y="216"/>
                    </a:lnTo>
                    <a:lnTo>
                      <a:pt x="334" y="214"/>
                    </a:lnTo>
                    <a:lnTo>
                      <a:pt x="334" y="216"/>
                    </a:lnTo>
                    <a:lnTo>
                      <a:pt x="334" y="214"/>
                    </a:lnTo>
                    <a:lnTo>
                      <a:pt x="334" y="216"/>
                    </a:lnTo>
                    <a:lnTo>
                      <a:pt x="337" y="216"/>
                    </a:lnTo>
                    <a:lnTo>
                      <a:pt x="339" y="216"/>
                    </a:lnTo>
                    <a:lnTo>
                      <a:pt x="337" y="216"/>
                    </a:lnTo>
                    <a:lnTo>
                      <a:pt x="339" y="216"/>
                    </a:lnTo>
                    <a:lnTo>
                      <a:pt x="337" y="216"/>
                    </a:lnTo>
                    <a:lnTo>
                      <a:pt x="337" y="214"/>
                    </a:lnTo>
                    <a:lnTo>
                      <a:pt x="337" y="216"/>
                    </a:lnTo>
                    <a:lnTo>
                      <a:pt x="339" y="216"/>
                    </a:lnTo>
                    <a:lnTo>
                      <a:pt x="341" y="216"/>
                    </a:lnTo>
                    <a:lnTo>
                      <a:pt x="339" y="216"/>
                    </a:lnTo>
                    <a:lnTo>
                      <a:pt x="339" y="219"/>
                    </a:lnTo>
                    <a:lnTo>
                      <a:pt x="341" y="219"/>
                    </a:lnTo>
                    <a:lnTo>
                      <a:pt x="341" y="221"/>
                    </a:lnTo>
                    <a:lnTo>
                      <a:pt x="344" y="221"/>
                    </a:lnTo>
                    <a:lnTo>
                      <a:pt x="344" y="223"/>
                    </a:lnTo>
                    <a:lnTo>
                      <a:pt x="346" y="226"/>
                    </a:lnTo>
                    <a:lnTo>
                      <a:pt x="344" y="226"/>
                    </a:lnTo>
                    <a:lnTo>
                      <a:pt x="346" y="226"/>
                    </a:lnTo>
                    <a:lnTo>
                      <a:pt x="344" y="226"/>
                    </a:lnTo>
                    <a:lnTo>
                      <a:pt x="346" y="226"/>
                    </a:lnTo>
                    <a:lnTo>
                      <a:pt x="344" y="226"/>
                    </a:lnTo>
                    <a:lnTo>
                      <a:pt x="341" y="226"/>
                    </a:lnTo>
                    <a:lnTo>
                      <a:pt x="344" y="226"/>
                    </a:lnTo>
                    <a:lnTo>
                      <a:pt x="344" y="228"/>
                    </a:lnTo>
                    <a:lnTo>
                      <a:pt x="341" y="228"/>
                    </a:lnTo>
                    <a:lnTo>
                      <a:pt x="344" y="228"/>
                    </a:lnTo>
                    <a:lnTo>
                      <a:pt x="344" y="231"/>
                    </a:lnTo>
                    <a:lnTo>
                      <a:pt x="341" y="231"/>
                    </a:lnTo>
                    <a:lnTo>
                      <a:pt x="339" y="231"/>
                    </a:lnTo>
                    <a:lnTo>
                      <a:pt x="341" y="231"/>
                    </a:lnTo>
                    <a:lnTo>
                      <a:pt x="341" y="233"/>
                    </a:lnTo>
                    <a:lnTo>
                      <a:pt x="341" y="231"/>
                    </a:lnTo>
                    <a:lnTo>
                      <a:pt x="341" y="233"/>
                    </a:lnTo>
                    <a:lnTo>
                      <a:pt x="339" y="233"/>
                    </a:lnTo>
                    <a:lnTo>
                      <a:pt x="337" y="233"/>
                    </a:lnTo>
                    <a:lnTo>
                      <a:pt x="339" y="233"/>
                    </a:lnTo>
                    <a:lnTo>
                      <a:pt x="339" y="235"/>
                    </a:lnTo>
                    <a:lnTo>
                      <a:pt x="337" y="233"/>
                    </a:lnTo>
                    <a:lnTo>
                      <a:pt x="337" y="235"/>
                    </a:lnTo>
                    <a:lnTo>
                      <a:pt x="337" y="233"/>
                    </a:lnTo>
                    <a:lnTo>
                      <a:pt x="337" y="235"/>
                    </a:lnTo>
                    <a:lnTo>
                      <a:pt x="339" y="235"/>
                    </a:lnTo>
                    <a:lnTo>
                      <a:pt x="337" y="235"/>
                    </a:lnTo>
                    <a:lnTo>
                      <a:pt x="334" y="235"/>
                    </a:lnTo>
                    <a:lnTo>
                      <a:pt x="334" y="238"/>
                    </a:lnTo>
                    <a:lnTo>
                      <a:pt x="332" y="238"/>
                    </a:lnTo>
                    <a:lnTo>
                      <a:pt x="334" y="238"/>
                    </a:lnTo>
                    <a:lnTo>
                      <a:pt x="332" y="238"/>
                    </a:lnTo>
                    <a:lnTo>
                      <a:pt x="334" y="238"/>
                    </a:lnTo>
                    <a:lnTo>
                      <a:pt x="332" y="238"/>
                    </a:lnTo>
                    <a:lnTo>
                      <a:pt x="334" y="240"/>
                    </a:lnTo>
                    <a:lnTo>
                      <a:pt x="332" y="240"/>
                    </a:lnTo>
                    <a:lnTo>
                      <a:pt x="334" y="240"/>
                    </a:lnTo>
                    <a:lnTo>
                      <a:pt x="332" y="240"/>
                    </a:lnTo>
                    <a:lnTo>
                      <a:pt x="332" y="242"/>
                    </a:lnTo>
                    <a:lnTo>
                      <a:pt x="329" y="242"/>
                    </a:lnTo>
                    <a:lnTo>
                      <a:pt x="332" y="242"/>
                    </a:lnTo>
                    <a:lnTo>
                      <a:pt x="329" y="242"/>
                    </a:lnTo>
                    <a:lnTo>
                      <a:pt x="332" y="245"/>
                    </a:lnTo>
                    <a:lnTo>
                      <a:pt x="329" y="245"/>
                    </a:lnTo>
                    <a:lnTo>
                      <a:pt x="329" y="242"/>
                    </a:lnTo>
                    <a:lnTo>
                      <a:pt x="327" y="242"/>
                    </a:lnTo>
                    <a:lnTo>
                      <a:pt x="327" y="240"/>
                    </a:lnTo>
                    <a:lnTo>
                      <a:pt x="327" y="242"/>
                    </a:lnTo>
                    <a:lnTo>
                      <a:pt x="325" y="242"/>
                    </a:lnTo>
                    <a:lnTo>
                      <a:pt x="327" y="242"/>
                    </a:lnTo>
                    <a:lnTo>
                      <a:pt x="325" y="242"/>
                    </a:lnTo>
                    <a:lnTo>
                      <a:pt x="327" y="242"/>
                    </a:lnTo>
                    <a:lnTo>
                      <a:pt x="327" y="245"/>
                    </a:lnTo>
                    <a:lnTo>
                      <a:pt x="327" y="242"/>
                    </a:lnTo>
                    <a:lnTo>
                      <a:pt x="327" y="245"/>
                    </a:lnTo>
                    <a:lnTo>
                      <a:pt x="329" y="245"/>
                    </a:lnTo>
                    <a:lnTo>
                      <a:pt x="327" y="245"/>
                    </a:lnTo>
                    <a:lnTo>
                      <a:pt x="329" y="245"/>
                    </a:lnTo>
                    <a:lnTo>
                      <a:pt x="329" y="247"/>
                    </a:lnTo>
                    <a:lnTo>
                      <a:pt x="332" y="247"/>
                    </a:lnTo>
                    <a:lnTo>
                      <a:pt x="334" y="247"/>
                    </a:lnTo>
                    <a:lnTo>
                      <a:pt x="332" y="247"/>
                    </a:lnTo>
                    <a:lnTo>
                      <a:pt x="332" y="250"/>
                    </a:lnTo>
                    <a:lnTo>
                      <a:pt x="334" y="250"/>
                    </a:lnTo>
                    <a:lnTo>
                      <a:pt x="334" y="252"/>
                    </a:lnTo>
                    <a:lnTo>
                      <a:pt x="332" y="252"/>
                    </a:lnTo>
                    <a:lnTo>
                      <a:pt x="334" y="252"/>
                    </a:lnTo>
                    <a:lnTo>
                      <a:pt x="332" y="252"/>
                    </a:lnTo>
                    <a:lnTo>
                      <a:pt x="332" y="250"/>
                    </a:lnTo>
                    <a:lnTo>
                      <a:pt x="329" y="250"/>
                    </a:lnTo>
                    <a:lnTo>
                      <a:pt x="332" y="250"/>
                    </a:lnTo>
                    <a:lnTo>
                      <a:pt x="332" y="252"/>
                    </a:lnTo>
                    <a:lnTo>
                      <a:pt x="329" y="252"/>
                    </a:lnTo>
                    <a:lnTo>
                      <a:pt x="329" y="250"/>
                    </a:lnTo>
                    <a:lnTo>
                      <a:pt x="332" y="252"/>
                    </a:lnTo>
                    <a:lnTo>
                      <a:pt x="329" y="250"/>
                    </a:lnTo>
                    <a:lnTo>
                      <a:pt x="329" y="252"/>
                    </a:lnTo>
                    <a:lnTo>
                      <a:pt x="332" y="252"/>
                    </a:lnTo>
                    <a:lnTo>
                      <a:pt x="329" y="252"/>
                    </a:lnTo>
                    <a:lnTo>
                      <a:pt x="332" y="252"/>
                    </a:lnTo>
                    <a:lnTo>
                      <a:pt x="332" y="254"/>
                    </a:lnTo>
                    <a:lnTo>
                      <a:pt x="332" y="252"/>
                    </a:lnTo>
                    <a:lnTo>
                      <a:pt x="334" y="254"/>
                    </a:lnTo>
                    <a:lnTo>
                      <a:pt x="332" y="254"/>
                    </a:lnTo>
                    <a:lnTo>
                      <a:pt x="334" y="254"/>
                    </a:lnTo>
                    <a:lnTo>
                      <a:pt x="334" y="257"/>
                    </a:lnTo>
                    <a:lnTo>
                      <a:pt x="337" y="257"/>
                    </a:lnTo>
                    <a:lnTo>
                      <a:pt x="339" y="257"/>
                    </a:lnTo>
                    <a:lnTo>
                      <a:pt x="339" y="259"/>
                    </a:lnTo>
                    <a:lnTo>
                      <a:pt x="339" y="257"/>
                    </a:lnTo>
                    <a:lnTo>
                      <a:pt x="341" y="257"/>
                    </a:lnTo>
                    <a:lnTo>
                      <a:pt x="341" y="259"/>
                    </a:lnTo>
                    <a:lnTo>
                      <a:pt x="344" y="259"/>
                    </a:lnTo>
                    <a:lnTo>
                      <a:pt x="344" y="261"/>
                    </a:lnTo>
                    <a:lnTo>
                      <a:pt x="344" y="259"/>
                    </a:lnTo>
                    <a:lnTo>
                      <a:pt x="344" y="261"/>
                    </a:lnTo>
                    <a:lnTo>
                      <a:pt x="341" y="261"/>
                    </a:lnTo>
                    <a:lnTo>
                      <a:pt x="341" y="259"/>
                    </a:lnTo>
                    <a:lnTo>
                      <a:pt x="339" y="259"/>
                    </a:lnTo>
                    <a:lnTo>
                      <a:pt x="341" y="259"/>
                    </a:lnTo>
                    <a:lnTo>
                      <a:pt x="339" y="259"/>
                    </a:lnTo>
                    <a:lnTo>
                      <a:pt x="339" y="261"/>
                    </a:lnTo>
                    <a:lnTo>
                      <a:pt x="339" y="259"/>
                    </a:lnTo>
                    <a:lnTo>
                      <a:pt x="339" y="261"/>
                    </a:lnTo>
                    <a:lnTo>
                      <a:pt x="341" y="261"/>
                    </a:lnTo>
                    <a:lnTo>
                      <a:pt x="339" y="261"/>
                    </a:lnTo>
                    <a:lnTo>
                      <a:pt x="341" y="261"/>
                    </a:lnTo>
                    <a:lnTo>
                      <a:pt x="339" y="261"/>
                    </a:lnTo>
                    <a:lnTo>
                      <a:pt x="341" y="261"/>
                    </a:lnTo>
                    <a:lnTo>
                      <a:pt x="341" y="264"/>
                    </a:lnTo>
                    <a:lnTo>
                      <a:pt x="344" y="264"/>
                    </a:lnTo>
                    <a:lnTo>
                      <a:pt x="341" y="264"/>
                    </a:lnTo>
                    <a:lnTo>
                      <a:pt x="344" y="264"/>
                    </a:lnTo>
                    <a:lnTo>
                      <a:pt x="341" y="264"/>
                    </a:lnTo>
                    <a:lnTo>
                      <a:pt x="344" y="264"/>
                    </a:lnTo>
                    <a:lnTo>
                      <a:pt x="346" y="264"/>
                    </a:lnTo>
                    <a:lnTo>
                      <a:pt x="346" y="266"/>
                    </a:lnTo>
                    <a:lnTo>
                      <a:pt x="344" y="266"/>
                    </a:lnTo>
                    <a:lnTo>
                      <a:pt x="341" y="266"/>
                    </a:lnTo>
                    <a:lnTo>
                      <a:pt x="341" y="269"/>
                    </a:lnTo>
                    <a:lnTo>
                      <a:pt x="341" y="266"/>
                    </a:lnTo>
                    <a:lnTo>
                      <a:pt x="341" y="269"/>
                    </a:lnTo>
                    <a:lnTo>
                      <a:pt x="341" y="271"/>
                    </a:lnTo>
                    <a:lnTo>
                      <a:pt x="339" y="271"/>
                    </a:lnTo>
                    <a:lnTo>
                      <a:pt x="339" y="269"/>
                    </a:lnTo>
                    <a:lnTo>
                      <a:pt x="339" y="271"/>
                    </a:lnTo>
                    <a:lnTo>
                      <a:pt x="339" y="269"/>
                    </a:lnTo>
                    <a:lnTo>
                      <a:pt x="339" y="271"/>
                    </a:lnTo>
                    <a:lnTo>
                      <a:pt x="337" y="271"/>
                    </a:lnTo>
                    <a:lnTo>
                      <a:pt x="337" y="273"/>
                    </a:lnTo>
                    <a:lnTo>
                      <a:pt x="334" y="273"/>
                    </a:lnTo>
                    <a:lnTo>
                      <a:pt x="334" y="271"/>
                    </a:lnTo>
                    <a:lnTo>
                      <a:pt x="334" y="273"/>
                    </a:lnTo>
                    <a:lnTo>
                      <a:pt x="332" y="273"/>
                    </a:lnTo>
                    <a:lnTo>
                      <a:pt x="332" y="276"/>
                    </a:lnTo>
                    <a:lnTo>
                      <a:pt x="332" y="278"/>
                    </a:lnTo>
                    <a:lnTo>
                      <a:pt x="332" y="276"/>
                    </a:lnTo>
                    <a:lnTo>
                      <a:pt x="332" y="278"/>
                    </a:lnTo>
                    <a:lnTo>
                      <a:pt x="329" y="278"/>
                    </a:lnTo>
                    <a:lnTo>
                      <a:pt x="327" y="278"/>
                    </a:lnTo>
                    <a:lnTo>
                      <a:pt x="327" y="280"/>
                    </a:lnTo>
                    <a:lnTo>
                      <a:pt x="325" y="280"/>
                    </a:lnTo>
                    <a:lnTo>
                      <a:pt x="325" y="283"/>
                    </a:lnTo>
                    <a:lnTo>
                      <a:pt x="325" y="285"/>
                    </a:lnTo>
                    <a:lnTo>
                      <a:pt x="322" y="285"/>
                    </a:lnTo>
                    <a:lnTo>
                      <a:pt x="325" y="285"/>
                    </a:lnTo>
                    <a:lnTo>
                      <a:pt x="322" y="285"/>
                    </a:lnTo>
                    <a:lnTo>
                      <a:pt x="325" y="285"/>
                    </a:lnTo>
                    <a:lnTo>
                      <a:pt x="325" y="288"/>
                    </a:lnTo>
                    <a:lnTo>
                      <a:pt x="322" y="288"/>
                    </a:lnTo>
                    <a:lnTo>
                      <a:pt x="322" y="290"/>
                    </a:lnTo>
                    <a:lnTo>
                      <a:pt x="320" y="290"/>
                    </a:lnTo>
                    <a:lnTo>
                      <a:pt x="320" y="292"/>
                    </a:lnTo>
                    <a:lnTo>
                      <a:pt x="318" y="292"/>
                    </a:lnTo>
                    <a:lnTo>
                      <a:pt x="320" y="292"/>
                    </a:lnTo>
                    <a:lnTo>
                      <a:pt x="318" y="292"/>
                    </a:lnTo>
                    <a:lnTo>
                      <a:pt x="320" y="295"/>
                    </a:lnTo>
                    <a:lnTo>
                      <a:pt x="318" y="295"/>
                    </a:lnTo>
                    <a:lnTo>
                      <a:pt x="320" y="295"/>
                    </a:lnTo>
                    <a:lnTo>
                      <a:pt x="318" y="295"/>
                    </a:lnTo>
                    <a:lnTo>
                      <a:pt x="318" y="297"/>
                    </a:lnTo>
                    <a:lnTo>
                      <a:pt x="315" y="297"/>
                    </a:lnTo>
                    <a:lnTo>
                      <a:pt x="318" y="297"/>
                    </a:lnTo>
                    <a:lnTo>
                      <a:pt x="318" y="299"/>
                    </a:lnTo>
                    <a:lnTo>
                      <a:pt x="315" y="299"/>
                    </a:lnTo>
                    <a:lnTo>
                      <a:pt x="315" y="297"/>
                    </a:lnTo>
                    <a:lnTo>
                      <a:pt x="315" y="299"/>
                    </a:lnTo>
                    <a:lnTo>
                      <a:pt x="315" y="302"/>
                    </a:lnTo>
                    <a:lnTo>
                      <a:pt x="313" y="302"/>
                    </a:lnTo>
                    <a:lnTo>
                      <a:pt x="313" y="299"/>
                    </a:lnTo>
                    <a:lnTo>
                      <a:pt x="313" y="302"/>
                    </a:lnTo>
                    <a:lnTo>
                      <a:pt x="310" y="302"/>
                    </a:lnTo>
                    <a:lnTo>
                      <a:pt x="313" y="302"/>
                    </a:lnTo>
                    <a:lnTo>
                      <a:pt x="310" y="302"/>
                    </a:lnTo>
                    <a:lnTo>
                      <a:pt x="310" y="299"/>
                    </a:lnTo>
                    <a:lnTo>
                      <a:pt x="310" y="302"/>
                    </a:lnTo>
                    <a:lnTo>
                      <a:pt x="310" y="304"/>
                    </a:lnTo>
                    <a:lnTo>
                      <a:pt x="310" y="302"/>
                    </a:lnTo>
                    <a:lnTo>
                      <a:pt x="310" y="299"/>
                    </a:lnTo>
                    <a:lnTo>
                      <a:pt x="308" y="299"/>
                    </a:lnTo>
                    <a:lnTo>
                      <a:pt x="308" y="302"/>
                    </a:lnTo>
                    <a:lnTo>
                      <a:pt x="308" y="304"/>
                    </a:lnTo>
                    <a:lnTo>
                      <a:pt x="308" y="302"/>
                    </a:lnTo>
                    <a:lnTo>
                      <a:pt x="306" y="304"/>
                    </a:lnTo>
                    <a:lnTo>
                      <a:pt x="308" y="304"/>
                    </a:lnTo>
                    <a:lnTo>
                      <a:pt x="306" y="304"/>
                    </a:lnTo>
                    <a:lnTo>
                      <a:pt x="308" y="304"/>
                    </a:lnTo>
                    <a:lnTo>
                      <a:pt x="306" y="304"/>
                    </a:lnTo>
                    <a:lnTo>
                      <a:pt x="306" y="307"/>
                    </a:lnTo>
                    <a:lnTo>
                      <a:pt x="306" y="304"/>
                    </a:lnTo>
                    <a:lnTo>
                      <a:pt x="306" y="307"/>
                    </a:lnTo>
                    <a:lnTo>
                      <a:pt x="303" y="307"/>
                    </a:lnTo>
                    <a:lnTo>
                      <a:pt x="303" y="304"/>
                    </a:lnTo>
                    <a:lnTo>
                      <a:pt x="306" y="304"/>
                    </a:lnTo>
                    <a:lnTo>
                      <a:pt x="303" y="304"/>
                    </a:lnTo>
                    <a:lnTo>
                      <a:pt x="303" y="302"/>
                    </a:lnTo>
                    <a:lnTo>
                      <a:pt x="303" y="299"/>
                    </a:lnTo>
                    <a:lnTo>
                      <a:pt x="301" y="299"/>
                    </a:lnTo>
                    <a:lnTo>
                      <a:pt x="303" y="299"/>
                    </a:lnTo>
                    <a:lnTo>
                      <a:pt x="303" y="302"/>
                    </a:lnTo>
                    <a:lnTo>
                      <a:pt x="301" y="299"/>
                    </a:lnTo>
                    <a:lnTo>
                      <a:pt x="303" y="302"/>
                    </a:lnTo>
                    <a:lnTo>
                      <a:pt x="303" y="304"/>
                    </a:lnTo>
                    <a:lnTo>
                      <a:pt x="303" y="307"/>
                    </a:lnTo>
                    <a:lnTo>
                      <a:pt x="303" y="309"/>
                    </a:lnTo>
                    <a:lnTo>
                      <a:pt x="301" y="309"/>
                    </a:lnTo>
                    <a:lnTo>
                      <a:pt x="301" y="307"/>
                    </a:lnTo>
                    <a:lnTo>
                      <a:pt x="301" y="309"/>
                    </a:lnTo>
                    <a:lnTo>
                      <a:pt x="301" y="307"/>
                    </a:lnTo>
                    <a:lnTo>
                      <a:pt x="301" y="309"/>
                    </a:lnTo>
                    <a:lnTo>
                      <a:pt x="301" y="307"/>
                    </a:lnTo>
                    <a:lnTo>
                      <a:pt x="301" y="304"/>
                    </a:lnTo>
                    <a:lnTo>
                      <a:pt x="301" y="307"/>
                    </a:lnTo>
                    <a:lnTo>
                      <a:pt x="301" y="304"/>
                    </a:lnTo>
                    <a:lnTo>
                      <a:pt x="301" y="307"/>
                    </a:lnTo>
                    <a:lnTo>
                      <a:pt x="301" y="309"/>
                    </a:lnTo>
                    <a:lnTo>
                      <a:pt x="299" y="309"/>
                    </a:lnTo>
                    <a:lnTo>
                      <a:pt x="296" y="309"/>
                    </a:lnTo>
                    <a:lnTo>
                      <a:pt x="294" y="307"/>
                    </a:lnTo>
                    <a:lnTo>
                      <a:pt x="294" y="309"/>
                    </a:lnTo>
                    <a:lnTo>
                      <a:pt x="291" y="309"/>
                    </a:lnTo>
                    <a:lnTo>
                      <a:pt x="291" y="311"/>
                    </a:lnTo>
                    <a:lnTo>
                      <a:pt x="294" y="311"/>
                    </a:lnTo>
                    <a:lnTo>
                      <a:pt x="291" y="311"/>
                    </a:lnTo>
                    <a:lnTo>
                      <a:pt x="289" y="311"/>
                    </a:lnTo>
                    <a:lnTo>
                      <a:pt x="287" y="311"/>
                    </a:lnTo>
                    <a:lnTo>
                      <a:pt x="287" y="314"/>
                    </a:lnTo>
                    <a:lnTo>
                      <a:pt x="284" y="314"/>
                    </a:lnTo>
                    <a:lnTo>
                      <a:pt x="284" y="316"/>
                    </a:lnTo>
                    <a:lnTo>
                      <a:pt x="284" y="314"/>
                    </a:lnTo>
                    <a:lnTo>
                      <a:pt x="284" y="316"/>
                    </a:lnTo>
                    <a:lnTo>
                      <a:pt x="284" y="318"/>
                    </a:lnTo>
                    <a:lnTo>
                      <a:pt x="284" y="321"/>
                    </a:lnTo>
                    <a:lnTo>
                      <a:pt x="284" y="318"/>
                    </a:lnTo>
                    <a:lnTo>
                      <a:pt x="282" y="321"/>
                    </a:lnTo>
                    <a:lnTo>
                      <a:pt x="282" y="318"/>
                    </a:lnTo>
                    <a:lnTo>
                      <a:pt x="282" y="321"/>
                    </a:lnTo>
                    <a:lnTo>
                      <a:pt x="282" y="318"/>
                    </a:lnTo>
                    <a:lnTo>
                      <a:pt x="282" y="321"/>
                    </a:lnTo>
                    <a:lnTo>
                      <a:pt x="280" y="321"/>
                    </a:lnTo>
                    <a:lnTo>
                      <a:pt x="280" y="318"/>
                    </a:lnTo>
                    <a:lnTo>
                      <a:pt x="280" y="316"/>
                    </a:lnTo>
                    <a:lnTo>
                      <a:pt x="277" y="316"/>
                    </a:lnTo>
                    <a:lnTo>
                      <a:pt x="277" y="314"/>
                    </a:lnTo>
                    <a:lnTo>
                      <a:pt x="275" y="314"/>
                    </a:lnTo>
                    <a:lnTo>
                      <a:pt x="272" y="314"/>
                    </a:lnTo>
                    <a:lnTo>
                      <a:pt x="275" y="314"/>
                    </a:lnTo>
                    <a:lnTo>
                      <a:pt x="275" y="316"/>
                    </a:lnTo>
                    <a:lnTo>
                      <a:pt x="272" y="316"/>
                    </a:lnTo>
                    <a:lnTo>
                      <a:pt x="275" y="316"/>
                    </a:lnTo>
                    <a:lnTo>
                      <a:pt x="275" y="318"/>
                    </a:lnTo>
                    <a:lnTo>
                      <a:pt x="275" y="316"/>
                    </a:lnTo>
                    <a:lnTo>
                      <a:pt x="275" y="318"/>
                    </a:lnTo>
                    <a:lnTo>
                      <a:pt x="277" y="318"/>
                    </a:lnTo>
                    <a:lnTo>
                      <a:pt x="275" y="318"/>
                    </a:lnTo>
                    <a:lnTo>
                      <a:pt x="277" y="318"/>
                    </a:lnTo>
                    <a:lnTo>
                      <a:pt x="275" y="318"/>
                    </a:lnTo>
                    <a:lnTo>
                      <a:pt x="275" y="321"/>
                    </a:lnTo>
                    <a:lnTo>
                      <a:pt x="277" y="321"/>
                    </a:lnTo>
                    <a:lnTo>
                      <a:pt x="275" y="321"/>
                    </a:lnTo>
                    <a:lnTo>
                      <a:pt x="277" y="321"/>
                    </a:lnTo>
                    <a:lnTo>
                      <a:pt x="277" y="323"/>
                    </a:lnTo>
                    <a:lnTo>
                      <a:pt x="275" y="323"/>
                    </a:lnTo>
                    <a:lnTo>
                      <a:pt x="275" y="321"/>
                    </a:lnTo>
                    <a:lnTo>
                      <a:pt x="275" y="323"/>
                    </a:lnTo>
                    <a:lnTo>
                      <a:pt x="275" y="321"/>
                    </a:lnTo>
                    <a:lnTo>
                      <a:pt x="275" y="318"/>
                    </a:lnTo>
                    <a:lnTo>
                      <a:pt x="272" y="318"/>
                    </a:lnTo>
                    <a:lnTo>
                      <a:pt x="272" y="321"/>
                    </a:lnTo>
                    <a:lnTo>
                      <a:pt x="272" y="318"/>
                    </a:lnTo>
                    <a:lnTo>
                      <a:pt x="270" y="318"/>
                    </a:lnTo>
                    <a:lnTo>
                      <a:pt x="270" y="316"/>
                    </a:lnTo>
                    <a:lnTo>
                      <a:pt x="270" y="318"/>
                    </a:lnTo>
                    <a:lnTo>
                      <a:pt x="272" y="318"/>
                    </a:lnTo>
                    <a:lnTo>
                      <a:pt x="270" y="318"/>
                    </a:lnTo>
                    <a:lnTo>
                      <a:pt x="272" y="321"/>
                    </a:lnTo>
                    <a:lnTo>
                      <a:pt x="270" y="321"/>
                    </a:lnTo>
                    <a:lnTo>
                      <a:pt x="270" y="318"/>
                    </a:lnTo>
                    <a:lnTo>
                      <a:pt x="270" y="321"/>
                    </a:lnTo>
                    <a:lnTo>
                      <a:pt x="270" y="318"/>
                    </a:lnTo>
                    <a:lnTo>
                      <a:pt x="268" y="318"/>
                    </a:lnTo>
                    <a:lnTo>
                      <a:pt x="268" y="321"/>
                    </a:lnTo>
                    <a:lnTo>
                      <a:pt x="268" y="323"/>
                    </a:lnTo>
                    <a:lnTo>
                      <a:pt x="268" y="326"/>
                    </a:lnTo>
                    <a:lnTo>
                      <a:pt x="265" y="326"/>
                    </a:lnTo>
                    <a:lnTo>
                      <a:pt x="268" y="326"/>
                    </a:lnTo>
                    <a:lnTo>
                      <a:pt x="265" y="326"/>
                    </a:lnTo>
                    <a:lnTo>
                      <a:pt x="268" y="326"/>
                    </a:lnTo>
                    <a:lnTo>
                      <a:pt x="265" y="326"/>
                    </a:lnTo>
                    <a:lnTo>
                      <a:pt x="265" y="328"/>
                    </a:lnTo>
                    <a:lnTo>
                      <a:pt x="265" y="326"/>
                    </a:lnTo>
                    <a:lnTo>
                      <a:pt x="263" y="326"/>
                    </a:lnTo>
                    <a:lnTo>
                      <a:pt x="263" y="328"/>
                    </a:lnTo>
                    <a:lnTo>
                      <a:pt x="263" y="330"/>
                    </a:lnTo>
                    <a:lnTo>
                      <a:pt x="263" y="333"/>
                    </a:lnTo>
                    <a:lnTo>
                      <a:pt x="263" y="330"/>
                    </a:lnTo>
                    <a:lnTo>
                      <a:pt x="261" y="330"/>
                    </a:lnTo>
                    <a:lnTo>
                      <a:pt x="258" y="330"/>
                    </a:lnTo>
                    <a:lnTo>
                      <a:pt x="261" y="330"/>
                    </a:lnTo>
                    <a:lnTo>
                      <a:pt x="261" y="333"/>
                    </a:lnTo>
                    <a:lnTo>
                      <a:pt x="261" y="330"/>
                    </a:lnTo>
                    <a:lnTo>
                      <a:pt x="261" y="333"/>
                    </a:lnTo>
                    <a:lnTo>
                      <a:pt x="263" y="333"/>
                    </a:lnTo>
                    <a:lnTo>
                      <a:pt x="261" y="333"/>
                    </a:lnTo>
                    <a:lnTo>
                      <a:pt x="261" y="335"/>
                    </a:lnTo>
                    <a:lnTo>
                      <a:pt x="261" y="333"/>
                    </a:lnTo>
                    <a:lnTo>
                      <a:pt x="261" y="335"/>
                    </a:lnTo>
                    <a:lnTo>
                      <a:pt x="261" y="333"/>
                    </a:lnTo>
                    <a:lnTo>
                      <a:pt x="258" y="333"/>
                    </a:lnTo>
                    <a:lnTo>
                      <a:pt x="258" y="330"/>
                    </a:lnTo>
                    <a:lnTo>
                      <a:pt x="258" y="333"/>
                    </a:lnTo>
                    <a:lnTo>
                      <a:pt x="256" y="330"/>
                    </a:lnTo>
                    <a:lnTo>
                      <a:pt x="256" y="328"/>
                    </a:lnTo>
                    <a:lnTo>
                      <a:pt x="253" y="328"/>
                    </a:lnTo>
                    <a:lnTo>
                      <a:pt x="256" y="328"/>
                    </a:lnTo>
                    <a:lnTo>
                      <a:pt x="253" y="330"/>
                    </a:lnTo>
                    <a:lnTo>
                      <a:pt x="256" y="330"/>
                    </a:lnTo>
                    <a:lnTo>
                      <a:pt x="253" y="330"/>
                    </a:lnTo>
                    <a:lnTo>
                      <a:pt x="256" y="330"/>
                    </a:lnTo>
                    <a:lnTo>
                      <a:pt x="253" y="330"/>
                    </a:lnTo>
                    <a:lnTo>
                      <a:pt x="251" y="330"/>
                    </a:lnTo>
                    <a:lnTo>
                      <a:pt x="251" y="328"/>
                    </a:lnTo>
                    <a:lnTo>
                      <a:pt x="249" y="328"/>
                    </a:lnTo>
                    <a:lnTo>
                      <a:pt x="251" y="330"/>
                    </a:lnTo>
                    <a:lnTo>
                      <a:pt x="253" y="330"/>
                    </a:lnTo>
                    <a:lnTo>
                      <a:pt x="253" y="333"/>
                    </a:lnTo>
                    <a:lnTo>
                      <a:pt x="256" y="333"/>
                    </a:lnTo>
                    <a:lnTo>
                      <a:pt x="253" y="333"/>
                    </a:lnTo>
                    <a:lnTo>
                      <a:pt x="253" y="335"/>
                    </a:lnTo>
                    <a:lnTo>
                      <a:pt x="253" y="333"/>
                    </a:lnTo>
                    <a:lnTo>
                      <a:pt x="251" y="333"/>
                    </a:lnTo>
                    <a:lnTo>
                      <a:pt x="251" y="335"/>
                    </a:lnTo>
                    <a:lnTo>
                      <a:pt x="251" y="333"/>
                    </a:lnTo>
                    <a:lnTo>
                      <a:pt x="253" y="333"/>
                    </a:lnTo>
                    <a:lnTo>
                      <a:pt x="251" y="333"/>
                    </a:lnTo>
                    <a:lnTo>
                      <a:pt x="249" y="330"/>
                    </a:lnTo>
                    <a:lnTo>
                      <a:pt x="249" y="333"/>
                    </a:lnTo>
                    <a:lnTo>
                      <a:pt x="249" y="335"/>
                    </a:lnTo>
                    <a:lnTo>
                      <a:pt x="251" y="335"/>
                    </a:lnTo>
                    <a:lnTo>
                      <a:pt x="249" y="335"/>
                    </a:lnTo>
                    <a:lnTo>
                      <a:pt x="246" y="335"/>
                    </a:lnTo>
                    <a:lnTo>
                      <a:pt x="246" y="337"/>
                    </a:lnTo>
                    <a:lnTo>
                      <a:pt x="244" y="337"/>
                    </a:lnTo>
                    <a:lnTo>
                      <a:pt x="244" y="335"/>
                    </a:lnTo>
                    <a:lnTo>
                      <a:pt x="244" y="337"/>
                    </a:lnTo>
                    <a:lnTo>
                      <a:pt x="244" y="335"/>
                    </a:lnTo>
                    <a:lnTo>
                      <a:pt x="244" y="337"/>
                    </a:lnTo>
                    <a:lnTo>
                      <a:pt x="244" y="340"/>
                    </a:lnTo>
                    <a:lnTo>
                      <a:pt x="244" y="337"/>
                    </a:lnTo>
                    <a:lnTo>
                      <a:pt x="244" y="340"/>
                    </a:lnTo>
                    <a:lnTo>
                      <a:pt x="244" y="342"/>
                    </a:lnTo>
                    <a:lnTo>
                      <a:pt x="242" y="342"/>
                    </a:lnTo>
                    <a:lnTo>
                      <a:pt x="242" y="340"/>
                    </a:lnTo>
                    <a:lnTo>
                      <a:pt x="239" y="342"/>
                    </a:lnTo>
                    <a:lnTo>
                      <a:pt x="239" y="340"/>
                    </a:lnTo>
                    <a:lnTo>
                      <a:pt x="239" y="342"/>
                    </a:lnTo>
                    <a:lnTo>
                      <a:pt x="242" y="342"/>
                    </a:lnTo>
                    <a:lnTo>
                      <a:pt x="242" y="345"/>
                    </a:lnTo>
                    <a:lnTo>
                      <a:pt x="239" y="345"/>
                    </a:lnTo>
                    <a:lnTo>
                      <a:pt x="237" y="342"/>
                    </a:lnTo>
                    <a:lnTo>
                      <a:pt x="237" y="345"/>
                    </a:lnTo>
                    <a:lnTo>
                      <a:pt x="234" y="345"/>
                    </a:lnTo>
                    <a:lnTo>
                      <a:pt x="232" y="345"/>
                    </a:lnTo>
                    <a:lnTo>
                      <a:pt x="234" y="345"/>
                    </a:lnTo>
                    <a:lnTo>
                      <a:pt x="237" y="345"/>
                    </a:lnTo>
                    <a:lnTo>
                      <a:pt x="239" y="345"/>
                    </a:lnTo>
                    <a:lnTo>
                      <a:pt x="242" y="345"/>
                    </a:lnTo>
                    <a:lnTo>
                      <a:pt x="244" y="345"/>
                    </a:lnTo>
                    <a:lnTo>
                      <a:pt x="244" y="347"/>
                    </a:lnTo>
                    <a:lnTo>
                      <a:pt x="242" y="347"/>
                    </a:lnTo>
                    <a:lnTo>
                      <a:pt x="239" y="347"/>
                    </a:lnTo>
                    <a:lnTo>
                      <a:pt x="239" y="345"/>
                    </a:lnTo>
                    <a:lnTo>
                      <a:pt x="239" y="347"/>
                    </a:lnTo>
                    <a:lnTo>
                      <a:pt x="242" y="347"/>
                    </a:lnTo>
                    <a:lnTo>
                      <a:pt x="242" y="349"/>
                    </a:lnTo>
                    <a:lnTo>
                      <a:pt x="242" y="347"/>
                    </a:lnTo>
                    <a:lnTo>
                      <a:pt x="244" y="347"/>
                    </a:lnTo>
                    <a:lnTo>
                      <a:pt x="244" y="349"/>
                    </a:lnTo>
                    <a:lnTo>
                      <a:pt x="242" y="349"/>
                    </a:lnTo>
                    <a:lnTo>
                      <a:pt x="239" y="349"/>
                    </a:lnTo>
                    <a:lnTo>
                      <a:pt x="242" y="349"/>
                    </a:lnTo>
                    <a:lnTo>
                      <a:pt x="242" y="352"/>
                    </a:lnTo>
                    <a:lnTo>
                      <a:pt x="239" y="352"/>
                    </a:lnTo>
                    <a:lnTo>
                      <a:pt x="239" y="354"/>
                    </a:lnTo>
                    <a:lnTo>
                      <a:pt x="237" y="354"/>
                    </a:lnTo>
                    <a:lnTo>
                      <a:pt x="237" y="352"/>
                    </a:lnTo>
                    <a:lnTo>
                      <a:pt x="237" y="349"/>
                    </a:lnTo>
                    <a:lnTo>
                      <a:pt x="234" y="349"/>
                    </a:lnTo>
                    <a:lnTo>
                      <a:pt x="234" y="352"/>
                    </a:lnTo>
                    <a:lnTo>
                      <a:pt x="232" y="352"/>
                    </a:lnTo>
                    <a:lnTo>
                      <a:pt x="234" y="352"/>
                    </a:lnTo>
                    <a:lnTo>
                      <a:pt x="232" y="352"/>
                    </a:lnTo>
                    <a:lnTo>
                      <a:pt x="234" y="352"/>
                    </a:lnTo>
                    <a:lnTo>
                      <a:pt x="232" y="352"/>
                    </a:lnTo>
                    <a:lnTo>
                      <a:pt x="234" y="352"/>
                    </a:lnTo>
                    <a:lnTo>
                      <a:pt x="234" y="354"/>
                    </a:lnTo>
                    <a:lnTo>
                      <a:pt x="232" y="354"/>
                    </a:lnTo>
                    <a:lnTo>
                      <a:pt x="234" y="354"/>
                    </a:lnTo>
                    <a:lnTo>
                      <a:pt x="234" y="352"/>
                    </a:lnTo>
                    <a:lnTo>
                      <a:pt x="237" y="352"/>
                    </a:lnTo>
                    <a:lnTo>
                      <a:pt x="234" y="354"/>
                    </a:lnTo>
                    <a:lnTo>
                      <a:pt x="237" y="354"/>
                    </a:lnTo>
                    <a:lnTo>
                      <a:pt x="234" y="354"/>
                    </a:lnTo>
                    <a:lnTo>
                      <a:pt x="234" y="356"/>
                    </a:lnTo>
                    <a:lnTo>
                      <a:pt x="232" y="356"/>
                    </a:lnTo>
                    <a:lnTo>
                      <a:pt x="232" y="354"/>
                    </a:lnTo>
                    <a:lnTo>
                      <a:pt x="232" y="356"/>
                    </a:lnTo>
                    <a:lnTo>
                      <a:pt x="230" y="356"/>
                    </a:lnTo>
                    <a:lnTo>
                      <a:pt x="227" y="356"/>
                    </a:lnTo>
                    <a:lnTo>
                      <a:pt x="230" y="356"/>
                    </a:lnTo>
                    <a:lnTo>
                      <a:pt x="227" y="356"/>
                    </a:lnTo>
                    <a:lnTo>
                      <a:pt x="225" y="354"/>
                    </a:lnTo>
                    <a:lnTo>
                      <a:pt x="227" y="354"/>
                    </a:lnTo>
                    <a:lnTo>
                      <a:pt x="230" y="354"/>
                    </a:lnTo>
                    <a:lnTo>
                      <a:pt x="232" y="354"/>
                    </a:lnTo>
                    <a:lnTo>
                      <a:pt x="230" y="354"/>
                    </a:lnTo>
                    <a:lnTo>
                      <a:pt x="232" y="354"/>
                    </a:lnTo>
                    <a:lnTo>
                      <a:pt x="230" y="354"/>
                    </a:lnTo>
                    <a:lnTo>
                      <a:pt x="227" y="354"/>
                    </a:lnTo>
                    <a:lnTo>
                      <a:pt x="227" y="352"/>
                    </a:lnTo>
                    <a:lnTo>
                      <a:pt x="227" y="354"/>
                    </a:lnTo>
                    <a:lnTo>
                      <a:pt x="227" y="352"/>
                    </a:lnTo>
                    <a:lnTo>
                      <a:pt x="227" y="354"/>
                    </a:lnTo>
                    <a:lnTo>
                      <a:pt x="225" y="354"/>
                    </a:lnTo>
                    <a:lnTo>
                      <a:pt x="225" y="356"/>
                    </a:lnTo>
                    <a:lnTo>
                      <a:pt x="225" y="354"/>
                    </a:lnTo>
                    <a:lnTo>
                      <a:pt x="223" y="354"/>
                    </a:lnTo>
                    <a:lnTo>
                      <a:pt x="223" y="352"/>
                    </a:lnTo>
                    <a:lnTo>
                      <a:pt x="223" y="349"/>
                    </a:lnTo>
                    <a:lnTo>
                      <a:pt x="225" y="349"/>
                    </a:lnTo>
                    <a:lnTo>
                      <a:pt x="223" y="349"/>
                    </a:lnTo>
                    <a:lnTo>
                      <a:pt x="225" y="349"/>
                    </a:lnTo>
                    <a:lnTo>
                      <a:pt x="223" y="349"/>
                    </a:lnTo>
                    <a:lnTo>
                      <a:pt x="225" y="349"/>
                    </a:lnTo>
                    <a:lnTo>
                      <a:pt x="223" y="349"/>
                    </a:lnTo>
                    <a:lnTo>
                      <a:pt x="223" y="347"/>
                    </a:lnTo>
                    <a:lnTo>
                      <a:pt x="220" y="347"/>
                    </a:lnTo>
                    <a:lnTo>
                      <a:pt x="223" y="347"/>
                    </a:lnTo>
                    <a:lnTo>
                      <a:pt x="220" y="347"/>
                    </a:lnTo>
                    <a:lnTo>
                      <a:pt x="220" y="345"/>
                    </a:lnTo>
                    <a:lnTo>
                      <a:pt x="220" y="342"/>
                    </a:lnTo>
                    <a:lnTo>
                      <a:pt x="218" y="340"/>
                    </a:lnTo>
                    <a:lnTo>
                      <a:pt x="218" y="337"/>
                    </a:lnTo>
                    <a:lnTo>
                      <a:pt x="216" y="337"/>
                    </a:lnTo>
                    <a:lnTo>
                      <a:pt x="216" y="335"/>
                    </a:lnTo>
                    <a:lnTo>
                      <a:pt x="213" y="335"/>
                    </a:lnTo>
                    <a:lnTo>
                      <a:pt x="211" y="335"/>
                    </a:lnTo>
                    <a:lnTo>
                      <a:pt x="208" y="335"/>
                    </a:lnTo>
                    <a:lnTo>
                      <a:pt x="206" y="335"/>
                    </a:lnTo>
                    <a:lnTo>
                      <a:pt x="204" y="335"/>
                    </a:lnTo>
                    <a:lnTo>
                      <a:pt x="201" y="335"/>
                    </a:lnTo>
                    <a:lnTo>
                      <a:pt x="204" y="335"/>
                    </a:lnTo>
                    <a:lnTo>
                      <a:pt x="206" y="335"/>
                    </a:lnTo>
                    <a:lnTo>
                      <a:pt x="208" y="335"/>
                    </a:lnTo>
                    <a:lnTo>
                      <a:pt x="211" y="335"/>
                    </a:lnTo>
                    <a:lnTo>
                      <a:pt x="213" y="335"/>
                    </a:lnTo>
                    <a:lnTo>
                      <a:pt x="216" y="335"/>
                    </a:lnTo>
                    <a:lnTo>
                      <a:pt x="216" y="337"/>
                    </a:lnTo>
                    <a:lnTo>
                      <a:pt x="218" y="337"/>
                    </a:lnTo>
                    <a:lnTo>
                      <a:pt x="218" y="340"/>
                    </a:lnTo>
                    <a:lnTo>
                      <a:pt x="218" y="342"/>
                    </a:lnTo>
                    <a:lnTo>
                      <a:pt x="220" y="342"/>
                    </a:lnTo>
                    <a:lnTo>
                      <a:pt x="218" y="342"/>
                    </a:lnTo>
                    <a:lnTo>
                      <a:pt x="220" y="342"/>
                    </a:lnTo>
                    <a:lnTo>
                      <a:pt x="220" y="345"/>
                    </a:lnTo>
                    <a:lnTo>
                      <a:pt x="218" y="345"/>
                    </a:lnTo>
                    <a:lnTo>
                      <a:pt x="216" y="345"/>
                    </a:lnTo>
                    <a:lnTo>
                      <a:pt x="218" y="347"/>
                    </a:lnTo>
                    <a:lnTo>
                      <a:pt x="220" y="347"/>
                    </a:lnTo>
                    <a:lnTo>
                      <a:pt x="220" y="349"/>
                    </a:lnTo>
                    <a:lnTo>
                      <a:pt x="223" y="349"/>
                    </a:lnTo>
                    <a:lnTo>
                      <a:pt x="223" y="352"/>
                    </a:lnTo>
                    <a:lnTo>
                      <a:pt x="223" y="354"/>
                    </a:lnTo>
                    <a:lnTo>
                      <a:pt x="223" y="356"/>
                    </a:lnTo>
                    <a:lnTo>
                      <a:pt x="225" y="356"/>
                    </a:lnTo>
                    <a:lnTo>
                      <a:pt x="225" y="359"/>
                    </a:lnTo>
                    <a:lnTo>
                      <a:pt x="225" y="361"/>
                    </a:lnTo>
                    <a:lnTo>
                      <a:pt x="225" y="364"/>
                    </a:lnTo>
                    <a:lnTo>
                      <a:pt x="225" y="361"/>
                    </a:lnTo>
                    <a:lnTo>
                      <a:pt x="223" y="364"/>
                    </a:lnTo>
                    <a:lnTo>
                      <a:pt x="223" y="361"/>
                    </a:lnTo>
                    <a:lnTo>
                      <a:pt x="223" y="364"/>
                    </a:lnTo>
                    <a:lnTo>
                      <a:pt x="223" y="361"/>
                    </a:lnTo>
                    <a:lnTo>
                      <a:pt x="220" y="364"/>
                    </a:lnTo>
                    <a:lnTo>
                      <a:pt x="223" y="364"/>
                    </a:lnTo>
                    <a:lnTo>
                      <a:pt x="225" y="364"/>
                    </a:lnTo>
                    <a:lnTo>
                      <a:pt x="227" y="364"/>
                    </a:lnTo>
                    <a:lnTo>
                      <a:pt x="227" y="366"/>
                    </a:lnTo>
                    <a:lnTo>
                      <a:pt x="230" y="366"/>
                    </a:lnTo>
                    <a:lnTo>
                      <a:pt x="227" y="366"/>
                    </a:lnTo>
                    <a:lnTo>
                      <a:pt x="227" y="368"/>
                    </a:lnTo>
                    <a:lnTo>
                      <a:pt x="225" y="368"/>
                    </a:lnTo>
                    <a:lnTo>
                      <a:pt x="225" y="366"/>
                    </a:lnTo>
                    <a:lnTo>
                      <a:pt x="223" y="366"/>
                    </a:lnTo>
                    <a:lnTo>
                      <a:pt x="225" y="366"/>
                    </a:lnTo>
                    <a:lnTo>
                      <a:pt x="225" y="368"/>
                    </a:lnTo>
                    <a:lnTo>
                      <a:pt x="223" y="366"/>
                    </a:lnTo>
                    <a:lnTo>
                      <a:pt x="223" y="368"/>
                    </a:lnTo>
                    <a:lnTo>
                      <a:pt x="223" y="371"/>
                    </a:lnTo>
                    <a:lnTo>
                      <a:pt x="223" y="368"/>
                    </a:lnTo>
                    <a:lnTo>
                      <a:pt x="223" y="371"/>
                    </a:lnTo>
                    <a:lnTo>
                      <a:pt x="220" y="373"/>
                    </a:lnTo>
                    <a:lnTo>
                      <a:pt x="223" y="373"/>
                    </a:lnTo>
                    <a:lnTo>
                      <a:pt x="220" y="373"/>
                    </a:lnTo>
                    <a:lnTo>
                      <a:pt x="220" y="371"/>
                    </a:lnTo>
                    <a:lnTo>
                      <a:pt x="218" y="371"/>
                    </a:lnTo>
                    <a:lnTo>
                      <a:pt x="218" y="373"/>
                    </a:lnTo>
                    <a:lnTo>
                      <a:pt x="216" y="373"/>
                    </a:lnTo>
                    <a:lnTo>
                      <a:pt x="216" y="371"/>
                    </a:lnTo>
                    <a:lnTo>
                      <a:pt x="216" y="373"/>
                    </a:lnTo>
                    <a:lnTo>
                      <a:pt x="216" y="375"/>
                    </a:lnTo>
                    <a:lnTo>
                      <a:pt x="218" y="375"/>
                    </a:lnTo>
                    <a:lnTo>
                      <a:pt x="216" y="375"/>
                    </a:lnTo>
                    <a:lnTo>
                      <a:pt x="218" y="375"/>
                    </a:lnTo>
                    <a:lnTo>
                      <a:pt x="216" y="375"/>
                    </a:lnTo>
                    <a:lnTo>
                      <a:pt x="218" y="375"/>
                    </a:lnTo>
                    <a:lnTo>
                      <a:pt x="218" y="378"/>
                    </a:lnTo>
                    <a:lnTo>
                      <a:pt x="216" y="378"/>
                    </a:lnTo>
                    <a:lnTo>
                      <a:pt x="216" y="375"/>
                    </a:lnTo>
                    <a:lnTo>
                      <a:pt x="213" y="375"/>
                    </a:lnTo>
                    <a:lnTo>
                      <a:pt x="211" y="375"/>
                    </a:lnTo>
                    <a:lnTo>
                      <a:pt x="211" y="373"/>
                    </a:lnTo>
                    <a:lnTo>
                      <a:pt x="211" y="371"/>
                    </a:lnTo>
                    <a:lnTo>
                      <a:pt x="208" y="371"/>
                    </a:lnTo>
                    <a:lnTo>
                      <a:pt x="208" y="368"/>
                    </a:lnTo>
                    <a:lnTo>
                      <a:pt x="208" y="371"/>
                    </a:lnTo>
                    <a:lnTo>
                      <a:pt x="208" y="368"/>
                    </a:lnTo>
                    <a:lnTo>
                      <a:pt x="206" y="368"/>
                    </a:lnTo>
                    <a:lnTo>
                      <a:pt x="208" y="368"/>
                    </a:lnTo>
                    <a:lnTo>
                      <a:pt x="206" y="368"/>
                    </a:lnTo>
                    <a:lnTo>
                      <a:pt x="206" y="371"/>
                    </a:lnTo>
                    <a:lnTo>
                      <a:pt x="208" y="368"/>
                    </a:lnTo>
                    <a:lnTo>
                      <a:pt x="208" y="371"/>
                    </a:lnTo>
                    <a:lnTo>
                      <a:pt x="206" y="373"/>
                    </a:lnTo>
                    <a:lnTo>
                      <a:pt x="204" y="373"/>
                    </a:lnTo>
                    <a:lnTo>
                      <a:pt x="206" y="373"/>
                    </a:lnTo>
                    <a:lnTo>
                      <a:pt x="206" y="375"/>
                    </a:lnTo>
                    <a:lnTo>
                      <a:pt x="206" y="378"/>
                    </a:lnTo>
                    <a:lnTo>
                      <a:pt x="204" y="378"/>
                    </a:lnTo>
                    <a:lnTo>
                      <a:pt x="206" y="378"/>
                    </a:lnTo>
                    <a:lnTo>
                      <a:pt x="206" y="380"/>
                    </a:lnTo>
                    <a:lnTo>
                      <a:pt x="206" y="383"/>
                    </a:lnTo>
                    <a:lnTo>
                      <a:pt x="206" y="385"/>
                    </a:lnTo>
                    <a:lnTo>
                      <a:pt x="206" y="383"/>
                    </a:lnTo>
                    <a:lnTo>
                      <a:pt x="206" y="380"/>
                    </a:lnTo>
                    <a:lnTo>
                      <a:pt x="208" y="380"/>
                    </a:lnTo>
                    <a:lnTo>
                      <a:pt x="208" y="383"/>
                    </a:lnTo>
                    <a:lnTo>
                      <a:pt x="208" y="385"/>
                    </a:lnTo>
                    <a:lnTo>
                      <a:pt x="208" y="383"/>
                    </a:lnTo>
                    <a:lnTo>
                      <a:pt x="208" y="385"/>
                    </a:lnTo>
                    <a:lnTo>
                      <a:pt x="211" y="385"/>
                    </a:lnTo>
                    <a:lnTo>
                      <a:pt x="208" y="385"/>
                    </a:lnTo>
                    <a:lnTo>
                      <a:pt x="211" y="385"/>
                    </a:lnTo>
                    <a:lnTo>
                      <a:pt x="213" y="385"/>
                    </a:lnTo>
                    <a:lnTo>
                      <a:pt x="216" y="385"/>
                    </a:lnTo>
                    <a:lnTo>
                      <a:pt x="216" y="387"/>
                    </a:lnTo>
                    <a:lnTo>
                      <a:pt x="216" y="385"/>
                    </a:lnTo>
                    <a:lnTo>
                      <a:pt x="216" y="387"/>
                    </a:lnTo>
                    <a:lnTo>
                      <a:pt x="213" y="387"/>
                    </a:lnTo>
                    <a:lnTo>
                      <a:pt x="216" y="387"/>
                    </a:lnTo>
                    <a:lnTo>
                      <a:pt x="213" y="387"/>
                    </a:lnTo>
                    <a:lnTo>
                      <a:pt x="213" y="390"/>
                    </a:lnTo>
                    <a:lnTo>
                      <a:pt x="211" y="390"/>
                    </a:lnTo>
                    <a:lnTo>
                      <a:pt x="211" y="387"/>
                    </a:lnTo>
                    <a:lnTo>
                      <a:pt x="211" y="390"/>
                    </a:lnTo>
                    <a:lnTo>
                      <a:pt x="211" y="387"/>
                    </a:lnTo>
                    <a:lnTo>
                      <a:pt x="213" y="387"/>
                    </a:lnTo>
                    <a:lnTo>
                      <a:pt x="211" y="387"/>
                    </a:lnTo>
                    <a:lnTo>
                      <a:pt x="211" y="390"/>
                    </a:lnTo>
                    <a:lnTo>
                      <a:pt x="211" y="387"/>
                    </a:lnTo>
                    <a:lnTo>
                      <a:pt x="211" y="390"/>
                    </a:lnTo>
                    <a:lnTo>
                      <a:pt x="211" y="392"/>
                    </a:lnTo>
                    <a:lnTo>
                      <a:pt x="208" y="392"/>
                    </a:lnTo>
                    <a:lnTo>
                      <a:pt x="208" y="394"/>
                    </a:lnTo>
                    <a:lnTo>
                      <a:pt x="208" y="397"/>
                    </a:lnTo>
                    <a:lnTo>
                      <a:pt x="206" y="397"/>
                    </a:lnTo>
                    <a:lnTo>
                      <a:pt x="206" y="399"/>
                    </a:lnTo>
                    <a:lnTo>
                      <a:pt x="208" y="399"/>
                    </a:lnTo>
                    <a:lnTo>
                      <a:pt x="206" y="399"/>
                    </a:lnTo>
                    <a:lnTo>
                      <a:pt x="206" y="402"/>
                    </a:lnTo>
                    <a:lnTo>
                      <a:pt x="204" y="402"/>
                    </a:lnTo>
                    <a:lnTo>
                      <a:pt x="206" y="402"/>
                    </a:lnTo>
                    <a:lnTo>
                      <a:pt x="204" y="402"/>
                    </a:lnTo>
                    <a:lnTo>
                      <a:pt x="206" y="402"/>
                    </a:lnTo>
                    <a:lnTo>
                      <a:pt x="204" y="402"/>
                    </a:lnTo>
                    <a:lnTo>
                      <a:pt x="206" y="404"/>
                    </a:lnTo>
                    <a:lnTo>
                      <a:pt x="204" y="404"/>
                    </a:lnTo>
                    <a:lnTo>
                      <a:pt x="206" y="404"/>
                    </a:lnTo>
                    <a:lnTo>
                      <a:pt x="204" y="404"/>
                    </a:lnTo>
                    <a:lnTo>
                      <a:pt x="206" y="404"/>
                    </a:lnTo>
                    <a:lnTo>
                      <a:pt x="204" y="404"/>
                    </a:lnTo>
                    <a:lnTo>
                      <a:pt x="206" y="404"/>
                    </a:lnTo>
                    <a:lnTo>
                      <a:pt x="204" y="404"/>
                    </a:lnTo>
                    <a:lnTo>
                      <a:pt x="206" y="404"/>
                    </a:lnTo>
                    <a:lnTo>
                      <a:pt x="206" y="406"/>
                    </a:lnTo>
                    <a:lnTo>
                      <a:pt x="204" y="406"/>
                    </a:lnTo>
                    <a:lnTo>
                      <a:pt x="206" y="406"/>
                    </a:lnTo>
                    <a:lnTo>
                      <a:pt x="204" y="406"/>
                    </a:lnTo>
                    <a:lnTo>
                      <a:pt x="204" y="409"/>
                    </a:lnTo>
                    <a:lnTo>
                      <a:pt x="204" y="406"/>
                    </a:lnTo>
                    <a:lnTo>
                      <a:pt x="206" y="409"/>
                    </a:lnTo>
                    <a:lnTo>
                      <a:pt x="204" y="409"/>
                    </a:lnTo>
                    <a:lnTo>
                      <a:pt x="206" y="409"/>
                    </a:lnTo>
                    <a:lnTo>
                      <a:pt x="204" y="409"/>
                    </a:lnTo>
                    <a:lnTo>
                      <a:pt x="206" y="409"/>
                    </a:lnTo>
                    <a:lnTo>
                      <a:pt x="208" y="409"/>
                    </a:lnTo>
                    <a:lnTo>
                      <a:pt x="206" y="409"/>
                    </a:lnTo>
                    <a:lnTo>
                      <a:pt x="206" y="411"/>
                    </a:lnTo>
                    <a:lnTo>
                      <a:pt x="206" y="413"/>
                    </a:lnTo>
                    <a:lnTo>
                      <a:pt x="206" y="416"/>
                    </a:lnTo>
                    <a:lnTo>
                      <a:pt x="206" y="413"/>
                    </a:lnTo>
                    <a:lnTo>
                      <a:pt x="208" y="413"/>
                    </a:lnTo>
                    <a:lnTo>
                      <a:pt x="211" y="416"/>
                    </a:lnTo>
                    <a:lnTo>
                      <a:pt x="211" y="413"/>
                    </a:lnTo>
                    <a:lnTo>
                      <a:pt x="211" y="416"/>
                    </a:lnTo>
                    <a:lnTo>
                      <a:pt x="211" y="418"/>
                    </a:lnTo>
                    <a:lnTo>
                      <a:pt x="211" y="421"/>
                    </a:lnTo>
                    <a:lnTo>
                      <a:pt x="208" y="421"/>
                    </a:lnTo>
                    <a:lnTo>
                      <a:pt x="208" y="418"/>
                    </a:lnTo>
                    <a:lnTo>
                      <a:pt x="206" y="418"/>
                    </a:lnTo>
                    <a:lnTo>
                      <a:pt x="208" y="418"/>
                    </a:lnTo>
                    <a:lnTo>
                      <a:pt x="206" y="418"/>
                    </a:lnTo>
                    <a:lnTo>
                      <a:pt x="206" y="416"/>
                    </a:lnTo>
                    <a:lnTo>
                      <a:pt x="204" y="416"/>
                    </a:lnTo>
                    <a:lnTo>
                      <a:pt x="204" y="413"/>
                    </a:lnTo>
                    <a:lnTo>
                      <a:pt x="204" y="416"/>
                    </a:lnTo>
                    <a:lnTo>
                      <a:pt x="206" y="416"/>
                    </a:lnTo>
                    <a:lnTo>
                      <a:pt x="206" y="418"/>
                    </a:lnTo>
                    <a:lnTo>
                      <a:pt x="206" y="416"/>
                    </a:lnTo>
                    <a:lnTo>
                      <a:pt x="204" y="416"/>
                    </a:lnTo>
                    <a:lnTo>
                      <a:pt x="206" y="418"/>
                    </a:lnTo>
                    <a:lnTo>
                      <a:pt x="204" y="418"/>
                    </a:lnTo>
                    <a:lnTo>
                      <a:pt x="204" y="416"/>
                    </a:lnTo>
                    <a:lnTo>
                      <a:pt x="204" y="418"/>
                    </a:lnTo>
                    <a:lnTo>
                      <a:pt x="204" y="416"/>
                    </a:lnTo>
                    <a:lnTo>
                      <a:pt x="201" y="416"/>
                    </a:lnTo>
                    <a:lnTo>
                      <a:pt x="201" y="413"/>
                    </a:lnTo>
                    <a:lnTo>
                      <a:pt x="201" y="416"/>
                    </a:lnTo>
                    <a:lnTo>
                      <a:pt x="201" y="413"/>
                    </a:lnTo>
                    <a:lnTo>
                      <a:pt x="199" y="413"/>
                    </a:lnTo>
                    <a:lnTo>
                      <a:pt x="197" y="413"/>
                    </a:lnTo>
                    <a:lnTo>
                      <a:pt x="197" y="416"/>
                    </a:lnTo>
                    <a:lnTo>
                      <a:pt x="199" y="416"/>
                    </a:lnTo>
                    <a:lnTo>
                      <a:pt x="201" y="416"/>
                    </a:lnTo>
                    <a:lnTo>
                      <a:pt x="201" y="418"/>
                    </a:lnTo>
                    <a:lnTo>
                      <a:pt x="199" y="418"/>
                    </a:lnTo>
                    <a:lnTo>
                      <a:pt x="201" y="418"/>
                    </a:lnTo>
                    <a:lnTo>
                      <a:pt x="199" y="418"/>
                    </a:lnTo>
                    <a:lnTo>
                      <a:pt x="201" y="418"/>
                    </a:lnTo>
                    <a:lnTo>
                      <a:pt x="199" y="418"/>
                    </a:lnTo>
                    <a:lnTo>
                      <a:pt x="199" y="421"/>
                    </a:lnTo>
                    <a:lnTo>
                      <a:pt x="199" y="418"/>
                    </a:lnTo>
                    <a:lnTo>
                      <a:pt x="199" y="421"/>
                    </a:lnTo>
                    <a:lnTo>
                      <a:pt x="199" y="418"/>
                    </a:lnTo>
                    <a:lnTo>
                      <a:pt x="197" y="418"/>
                    </a:lnTo>
                    <a:lnTo>
                      <a:pt x="199" y="421"/>
                    </a:lnTo>
                    <a:lnTo>
                      <a:pt x="197" y="421"/>
                    </a:lnTo>
                    <a:lnTo>
                      <a:pt x="199" y="421"/>
                    </a:lnTo>
                    <a:lnTo>
                      <a:pt x="201" y="421"/>
                    </a:lnTo>
                    <a:lnTo>
                      <a:pt x="199" y="421"/>
                    </a:lnTo>
                    <a:lnTo>
                      <a:pt x="197" y="421"/>
                    </a:lnTo>
                    <a:lnTo>
                      <a:pt x="199" y="421"/>
                    </a:lnTo>
                    <a:lnTo>
                      <a:pt x="197" y="421"/>
                    </a:lnTo>
                    <a:lnTo>
                      <a:pt x="199" y="421"/>
                    </a:lnTo>
                    <a:lnTo>
                      <a:pt x="197" y="421"/>
                    </a:lnTo>
                    <a:lnTo>
                      <a:pt x="197" y="423"/>
                    </a:lnTo>
                    <a:lnTo>
                      <a:pt x="194" y="423"/>
                    </a:lnTo>
                    <a:lnTo>
                      <a:pt x="197" y="423"/>
                    </a:lnTo>
                    <a:lnTo>
                      <a:pt x="199" y="423"/>
                    </a:lnTo>
                    <a:lnTo>
                      <a:pt x="197" y="423"/>
                    </a:lnTo>
                    <a:lnTo>
                      <a:pt x="199" y="423"/>
                    </a:lnTo>
                    <a:lnTo>
                      <a:pt x="201" y="423"/>
                    </a:lnTo>
                    <a:lnTo>
                      <a:pt x="199" y="423"/>
                    </a:lnTo>
                    <a:lnTo>
                      <a:pt x="197" y="423"/>
                    </a:lnTo>
                    <a:lnTo>
                      <a:pt x="194" y="423"/>
                    </a:lnTo>
                    <a:lnTo>
                      <a:pt x="197" y="423"/>
                    </a:lnTo>
                    <a:lnTo>
                      <a:pt x="197" y="425"/>
                    </a:lnTo>
                    <a:lnTo>
                      <a:pt x="197" y="423"/>
                    </a:lnTo>
                    <a:lnTo>
                      <a:pt x="197" y="425"/>
                    </a:lnTo>
                    <a:lnTo>
                      <a:pt x="199" y="425"/>
                    </a:lnTo>
                    <a:lnTo>
                      <a:pt x="197" y="425"/>
                    </a:lnTo>
                    <a:lnTo>
                      <a:pt x="199" y="425"/>
                    </a:lnTo>
                    <a:lnTo>
                      <a:pt x="199" y="428"/>
                    </a:lnTo>
                    <a:lnTo>
                      <a:pt x="199" y="430"/>
                    </a:lnTo>
                    <a:lnTo>
                      <a:pt x="199" y="428"/>
                    </a:lnTo>
                    <a:lnTo>
                      <a:pt x="199" y="430"/>
                    </a:lnTo>
                    <a:lnTo>
                      <a:pt x="201" y="430"/>
                    </a:lnTo>
                    <a:lnTo>
                      <a:pt x="199" y="430"/>
                    </a:lnTo>
                    <a:lnTo>
                      <a:pt x="201" y="430"/>
                    </a:lnTo>
                    <a:lnTo>
                      <a:pt x="199" y="430"/>
                    </a:lnTo>
                    <a:lnTo>
                      <a:pt x="197" y="430"/>
                    </a:lnTo>
                    <a:lnTo>
                      <a:pt x="199" y="430"/>
                    </a:lnTo>
                    <a:lnTo>
                      <a:pt x="197" y="430"/>
                    </a:lnTo>
                    <a:lnTo>
                      <a:pt x="197" y="432"/>
                    </a:lnTo>
                    <a:lnTo>
                      <a:pt x="199" y="432"/>
                    </a:lnTo>
                    <a:lnTo>
                      <a:pt x="197" y="432"/>
                    </a:lnTo>
                    <a:lnTo>
                      <a:pt x="199" y="432"/>
                    </a:lnTo>
                    <a:lnTo>
                      <a:pt x="199" y="435"/>
                    </a:lnTo>
                    <a:lnTo>
                      <a:pt x="201" y="435"/>
                    </a:lnTo>
                    <a:lnTo>
                      <a:pt x="199" y="435"/>
                    </a:lnTo>
                    <a:lnTo>
                      <a:pt x="201" y="435"/>
                    </a:lnTo>
                    <a:lnTo>
                      <a:pt x="201" y="437"/>
                    </a:lnTo>
                    <a:lnTo>
                      <a:pt x="199" y="437"/>
                    </a:lnTo>
                    <a:lnTo>
                      <a:pt x="199" y="435"/>
                    </a:lnTo>
                    <a:lnTo>
                      <a:pt x="199" y="437"/>
                    </a:lnTo>
                    <a:lnTo>
                      <a:pt x="199" y="435"/>
                    </a:lnTo>
                    <a:lnTo>
                      <a:pt x="199" y="437"/>
                    </a:lnTo>
                    <a:lnTo>
                      <a:pt x="201" y="437"/>
                    </a:lnTo>
                    <a:lnTo>
                      <a:pt x="204" y="437"/>
                    </a:lnTo>
                    <a:lnTo>
                      <a:pt x="201" y="437"/>
                    </a:lnTo>
                    <a:lnTo>
                      <a:pt x="199" y="437"/>
                    </a:lnTo>
                    <a:lnTo>
                      <a:pt x="197" y="437"/>
                    </a:lnTo>
                    <a:lnTo>
                      <a:pt x="199" y="437"/>
                    </a:lnTo>
                    <a:lnTo>
                      <a:pt x="199" y="440"/>
                    </a:lnTo>
                    <a:lnTo>
                      <a:pt x="201" y="440"/>
                    </a:lnTo>
                    <a:lnTo>
                      <a:pt x="199" y="440"/>
                    </a:lnTo>
                    <a:lnTo>
                      <a:pt x="201" y="440"/>
                    </a:lnTo>
                    <a:lnTo>
                      <a:pt x="199" y="440"/>
                    </a:lnTo>
                    <a:lnTo>
                      <a:pt x="201" y="442"/>
                    </a:lnTo>
                    <a:lnTo>
                      <a:pt x="201" y="440"/>
                    </a:lnTo>
                    <a:lnTo>
                      <a:pt x="201" y="442"/>
                    </a:lnTo>
                    <a:lnTo>
                      <a:pt x="199" y="442"/>
                    </a:lnTo>
                    <a:lnTo>
                      <a:pt x="197" y="442"/>
                    </a:lnTo>
                    <a:lnTo>
                      <a:pt x="199" y="442"/>
                    </a:lnTo>
                    <a:lnTo>
                      <a:pt x="199" y="444"/>
                    </a:lnTo>
                    <a:lnTo>
                      <a:pt x="199" y="447"/>
                    </a:lnTo>
                    <a:lnTo>
                      <a:pt x="199" y="449"/>
                    </a:lnTo>
                    <a:lnTo>
                      <a:pt x="201" y="449"/>
                    </a:lnTo>
                    <a:lnTo>
                      <a:pt x="199" y="449"/>
                    </a:lnTo>
                    <a:lnTo>
                      <a:pt x="199" y="451"/>
                    </a:lnTo>
                    <a:lnTo>
                      <a:pt x="199" y="454"/>
                    </a:lnTo>
                    <a:lnTo>
                      <a:pt x="199" y="451"/>
                    </a:lnTo>
                    <a:lnTo>
                      <a:pt x="201" y="454"/>
                    </a:lnTo>
                    <a:lnTo>
                      <a:pt x="201" y="451"/>
                    </a:lnTo>
                    <a:lnTo>
                      <a:pt x="201" y="454"/>
                    </a:lnTo>
                    <a:lnTo>
                      <a:pt x="199" y="454"/>
                    </a:lnTo>
                    <a:lnTo>
                      <a:pt x="201" y="454"/>
                    </a:lnTo>
                    <a:lnTo>
                      <a:pt x="199" y="454"/>
                    </a:lnTo>
                    <a:lnTo>
                      <a:pt x="199" y="456"/>
                    </a:lnTo>
                    <a:lnTo>
                      <a:pt x="201" y="456"/>
                    </a:lnTo>
                    <a:lnTo>
                      <a:pt x="199" y="459"/>
                    </a:lnTo>
                    <a:lnTo>
                      <a:pt x="201" y="459"/>
                    </a:lnTo>
                    <a:lnTo>
                      <a:pt x="199" y="459"/>
                    </a:lnTo>
                    <a:lnTo>
                      <a:pt x="201" y="459"/>
                    </a:lnTo>
                    <a:lnTo>
                      <a:pt x="204" y="459"/>
                    </a:lnTo>
                    <a:lnTo>
                      <a:pt x="204" y="461"/>
                    </a:lnTo>
                    <a:lnTo>
                      <a:pt x="201" y="461"/>
                    </a:lnTo>
                    <a:lnTo>
                      <a:pt x="204" y="461"/>
                    </a:lnTo>
                    <a:lnTo>
                      <a:pt x="201" y="461"/>
                    </a:lnTo>
                    <a:lnTo>
                      <a:pt x="204" y="461"/>
                    </a:lnTo>
                    <a:lnTo>
                      <a:pt x="201" y="463"/>
                    </a:lnTo>
                    <a:lnTo>
                      <a:pt x="204" y="463"/>
                    </a:lnTo>
                    <a:lnTo>
                      <a:pt x="206" y="463"/>
                    </a:lnTo>
                    <a:lnTo>
                      <a:pt x="204" y="463"/>
                    </a:lnTo>
                    <a:lnTo>
                      <a:pt x="204" y="466"/>
                    </a:lnTo>
                    <a:lnTo>
                      <a:pt x="204" y="463"/>
                    </a:lnTo>
                    <a:lnTo>
                      <a:pt x="204" y="466"/>
                    </a:lnTo>
                    <a:lnTo>
                      <a:pt x="204" y="463"/>
                    </a:lnTo>
                    <a:lnTo>
                      <a:pt x="204" y="466"/>
                    </a:lnTo>
                    <a:lnTo>
                      <a:pt x="204" y="463"/>
                    </a:lnTo>
                    <a:lnTo>
                      <a:pt x="204" y="466"/>
                    </a:lnTo>
                    <a:lnTo>
                      <a:pt x="204" y="463"/>
                    </a:lnTo>
                    <a:lnTo>
                      <a:pt x="204" y="466"/>
                    </a:lnTo>
                    <a:lnTo>
                      <a:pt x="206" y="466"/>
                    </a:lnTo>
                    <a:lnTo>
                      <a:pt x="204" y="466"/>
                    </a:lnTo>
                    <a:lnTo>
                      <a:pt x="204" y="468"/>
                    </a:lnTo>
                    <a:lnTo>
                      <a:pt x="201" y="468"/>
                    </a:lnTo>
                    <a:lnTo>
                      <a:pt x="201" y="470"/>
                    </a:lnTo>
                    <a:lnTo>
                      <a:pt x="199" y="470"/>
                    </a:lnTo>
                    <a:lnTo>
                      <a:pt x="201" y="470"/>
                    </a:lnTo>
                    <a:lnTo>
                      <a:pt x="204" y="470"/>
                    </a:lnTo>
                    <a:lnTo>
                      <a:pt x="206" y="473"/>
                    </a:lnTo>
                    <a:lnTo>
                      <a:pt x="206" y="470"/>
                    </a:lnTo>
                    <a:lnTo>
                      <a:pt x="206" y="473"/>
                    </a:lnTo>
                    <a:lnTo>
                      <a:pt x="206" y="470"/>
                    </a:lnTo>
                    <a:lnTo>
                      <a:pt x="206" y="473"/>
                    </a:lnTo>
                    <a:lnTo>
                      <a:pt x="208" y="473"/>
                    </a:lnTo>
                    <a:lnTo>
                      <a:pt x="208" y="475"/>
                    </a:lnTo>
                    <a:lnTo>
                      <a:pt x="208" y="478"/>
                    </a:lnTo>
                    <a:lnTo>
                      <a:pt x="208" y="475"/>
                    </a:lnTo>
                    <a:lnTo>
                      <a:pt x="208" y="473"/>
                    </a:lnTo>
                    <a:lnTo>
                      <a:pt x="211" y="473"/>
                    </a:lnTo>
                    <a:lnTo>
                      <a:pt x="211" y="470"/>
                    </a:lnTo>
                    <a:lnTo>
                      <a:pt x="211" y="473"/>
                    </a:lnTo>
                    <a:lnTo>
                      <a:pt x="208" y="473"/>
                    </a:lnTo>
                    <a:lnTo>
                      <a:pt x="211" y="473"/>
                    </a:lnTo>
                    <a:lnTo>
                      <a:pt x="211" y="470"/>
                    </a:lnTo>
                    <a:lnTo>
                      <a:pt x="213" y="470"/>
                    </a:lnTo>
                    <a:lnTo>
                      <a:pt x="211" y="470"/>
                    </a:lnTo>
                    <a:lnTo>
                      <a:pt x="211" y="473"/>
                    </a:lnTo>
                    <a:lnTo>
                      <a:pt x="211" y="470"/>
                    </a:lnTo>
                    <a:lnTo>
                      <a:pt x="211" y="473"/>
                    </a:lnTo>
                    <a:lnTo>
                      <a:pt x="213" y="473"/>
                    </a:lnTo>
                    <a:lnTo>
                      <a:pt x="216" y="473"/>
                    </a:lnTo>
                    <a:lnTo>
                      <a:pt x="213" y="475"/>
                    </a:lnTo>
                    <a:lnTo>
                      <a:pt x="213" y="478"/>
                    </a:lnTo>
                    <a:lnTo>
                      <a:pt x="216" y="478"/>
                    </a:lnTo>
                    <a:lnTo>
                      <a:pt x="213" y="478"/>
                    </a:lnTo>
                    <a:lnTo>
                      <a:pt x="216" y="478"/>
                    </a:lnTo>
                    <a:lnTo>
                      <a:pt x="216" y="480"/>
                    </a:lnTo>
                    <a:lnTo>
                      <a:pt x="216" y="478"/>
                    </a:lnTo>
                    <a:lnTo>
                      <a:pt x="216" y="480"/>
                    </a:lnTo>
                    <a:lnTo>
                      <a:pt x="216" y="478"/>
                    </a:lnTo>
                    <a:lnTo>
                      <a:pt x="216" y="480"/>
                    </a:lnTo>
                    <a:lnTo>
                      <a:pt x="216" y="478"/>
                    </a:lnTo>
                    <a:lnTo>
                      <a:pt x="218" y="478"/>
                    </a:lnTo>
                    <a:lnTo>
                      <a:pt x="216" y="478"/>
                    </a:lnTo>
                    <a:lnTo>
                      <a:pt x="218" y="478"/>
                    </a:lnTo>
                    <a:lnTo>
                      <a:pt x="216" y="478"/>
                    </a:lnTo>
                    <a:lnTo>
                      <a:pt x="218" y="480"/>
                    </a:lnTo>
                    <a:lnTo>
                      <a:pt x="218" y="478"/>
                    </a:lnTo>
                    <a:lnTo>
                      <a:pt x="218" y="480"/>
                    </a:lnTo>
                    <a:lnTo>
                      <a:pt x="218" y="478"/>
                    </a:lnTo>
                    <a:lnTo>
                      <a:pt x="218" y="480"/>
                    </a:lnTo>
                    <a:lnTo>
                      <a:pt x="218" y="478"/>
                    </a:lnTo>
                    <a:lnTo>
                      <a:pt x="218" y="475"/>
                    </a:lnTo>
                    <a:lnTo>
                      <a:pt x="220" y="475"/>
                    </a:lnTo>
                    <a:lnTo>
                      <a:pt x="223" y="475"/>
                    </a:lnTo>
                    <a:lnTo>
                      <a:pt x="225" y="475"/>
                    </a:lnTo>
                    <a:lnTo>
                      <a:pt x="227" y="475"/>
                    </a:lnTo>
                    <a:lnTo>
                      <a:pt x="225" y="475"/>
                    </a:lnTo>
                    <a:lnTo>
                      <a:pt x="227" y="475"/>
                    </a:lnTo>
                    <a:lnTo>
                      <a:pt x="227" y="478"/>
                    </a:lnTo>
                    <a:lnTo>
                      <a:pt x="227" y="475"/>
                    </a:lnTo>
                    <a:lnTo>
                      <a:pt x="227" y="478"/>
                    </a:lnTo>
                    <a:lnTo>
                      <a:pt x="227" y="475"/>
                    </a:lnTo>
                    <a:lnTo>
                      <a:pt x="227" y="478"/>
                    </a:lnTo>
                    <a:lnTo>
                      <a:pt x="227" y="480"/>
                    </a:lnTo>
                    <a:lnTo>
                      <a:pt x="227" y="478"/>
                    </a:lnTo>
                    <a:lnTo>
                      <a:pt x="227" y="480"/>
                    </a:lnTo>
                    <a:lnTo>
                      <a:pt x="225" y="480"/>
                    </a:lnTo>
                    <a:lnTo>
                      <a:pt x="227" y="480"/>
                    </a:lnTo>
                    <a:lnTo>
                      <a:pt x="230" y="480"/>
                    </a:lnTo>
                    <a:lnTo>
                      <a:pt x="227" y="480"/>
                    </a:lnTo>
                    <a:lnTo>
                      <a:pt x="230" y="480"/>
                    </a:lnTo>
                    <a:lnTo>
                      <a:pt x="230" y="482"/>
                    </a:lnTo>
                    <a:lnTo>
                      <a:pt x="230" y="480"/>
                    </a:lnTo>
                    <a:lnTo>
                      <a:pt x="230" y="482"/>
                    </a:lnTo>
                    <a:lnTo>
                      <a:pt x="230" y="485"/>
                    </a:lnTo>
                    <a:lnTo>
                      <a:pt x="230" y="482"/>
                    </a:lnTo>
                    <a:lnTo>
                      <a:pt x="230" y="485"/>
                    </a:lnTo>
                    <a:lnTo>
                      <a:pt x="232" y="485"/>
                    </a:lnTo>
                    <a:lnTo>
                      <a:pt x="232" y="482"/>
                    </a:lnTo>
                    <a:lnTo>
                      <a:pt x="232" y="485"/>
                    </a:lnTo>
                    <a:lnTo>
                      <a:pt x="232" y="482"/>
                    </a:lnTo>
                    <a:lnTo>
                      <a:pt x="232" y="485"/>
                    </a:lnTo>
                    <a:lnTo>
                      <a:pt x="234" y="485"/>
                    </a:lnTo>
                    <a:lnTo>
                      <a:pt x="232" y="485"/>
                    </a:lnTo>
                    <a:lnTo>
                      <a:pt x="234" y="485"/>
                    </a:lnTo>
                    <a:lnTo>
                      <a:pt x="234" y="487"/>
                    </a:lnTo>
                    <a:lnTo>
                      <a:pt x="234" y="485"/>
                    </a:lnTo>
                    <a:lnTo>
                      <a:pt x="234" y="487"/>
                    </a:lnTo>
                    <a:lnTo>
                      <a:pt x="234" y="485"/>
                    </a:lnTo>
                    <a:lnTo>
                      <a:pt x="234" y="487"/>
                    </a:lnTo>
                    <a:lnTo>
                      <a:pt x="237" y="487"/>
                    </a:lnTo>
                    <a:lnTo>
                      <a:pt x="234" y="487"/>
                    </a:lnTo>
                    <a:lnTo>
                      <a:pt x="234" y="489"/>
                    </a:lnTo>
                    <a:lnTo>
                      <a:pt x="234" y="487"/>
                    </a:lnTo>
                    <a:lnTo>
                      <a:pt x="234" y="489"/>
                    </a:lnTo>
                    <a:lnTo>
                      <a:pt x="234" y="487"/>
                    </a:lnTo>
                    <a:lnTo>
                      <a:pt x="237" y="487"/>
                    </a:lnTo>
                    <a:lnTo>
                      <a:pt x="239" y="487"/>
                    </a:lnTo>
                    <a:lnTo>
                      <a:pt x="239" y="489"/>
                    </a:lnTo>
                    <a:lnTo>
                      <a:pt x="239" y="487"/>
                    </a:lnTo>
                    <a:lnTo>
                      <a:pt x="239" y="489"/>
                    </a:lnTo>
                    <a:lnTo>
                      <a:pt x="242" y="489"/>
                    </a:lnTo>
                    <a:lnTo>
                      <a:pt x="244" y="489"/>
                    </a:lnTo>
                    <a:lnTo>
                      <a:pt x="244" y="492"/>
                    </a:lnTo>
                    <a:lnTo>
                      <a:pt x="246" y="492"/>
                    </a:lnTo>
                    <a:lnTo>
                      <a:pt x="244" y="492"/>
                    </a:lnTo>
                    <a:lnTo>
                      <a:pt x="246" y="492"/>
                    </a:lnTo>
                    <a:lnTo>
                      <a:pt x="246" y="494"/>
                    </a:lnTo>
                    <a:lnTo>
                      <a:pt x="246" y="492"/>
                    </a:lnTo>
                    <a:lnTo>
                      <a:pt x="246" y="494"/>
                    </a:lnTo>
                    <a:lnTo>
                      <a:pt x="246" y="492"/>
                    </a:lnTo>
                    <a:lnTo>
                      <a:pt x="246" y="494"/>
                    </a:lnTo>
                    <a:lnTo>
                      <a:pt x="244" y="494"/>
                    </a:lnTo>
                    <a:lnTo>
                      <a:pt x="244" y="497"/>
                    </a:lnTo>
                    <a:lnTo>
                      <a:pt x="246" y="497"/>
                    </a:lnTo>
                    <a:lnTo>
                      <a:pt x="244" y="497"/>
                    </a:lnTo>
                    <a:lnTo>
                      <a:pt x="242" y="497"/>
                    </a:lnTo>
                    <a:lnTo>
                      <a:pt x="242" y="494"/>
                    </a:lnTo>
                    <a:lnTo>
                      <a:pt x="239" y="492"/>
                    </a:lnTo>
                    <a:lnTo>
                      <a:pt x="239" y="494"/>
                    </a:lnTo>
                    <a:lnTo>
                      <a:pt x="239" y="492"/>
                    </a:lnTo>
                    <a:lnTo>
                      <a:pt x="239" y="494"/>
                    </a:lnTo>
                    <a:lnTo>
                      <a:pt x="242" y="494"/>
                    </a:lnTo>
                    <a:lnTo>
                      <a:pt x="242" y="497"/>
                    </a:lnTo>
                    <a:lnTo>
                      <a:pt x="244" y="497"/>
                    </a:lnTo>
                    <a:lnTo>
                      <a:pt x="244" y="499"/>
                    </a:lnTo>
                    <a:lnTo>
                      <a:pt x="246" y="499"/>
                    </a:lnTo>
                    <a:lnTo>
                      <a:pt x="244" y="499"/>
                    </a:lnTo>
                    <a:lnTo>
                      <a:pt x="246" y="501"/>
                    </a:lnTo>
                    <a:lnTo>
                      <a:pt x="244" y="501"/>
                    </a:lnTo>
                    <a:lnTo>
                      <a:pt x="246" y="501"/>
                    </a:lnTo>
                    <a:lnTo>
                      <a:pt x="246" y="504"/>
                    </a:lnTo>
                    <a:lnTo>
                      <a:pt x="246" y="501"/>
                    </a:lnTo>
                    <a:lnTo>
                      <a:pt x="246" y="499"/>
                    </a:lnTo>
                    <a:lnTo>
                      <a:pt x="249" y="499"/>
                    </a:lnTo>
                    <a:lnTo>
                      <a:pt x="249" y="501"/>
                    </a:lnTo>
                    <a:lnTo>
                      <a:pt x="249" y="499"/>
                    </a:lnTo>
                    <a:lnTo>
                      <a:pt x="251" y="499"/>
                    </a:lnTo>
                    <a:lnTo>
                      <a:pt x="251" y="501"/>
                    </a:lnTo>
                    <a:lnTo>
                      <a:pt x="251" y="504"/>
                    </a:lnTo>
                    <a:lnTo>
                      <a:pt x="251" y="506"/>
                    </a:lnTo>
                    <a:lnTo>
                      <a:pt x="253" y="506"/>
                    </a:lnTo>
                    <a:lnTo>
                      <a:pt x="251" y="504"/>
                    </a:lnTo>
                    <a:lnTo>
                      <a:pt x="251" y="501"/>
                    </a:lnTo>
                    <a:lnTo>
                      <a:pt x="253" y="501"/>
                    </a:lnTo>
                    <a:lnTo>
                      <a:pt x="251" y="501"/>
                    </a:lnTo>
                    <a:lnTo>
                      <a:pt x="253" y="501"/>
                    </a:lnTo>
                    <a:lnTo>
                      <a:pt x="251" y="501"/>
                    </a:lnTo>
                    <a:lnTo>
                      <a:pt x="253" y="501"/>
                    </a:lnTo>
                    <a:lnTo>
                      <a:pt x="251" y="501"/>
                    </a:lnTo>
                    <a:lnTo>
                      <a:pt x="251" y="499"/>
                    </a:lnTo>
                    <a:lnTo>
                      <a:pt x="253" y="499"/>
                    </a:lnTo>
                    <a:lnTo>
                      <a:pt x="253" y="501"/>
                    </a:lnTo>
                    <a:lnTo>
                      <a:pt x="253" y="499"/>
                    </a:lnTo>
                    <a:lnTo>
                      <a:pt x="253" y="501"/>
                    </a:lnTo>
                    <a:lnTo>
                      <a:pt x="253" y="504"/>
                    </a:lnTo>
                    <a:lnTo>
                      <a:pt x="253" y="506"/>
                    </a:lnTo>
                    <a:lnTo>
                      <a:pt x="256" y="506"/>
                    </a:lnTo>
                    <a:lnTo>
                      <a:pt x="256" y="508"/>
                    </a:lnTo>
                    <a:lnTo>
                      <a:pt x="256" y="511"/>
                    </a:lnTo>
                    <a:lnTo>
                      <a:pt x="258" y="511"/>
                    </a:lnTo>
                    <a:lnTo>
                      <a:pt x="256" y="511"/>
                    </a:lnTo>
                    <a:lnTo>
                      <a:pt x="258" y="511"/>
                    </a:lnTo>
                    <a:lnTo>
                      <a:pt x="261" y="511"/>
                    </a:lnTo>
                    <a:lnTo>
                      <a:pt x="261" y="513"/>
                    </a:lnTo>
                    <a:lnTo>
                      <a:pt x="261" y="511"/>
                    </a:lnTo>
                    <a:lnTo>
                      <a:pt x="261" y="513"/>
                    </a:lnTo>
                    <a:lnTo>
                      <a:pt x="263" y="513"/>
                    </a:lnTo>
                    <a:lnTo>
                      <a:pt x="263" y="516"/>
                    </a:lnTo>
                    <a:lnTo>
                      <a:pt x="261" y="516"/>
                    </a:lnTo>
                    <a:lnTo>
                      <a:pt x="258" y="516"/>
                    </a:lnTo>
                    <a:lnTo>
                      <a:pt x="261" y="516"/>
                    </a:lnTo>
                    <a:lnTo>
                      <a:pt x="258" y="516"/>
                    </a:lnTo>
                    <a:lnTo>
                      <a:pt x="261" y="516"/>
                    </a:lnTo>
                    <a:lnTo>
                      <a:pt x="258" y="513"/>
                    </a:lnTo>
                    <a:lnTo>
                      <a:pt x="258" y="511"/>
                    </a:lnTo>
                    <a:lnTo>
                      <a:pt x="256" y="511"/>
                    </a:lnTo>
                    <a:lnTo>
                      <a:pt x="258" y="511"/>
                    </a:lnTo>
                    <a:lnTo>
                      <a:pt x="256" y="511"/>
                    </a:lnTo>
                    <a:lnTo>
                      <a:pt x="253" y="511"/>
                    </a:lnTo>
                    <a:lnTo>
                      <a:pt x="256" y="511"/>
                    </a:lnTo>
                    <a:lnTo>
                      <a:pt x="256" y="513"/>
                    </a:lnTo>
                    <a:lnTo>
                      <a:pt x="256" y="511"/>
                    </a:lnTo>
                    <a:lnTo>
                      <a:pt x="256" y="513"/>
                    </a:lnTo>
                    <a:lnTo>
                      <a:pt x="258" y="513"/>
                    </a:lnTo>
                    <a:lnTo>
                      <a:pt x="258" y="516"/>
                    </a:lnTo>
                    <a:lnTo>
                      <a:pt x="256" y="516"/>
                    </a:lnTo>
                    <a:lnTo>
                      <a:pt x="256" y="518"/>
                    </a:lnTo>
                    <a:lnTo>
                      <a:pt x="253" y="518"/>
                    </a:lnTo>
                    <a:lnTo>
                      <a:pt x="251" y="518"/>
                    </a:lnTo>
                    <a:lnTo>
                      <a:pt x="251" y="520"/>
                    </a:lnTo>
                    <a:lnTo>
                      <a:pt x="253" y="518"/>
                    </a:lnTo>
                    <a:lnTo>
                      <a:pt x="256" y="518"/>
                    </a:lnTo>
                    <a:lnTo>
                      <a:pt x="258" y="518"/>
                    </a:lnTo>
                    <a:lnTo>
                      <a:pt x="261" y="518"/>
                    </a:lnTo>
                    <a:lnTo>
                      <a:pt x="263" y="518"/>
                    </a:lnTo>
                    <a:lnTo>
                      <a:pt x="263" y="520"/>
                    </a:lnTo>
                    <a:lnTo>
                      <a:pt x="261" y="520"/>
                    </a:lnTo>
                    <a:lnTo>
                      <a:pt x="263" y="520"/>
                    </a:lnTo>
                    <a:lnTo>
                      <a:pt x="261" y="523"/>
                    </a:lnTo>
                    <a:lnTo>
                      <a:pt x="258" y="523"/>
                    </a:lnTo>
                    <a:lnTo>
                      <a:pt x="258" y="520"/>
                    </a:lnTo>
                    <a:lnTo>
                      <a:pt x="256" y="523"/>
                    </a:lnTo>
                    <a:lnTo>
                      <a:pt x="258" y="523"/>
                    </a:lnTo>
                    <a:lnTo>
                      <a:pt x="256" y="523"/>
                    </a:lnTo>
                    <a:lnTo>
                      <a:pt x="253" y="523"/>
                    </a:lnTo>
                    <a:lnTo>
                      <a:pt x="251" y="523"/>
                    </a:lnTo>
                    <a:lnTo>
                      <a:pt x="253" y="523"/>
                    </a:lnTo>
                    <a:lnTo>
                      <a:pt x="251" y="523"/>
                    </a:lnTo>
                    <a:lnTo>
                      <a:pt x="253" y="523"/>
                    </a:lnTo>
                    <a:lnTo>
                      <a:pt x="253" y="525"/>
                    </a:lnTo>
                    <a:lnTo>
                      <a:pt x="253" y="523"/>
                    </a:lnTo>
                    <a:lnTo>
                      <a:pt x="251" y="523"/>
                    </a:lnTo>
                    <a:lnTo>
                      <a:pt x="253" y="525"/>
                    </a:lnTo>
                    <a:lnTo>
                      <a:pt x="251" y="525"/>
                    </a:lnTo>
                    <a:lnTo>
                      <a:pt x="251" y="523"/>
                    </a:lnTo>
                    <a:lnTo>
                      <a:pt x="251" y="525"/>
                    </a:lnTo>
                    <a:lnTo>
                      <a:pt x="249" y="525"/>
                    </a:lnTo>
                    <a:lnTo>
                      <a:pt x="251" y="525"/>
                    </a:lnTo>
                    <a:lnTo>
                      <a:pt x="249" y="525"/>
                    </a:lnTo>
                    <a:lnTo>
                      <a:pt x="251" y="525"/>
                    </a:lnTo>
                    <a:lnTo>
                      <a:pt x="251" y="527"/>
                    </a:lnTo>
                    <a:lnTo>
                      <a:pt x="251" y="525"/>
                    </a:lnTo>
                    <a:lnTo>
                      <a:pt x="249" y="525"/>
                    </a:lnTo>
                    <a:lnTo>
                      <a:pt x="249" y="527"/>
                    </a:lnTo>
                    <a:lnTo>
                      <a:pt x="251" y="527"/>
                    </a:lnTo>
                    <a:lnTo>
                      <a:pt x="249" y="527"/>
                    </a:lnTo>
                    <a:lnTo>
                      <a:pt x="249" y="530"/>
                    </a:lnTo>
                    <a:lnTo>
                      <a:pt x="246" y="530"/>
                    </a:lnTo>
                    <a:lnTo>
                      <a:pt x="244" y="532"/>
                    </a:lnTo>
                    <a:lnTo>
                      <a:pt x="242" y="532"/>
                    </a:lnTo>
                    <a:lnTo>
                      <a:pt x="242" y="535"/>
                    </a:lnTo>
                    <a:lnTo>
                      <a:pt x="239" y="535"/>
                    </a:lnTo>
                    <a:lnTo>
                      <a:pt x="237" y="535"/>
                    </a:lnTo>
                    <a:lnTo>
                      <a:pt x="237" y="537"/>
                    </a:lnTo>
                    <a:lnTo>
                      <a:pt x="234" y="537"/>
                    </a:lnTo>
                    <a:lnTo>
                      <a:pt x="237" y="537"/>
                    </a:lnTo>
                    <a:lnTo>
                      <a:pt x="234" y="537"/>
                    </a:lnTo>
                    <a:lnTo>
                      <a:pt x="237" y="537"/>
                    </a:lnTo>
                    <a:lnTo>
                      <a:pt x="234" y="537"/>
                    </a:lnTo>
                    <a:lnTo>
                      <a:pt x="234" y="539"/>
                    </a:lnTo>
                    <a:lnTo>
                      <a:pt x="237" y="539"/>
                    </a:lnTo>
                    <a:lnTo>
                      <a:pt x="234" y="539"/>
                    </a:lnTo>
                    <a:lnTo>
                      <a:pt x="232" y="539"/>
                    </a:lnTo>
                    <a:lnTo>
                      <a:pt x="232" y="537"/>
                    </a:lnTo>
                    <a:lnTo>
                      <a:pt x="232" y="535"/>
                    </a:lnTo>
                    <a:lnTo>
                      <a:pt x="232" y="537"/>
                    </a:lnTo>
                    <a:lnTo>
                      <a:pt x="232" y="535"/>
                    </a:lnTo>
                    <a:lnTo>
                      <a:pt x="232" y="537"/>
                    </a:lnTo>
                    <a:lnTo>
                      <a:pt x="230" y="537"/>
                    </a:lnTo>
                    <a:lnTo>
                      <a:pt x="230" y="539"/>
                    </a:lnTo>
                    <a:lnTo>
                      <a:pt x="227" y="539"/>
                    </a:lnTo>
                    <a:lnTo>
                      <a:pt x="230" y="539"/>
                    </a:lnTo>
                    <a:lnTo>
                      <a:pt x="230" y="542"/>
                    </a:lnTo>
                    <a:lnTo>
                      <a:pt x="232" y="542"/>
                    </a:lnTo>
                    <a:lnTo>
                      <a:pt x="230" y="542"/>
                    </a:lnTo>
                    <a:lnTo>
                      <a:pt x="232" y="542"/>
                    </a:lnTo>
                    <a:lnTo>
                      <a:pt x="234" y="542"/>
                    </a:lnTo>
                    <a:lnTo>
                      <a:pt x="234" y="539"/>
                    </a:lnTo>
                    <a:lnTo>
                      <a:pt x="237" y="539"/>
                    </a:lnTo>
                    <a:lnTo>
                      <a:pt x="237" y="542"/>
                    </a:lnTo>
                    <a:lnTo>
                      <a:pt x="237" y="539"/>
                    </a:lnTo>
                    <a:lnTo>
                      <a:pt x="237" y="542"/>
                    </a:lnTo>
                    <a:lnTo>
                      <a:pt x="237" y="539"/>
                    </a:lnTo>
                    <a:lnTo>
                      <a:pt x="239" y="539"/>
                    </a:lnTo>
                    <a:lnTo>
                      <a:pt x="239" y="542"/>
                    </a:lnTo>
                    <a:lnTo>
                      <a:pt x="239" y="539"/>
                    </a:lnTo>
                    <a:lnTo>
                      <a:pt x="239" y="542"/>
                    </a:lnTo>
                    <a:lnTo>
                      <a:pt x="239" y="539"/>
                    </a:lnTo>
                    <a:lnTo>
                      <a:pt x="239" y="542"/>
                    </a:lnTo>
                    <a:lnTo>
                      <a:pt x="242" y="542"/>
                    </a:lnTo>
                    <a:lnTo>
                      <a:pt x="239" y="542"/>
                    </a:lnTo>
                    <a:lnTo>
                      <a:pt x="242" y="542"/>
                    </a:lnTo>
                    <a:lnTo>
                      <a:pt x="242" y="539"/>
                    </a:lnTo>
                    <a:lnTo>
                      <a:pt x="242" y="537"/>
                    </a:lnTo>
                    <a:lnTo>
                      <a:pt x="239" y="537"/>
                    </a:lnTo>
                    <a:lnTo>
                      <a:pt x="242" y="537"/>
                    </a:lnTo>
                    <a:lnTo>
                      <a:pt x="244" y="537"/>
                    </a:lnTo>
                    <a:lnTo>
                      <a:pt x="244" y="539"/>
                    </a:lnTo>
                    <a:lnTo>
                      <a:pt x="246" y="539"/>
                    </a:lnTo>
                    <a:lnTo>
                      <a:pt x="244" y="539"/>
                    </a:lnTo>
                    <a:lnTo>
                      <a:pt x="246" y="539"/>
                    </a:lnTo>
                    <a:lnTo>
                      <a:pt x="246" y="542"/>
                    </a:lnTo>
                    <a:lnTo>
                      <a:pt x="249" y="542"/>
                    </a:lnTo>
                    <a:lnTo>
                      <a:pt x="246" y="542"/>
                    </a:lnTo>
                    <a:lnTo>
                      <a:pt x="244" y="539"/>
                    </a:lnTo>
                    <a:lnTo>
                      <a:pt x="244" y="542"/>
                    </a:lnTo>
                    <a:lnTo>
                      <a:pt x="246" y="542"/>
                    </a:lnTo>
                    <a:lnTo>
                      <a:pt x="244" y="542"/>
                    </a:lnTo>
                    <a:lnTo>
                      <a:pt x="246" y="542"/>
                    </a:lnTo>
                    <a:lnTo>
                      <a:pt x="244" y="542"/>
                    </a:lnTo>
                    <a:lnTo>
                      <a:pt x="246" y="542"/>
                    </a:lnTo>
                    <a:lnTo>
                      <a:pt x="249" y="542"/>
                    </a:lnTo>
                    <a:lnTo>
                      <a:pt x="249" y="544"/>
                    </a:lnTo>
                    <a:lnTo>
                      <a:pt x="249" y="542"/>
                    </a:lnTo>
                    <a:lnTo>
                      <a:pt x="249" y="544"/>
                    </a:lnTo>
                    <a:lnTo>
                      <a:pt x="246" y="544"/>
                    </a:lnTo>
                    <a:lnTo>
                      <a:pt x="244" y="544"/>
                    </a:lnTo>
                    <a:lnTo>
                      <a:pt x="246" y="544"/>
                    </a:lnTo>
                    <a:lnTo>
                      <a:pt x="249" y="544"/>
                    </a:lnTo>
                    <a:lnTo>
                      <a:pt x="251" y="544"/>
                    </a:lnTo>
                    <a:lnTo>
                      <a:pt x="249" y="544"/>
                    </a:lnTo>
                    <a:lnTo>
                      <a:pt x="251" y="544"/>
                    </a:lnTo>
                    <a:lnTo>
                      <a:pt x="249" y="544"/>
                    </a:lnTo>
                    <a:lnTo>
                      <a:pt x="249" y="546"/>
                    </a:lnTo>
                    <a:lnTo>
                      <a:pt x="249" y="544"/>
                    </a:lnTo>
                    <a:lnTo>
                      <a:pt x="249" y="546"/>
                    </a:lnTo>
                    <a:lnTo>
                      <a:pt x="246" y="546"/>
                    </a:lnTo>
                    <a:lnTo>
                      <a:pt x="249" y="546"/>
                    </a:lnTo>
                    <a:lnTo>
                      <a:pt x="246" y="546"/>
                    </a:lnTo>
                    <a:lnTo>
                      <a:pt x="244" y="546"/>
                    </a:lnTo>
                    <a:lnTo>
                      <a:pt x="246" y="546"/>
                    </a:lnTo>
                    <a:lnTo>
                      <a:pt x="246" y="544"/>
                    </a:lnTo>
                    <a:lnTo>
                      <a:pt x="246" y="546"/>
                    </a:lnTo>
                    <a:lnTo>
                      <a:pt x="244" y="544"/>
                    </a:lnTo>
                    <a:lnTo>
                      <a:pt x="242" y="544"/>
                    </a:lnTo>
                    <a:lnTo>
                      <a:pt x="239" y="544"/>
                    </a:lnTo>
                    <a:lnTo>
                      <a:pt x="242" y="544"/>
                    </a:lnTo>
                    <a:lnTo>
                      <a:pt x="244" y="544"/>
                    </a:lnTo>
                    <a:lnTo>
                      <a:pt x="244" y="546"/>
                    </a:lnTo>
                    <a:lnTo>
                      <a:pt x="246" y="546"/>
                    </a:lnTo>
                    <a:lnTo>
                      <a:pt x="244" y="546"/>
                    </a:lnTo>
                    <a:lnTo>
                      <a:pt x="246" y="546"/>
                    </a:lnTo>
                    <a:lnTo>
                      <a:pt x="246" y="549"/>
                    </a:lnTo>
                    <a:lnTo>
                      <a:pt x="244" y="549"/>
                    </a:lnTo>
                    <a:lnTo>
                      <a:pt x="244" y="546"/>
                    </a:lnTo>
                    <a:lnTo>
                      <a:pt x="244" y="549"/>
                    </a:lnTo>
                    <a:lnTo>
                      <a:pt x="244" y="546"/>
                    </a:lnTo>
                    <a:lnTo>
                      <a:pt x="244" y="549"/>
                    </a:lnTo>
                    <a:lnTo>
                      <a:pt x="244" y="546"/>
                    </a:lnTo>
                    <a:lnTo>
                      <a:pt x="244" y="549"/>
                    </a:lnTo>
                    <a:lnTo>
                      <a:pt x="242" y="549"/>
                    </a:lnTo>
                    <a:lnTo>
                      <a:pt x="242" y="546"/>
                    </a:lnTo>
                    <a:lnTo>
                      <a:pt x="239" y="546"/>
                    </a:lnTo>
                    <a:lnTo>
                      <a:pt x="239" y="544"/>
                    </a:lnTo>
                    <a:lnTo>
                      <a:pt x="237" y="544"/>
                    </a:lnTo>
                    <a:lnTo>
                      <a:pt x="239" y="544"/>
                    </a:lnTo>
                    <a:lnTo>
                      <a:pt x="237" y="544"/>
                    </a:lnTo>
                    <a:lnTo>
                      <a:pt x="239" y="544"/>
                    </a:lnTo>
                    <a:lnTo>
                      <a:pt x="239" y="542"/>
                    </a:lnTo>
                    <a:lnTo>
                      <a:pt x="237" y="542"/>
                    </a:lnTo>
                    <a:lnTo>
                      <a:pt x="239" y="542"/>
                    </a:lnTo>
                    <a:lnTo>
                      <a:pt x="237" y="542"/>
                    </a:lnTo>
                    <a:lnTo>
                      <a:pt x="237" y="544"/>
                    </a:lnTo>
                    <a:lnTo>
                      <a:pt x="237" y="546"/>
                    </a:lnTo>
                    <a:lnTo>
                      <a:pt x="237" y="544"/>
                    </a:lnTo>
                    <a:lnTo>
                      <a:pt x="239" y="544"/>
                    </a:lnTo>
                    <a:lnTo>
                      <a:pt x="239" y="546"/>
                    </a:lnTo>
                    <a:lnTo>
                      <a:pt x="237" y="546"/>
                    </a:lnTo>
                    <a:lnTo>
                      <a:pt x="239" y="546"/>
                    </a:lnTo>
                    <a:lnTo>
                      <a:pt x="239" y="549"/>
                    </a:lnTo>
                    <a:lnTo>
                      <a:pt x="237" y="549"/>
                    </a:lnTo>
                    <a:lnTo>
                      <a:pt x="237" y="546"/>
                    </a:lnTo>
                    <a:lnTo>
                      <a:pt x="237" y="549"/>
                    </a:lnTo>
                    <a:lnTo>
                      <a:pt x="239" y="549"/>
                    </a:lnTo>
                    <a:lnTo>
                      <a:pt x="239" y="551"/>
                    </a:lnTo>
                    <a:lnTo>
                      <a:pt x="242" y="551"/>
                    </a:lnTo>
                    <a:lnTo>
                      <a:pt x="239" y="551"/>
                    </a:lnTo>
                    <a:lnTo>
                      <a:pt x="242" y="551"/>
                    </a:lnTo>
                    <a:lnTo>
                      <a:pt x="239" y="551"/>
                    </a:lnTo>
                    <a:lnTo>
                      <a:pt x="239" y="554"/>
                    </a:lnTo>
                    <a:lnTo>
                      <a:pt x="239" y="551"/>
                    </a:lnTo>
                    <a:lnTo>
                      <a:pt x="239" y="554"/>
                    </a:lnTo>
                    <a:lnTo>
                      <a:pt x="237" y="554"/>
                    </a:lnTo>
                    <a:lnTo>
                      <a:pt x="234" y="554"/>
                    </a:lnTo>
                    <a:lnTo>
                      <a:pt x="237" y="554"/>
                    </a:lnTo>
                    <a:lnTo>
                      <a:pt x="237" y="556"/>
                    </a:lnTo>
                    <a:lnTo>
                      <a:pt x="234" y="556"/>
                    </a:lnTo>
                    <a:lnTo>
                      <a:pt x="237" y="556"/>
                    </a:lnTo>
                    <a:lnTo>
                      <a:pt x="234" y="556"/>
                    </a:lnTo>
                    <a:lnTo>
                      <a:pt x="232" y="556"/>
                    </a:lnTo>
                    <a:lnTo>
                      <a:pt x="234" y="556"/>
                    </a:lnTo>
                    <a:lnTo>
                      <a:pt x="234" y="554"/>
                    </a:lnTo>
                    <a:lnTo>
                      <a:pt x="232" y="554"/>
                    </a:lnTo>
                    <a:lnTo>
                      <a:pt x="234" y="554"/>
                    </a:lnTo>
                    <a:lnTo>
                      <a:pt x="232" y="556"/>
                    </a:lnTo>
                    <a:lnTo>
                      <a:pt x="230" y="556"/>
                    </a:lnTo>
                    <a:lnTo>
                      <a:pt x="227" y="556"/>
                    </a:lnTo>
                    <a:lnTo>
                      <a:pt x="227" y="558"/>
                    </a:lnTo>
                    <a:lnTo>
                      <a:pt x="227" y="556"/>
                    </a:lnTo>
                    <a:lnTo>
                      <a:pt x="227" y="558"/>
                    </a:lnTo>
                    <a:lnTo>
                      <a:pt x="227" y="561"/>
                    </a:lnTo>
                    <a:lnTo>
                      <a:pt x="227" y="558"/>
                    </a:lnTo>
                    <a:lnTo>
                      <a:pt x="225" y="558"/>
                    </a:lnTo>
                    <a:lnTo>
                      <a:pt x="225" y="561"/>
                    </a:lnTo>
                    <a:lnTo>
                      <a:pt x="225" y="563"/>
                    </a:lnTo>
                    <a:lnTo>
                      <a:pt x="225" y="565"/>
                    </a:lnTo>
                    <a:lnTo>
                      <a:pt x="223" y="568"/>
                    </a:lnTo>
                    <a:lnTo>
                      <a:pt x="225" y="568"/>
                    </a:lnTo>
                    <a:lnTo>
                      <a:pt x="225" y="570"/>
                    </a:lnTo>
                    <a:lnTo>
                      <a:pt x="223" y="570"/>
                    </a:lnTo>
                    <a:lnTo>
                      <a:pt x="225" y="570"/>
                    </a:lnTo>
                    <a:lnTo>
                      <a:pt x="225" y="568"/>
                    </a:lnTo>
                    <a:lnTo>
                      <a:pt x="223" y="568"/>
                    </a:lnTo>
                    <a:lnTo>
                      <a:pt x="223" y="565"/>
                    </a:lnTo>
                    <a:lnTo>
                      <a:pt x="223" y="563"/>
                    </a:lnTo>
                    <a:lnTo>
                      <a:pt x="223" y="565"/>
                    </a:lnTo>
                    <a:lnTo>
                      <a:pt x="220" y="565"/>
                    </a:lnTo>
                    <a:lnTo>
                      <a:pt x="223" y="565"/>
                    </a:lnTo>
                    <a:lnTo>
                      <a:pt x="220" y="565"/>
                    </a:lnTo>
                    <a:lnTo>
                      <a:pt x="223" y="565"/>
                    </a:lnTo>
                    <a:lnTo>
                      <a:pt x="220" y="568"/>
                    </a:lnTo>
                    <a:lnTo>
                      <a:pt x="220" y="565"/>
                    </a:lnTo>
                    <a:lnTo>
                      <a:pt x="220" y="568"/>
                    </a:lnTo>
                    <a:lnTo>
                      <a:pt x="223" y="568"/>
                    </a:lnTo>
                    <a:lnTo>
                      <a:pt x="223" y="570"/>
                    </a:lnTo>
                    <a:lnTo>
                      <a:pt x="220" y="570"/>
                    </a:lnTo>
                    <a:lnTo>
                      <a:pt x="220" y="568"/>
                    </a:lnTo>
                    <a:lnTo>
                      <a:pt x="220" y="565"/>
                    </a:lnTo>
                    <a:lnTo>
                      <a:pt x="223" y="565"/>
                    </a:lnTo>
                    <a:lnTo>
                      <a:pt x="220" y="565"/>
                    </a:lnTo>
                    <a:lnTo>
                      <a:pt x="220" y="563"/>
                    </a:lnTo>
                    <a:lnTo>
                      <a:pt x="220" y="565"/>
                    </a:lnTo>
                    <a:lnTo>
                      <a:pt x="220" y="563"/>
                    </a:lnTo>
                    <a:lnTo>
                      <a:pt x="220" y="561"/>
                    </a:lnTo>
                    <a:lnTo>
                      <a:pt x="218" y="561"/>
                    </a:lnTo>
                    <a:lnTo>
                      <a:pt x="220" y="563"/>
                    </a:lnTo>
                    <a:lnTo>
                      <a:pt x="218" y="563"/>
                    </a:lnTo>
                    <a:lnTo>
                      <a:pt x="220" y="563"/>
                    </a:lnTo>
                    <a:lnTo>
                      <a:pt x="220" y="565"/>
                    </a:lnTo>
                    <a:lnTo>
                      <a:pt x="218" y="565"/>
                    </a:lnTo>
                    <a:lnTo>
                      <a:pt x="220" y="565"/>
                    </a:lnTo>
                    <a:lnTo>
                      <a:pt x="218" y="565"/>
                    </a:lnTo>
                    <a:lnTo>
                      <a:pt x="218" y="563"/>
                    </a:lnTo>
                    <a:lnTo>
                      <a:pt x="218" y="565"/>
                    </a:lnTo>
                    <a:lnTo>
                      <a:pt x="218" y="563"/>
                    </a:lnTo>
                    <a:lnTo>
                      <a:pt x="218" y="561"/>
                    </a:lnTo>
                    <a:lnTo>
                      <a:pt x="218" y="558"/>
                    </a:lnTo>
                    <a:lnTo>
                      <a:pt x="218" y="556"/>
                    </a:lnTo>
                    <a:lnTo>
                      <a:pt x="218" y="554"/>
                    </a:lnTo>
                    <a:lnTo>
                      <a:pt x="220" y="554"/>
                    </a:lnTo>
                    <a:lnTo>
                      <a:pt x="218" y="554"/>
                    </a:lnTo>
                    <a:lnTo>
                      <a:pt x="218" y="556"/>
                    </a:lnTo>
                    <a:lnTo>
                      <a:pt x="216" y="556"/>
                    </a:lnTo>
                    <a:lnTo>
                      <a:pt x="216" y="554"/>
                    </a:lnTo>
                    <a:lnTo>
                      <a:pt x="218" y="554"/>
                    </a:lnTo>
                    <a:lnTo>
                      <a:pt x="216" y="554"/>
                    </a:lnTo>
                    <a:lnTo>
                      <a:pt x="216" y="551"/>
                    </a:lnTo>
                    <a:lnTo>
                      <a:pt x="216" y="549"/>
                    </a:lnTo>
                    <a:lnTo>
                      <a:pt x="216" y="551"/>
                    </a:lnTo>
                    <a:lnTo>
                      <a:pt x="216" y="554"/>
                    </a:lnTo>
                    <a:lnTo>
                      <a:pt x="216" y="556"/>
                    </a:lnTo>
                    <a:lnTo>
                      <a:pt x="213" y="556"/>
                    </a:lnTo>
                    <a:lnTo>
                      <a:pt x="216" y="556"/>
                    </a:lnTo>
                    <a:lnTo>
                      <a:pt x="213" y="556"/>
                    </a:lnTo>
                    <a:lnTo>
                      <a:pt x="213" y="558"/>
                    </a:lnTo>
                    <a:lnTo>
                      <a:pt x="213" y="556"/>
                    </a:lnTo>
                    <a:lnTo>
                      <a:pt x="213" y="558"/>
                    </a:lnTo>
                    <a:lnTo>
                      <a:pt x="213" y="561"/>
                    </a:lnTo>
                    <a:lnTo>
                      <a:pt x="216" y="561"/>
                    </a:lnTo>
                    <a:lnTo>
                      <a:pt x="216" y="558"/>
                    </a:lnTo>
                    <a:lnTo>
                      <a:pt x="213" y="558"/>
                    </a:lnTo>
                    <a:lnTo>
                      <a:pt x="216" y="558"/>
                    </a:lnTo>
                    <a:lnTo>
                      <a:pt x="216" y="556"/>
                    </a:lnTo>
                    <a:lnTo>
                      <a:pt x="216" y="558"/>
                    </a:lnTo>
                    <a:lnTo>
                      <a:pt x="218" y="558"/>
                    </a:lnTo>
                    <a:lnTo>
                      <a:pt x="218" y="561"/>
                    </a:lnTo>
                    <a:lnTo>
                      <a:pt x="216" y="561"/>
                    </a:lnTo>
                    <a:lnTo>
                      <a:pt x="218" y="561"/>
                    </a:lnTo>
                    <a:lnTo>
                      <a:pt x="216" y="561"/>
                    </a:lnTo>
                    <a:lnTo>
                      <a:pt x="218" y="561"/>
                    </a:lnTo>
                    <a:lnTo>
                      <a:pt x="216" y="561"/>
                    </a:lnTo>
                    <a:lnTo>
                      <a:pt x="216" y="563"/>
                    </a:lnTo>
                    <a:lnTo>
                      <a:pt x="218" y="563"/>
                    </a:lnTo>
                    <a:lnTo>
                      <a:pt x="216" y="563"/>
                    </a:lnTo>
                    <a:lnTo>
                      <a:pt x="216" y="565"/>
                    </a:lnTo>
                    <a:lnTo>
                      <a:pt x="216" y="563"/>
                    </a:lnTo>
                    <a:lnTo>
                      <a:pt x="216" y="561"/>
                    </a:lnTo>
                    <a:lnTo>
                      <a:pt x="213" y="561"/>
                    </a:lnTo>
                    <a:lnTo>
                      <a:pt x="216" y="561"/>
                    </a:lnTo>
                    <a:lnTo>
                      <a:pt x="213" y="563"/>
                    </a:lnTo>
                    <a:lnTo>
                      <a:pt x="213" y="561"/>
                    </a:lnTo>
                    <a:lnTo>
                      <a:pt x="213" y="563"/>
                    </a:lnTo>
                    <a:lnTo>
                      <a:pt x="213" y="561"/>
                    </a:lnTo>
                    <a:lnTo>
                      <a:pt x="213" y="563"/>
                    </a:lnTo>
                    <a:lnTo>
                      <a:pt x="213" y="561"/>
                    </a:lnTo>
                    <a:lnTo>
                      <a:pt x="213" y="563"/>
                    </a:lnTo>
                    <a:lnTo>
                      <a:pt x="213" y="565"/>
                    </a:lnTo>
                    <a:lnTo>
                      <a:pt x="211" y="565"/>
                    </a:lnTo>
                    <a:lnTo>
                      <a:pt x="213" y="565"/>
                    </a:lnTo>
                    <a:lnTo>
                      <a:pt x="211" y="565"/>
                    </a:lnTo>
                    <a:lnTo>
                      <a:pt x="213" y="568"/>
                    </a:lnTo>
                    <a:lnTo>
                      <a:pt x="213" y="565"/>
                    </a:lnTo>
                    <a:lnTo>
                      <a:pt x="213" y="568"/>
                    </a:lnTo>
                    <a:lnTo>
                      <a:pt x="211" y="568"/>
                    </a:lnTo>
                    <a:lnTo>
                      <a:pt x="213" y="568"/>
                    </a:lnTo>
                    <a:lnTo>
                      <a:pt x="211" y="568"/>
                    </a:lnTo>
                    <a:lnTo>
                      <a:pt x="211" y="565"/>
                    </a:lnTo>
                    <a:lnTo>
                      <a:pt x="208" y="565"/>
                    </a:lnTo>
                    <a:lnTo>
                      <a:pt x="208" y="568"/>
                    </a:lnTo>
                    <a:lnTo>
                      <a:pt x="208" y="565"/>
                    </a:lnTo>
                    <a:lnTo>
                      <a:pt x="211" y="568"/>
                    </a:lnTo>
                    <a:lnTo>
                      <a:pt x="208" y="568"/>
                    </a:lnTo>
                    <a:lnTo>
                      <a:pt x="211" y="568"/>
                    </a:lnTo>
                    <a:lnTo>
                      <a:pt x="208" y="568"/>
                    </a:lnTo>
                    <a:lnTo>
                      <a:pt x="208" y="570"/>
                    </a:lnTo>
                    <a:lnTo>
                      <a:pt x="208" y="568"/>
                    </a:lnTo>
                    <a:lnTo>
                      <a:pt x="208" y="570"/>
                    </a:lnTo>
                    <a:lnTo>
                      <a:pt x="211" y="570"/>
                    </a:lnTo>
                    <a:lnTo>
                      <a:pt x="208" y="570"/>
                    </a:lnTo>
                    <a:lnTo>
                      <a:pt x="206" y="570"/>
                    </a:lnTo>
                    <a:lnTo>
                      <a:pt x="206" y="573"/>
                    </a:lnTo>
                    <a:lnTo>
                      <a:pt x="204" y="573"/>
                    </a:lnTo>
                    <a:lnTo>
                      <a:pt x="204" y="575"/>
                    </a:lnTo>
                    <a:lnTo>
                      <a:pt x="201" y="575"/>
                    </a:lnTo>
                    <a:lnTo>
                      <a:pt x="201" y="573"/>
                    </a:lnTo>
                    <a:lnTo>
                      <a:pt x="199" y="573"/>
                    </a:lnTo>
                    <a:lnTo>
                      <a:pt x="201" y="573"/>
                    </a:lnTo>
                    <a:lnTo>
                      <a:pt x="199" y="573"/>
                    </a:lnTo>
                    <a:lnTo>
                      <a:pt x="201" y="573"/>
                    </a:lnTo>
                    <a:lnTo>
                      <a:pt x="199" y="573"/>
                    </a:lnTo>
                    <a:lnTo>
                      <a:pt x="199" y="575"/>
                    </a:lnTo>
                    <a:lnTo>
                      <a:pt x="199" y="573"/>
                    </a:lnTo>
                    <a:lnTo>
                      <a:pt x="199" y="575"/>
                    </a:lnTo>
                    <a:lnTo>
                      <a:pt x="199" y="573"/>
                    </a:lnTo>
                    <a:lnTo>
                      <a:pt x="199" y="575"/>
                    </a:lnTo>
                    <a:lnTo>
                      <a:pt x="199" y="573"/>
                    </a:lnTo>
                    <a:lnTo>
                      <a:pt x="197" y="573"/>
                    </a:lnTo>
                    <a:lnTo>
                      <a:pt x="194" y="573"/>
                    </a:lnTo>
                    <a:lnTo>
                      <a:pt x="197" y="573"/>
                    </a:lnTo>
                    <a:lnTo>
                      <a:pt x="197" y="575"/>
                    </a:lnTo>
                    <a:lnTo>
                      <a:pt x="194" y="575"/>
                    </a:lnTo>
                    <a:lnTo>
                      <a:pt x="197" y="575"/>
                    </a:lnTo>
                    <a:lnTo>
                      <a:pt x="194" y="575"/>
                    </a:lnTo>
                    <a:lnTo>
                      <a:pt x="197" y="575"/>
                    </a:lnTo>
                    <a:lnTo>
                      <a:pt x="199" y="575"/>
                    </a:lnTo>
                    <a:lnTo>
                      <a:pt x="199" y="577"/>
                    </a:lnTo>
                    <a:lnTo>
                      <a:pt x="197" y="577"/>
                    </a:lnTo>
                    <a:lnTo>
                      <a:pt x="194" y="577"/>
                    </a:lnTo>
                    <a:lnTo>
                      <a:pt x="197" y="577"/>
                    </a:lnTo>
                    <a:lnTo>
                      <a:pt x="194" y="577"/>
                    </a:lnTo>
                    <a:lnTo>
                      <a:pt x="194" y="575"/>
                    </a:lnTo>
                    <a:lnTo>
                      <a:pt x="194" y="577"/>
                    </a:lnTo>
                    <a:lnTo>
                      <a:pt x="192" y="577"/>
                    </a:lnTo>
                    <a:lnTo>
                      <a:pt x="194" y="577"/>
                    </a:lnTo>
                    <a:lnTo>
                      <a:pt x="194" y="580"/>
                    </a:lnTo>
                    <a:lnTo>
                      <a:pt x="192" y="580"/>
                    </a:lnTo>
                    <a:lnTo>
                      <a:pt x="189" y="580"/>
                    </a:lnTo>
                    <a:lnTo>
                      <a:pt x="187" y="580"/>
                    </a:lnTo>
                    <a:lnTo>
                      <a:pt x="185" y="580"/>
                    </a:lnTo>
                    <a:lnTo>
                      <a:pt x="182" y="580"/>
                    </a:lnTo>
                    <a:lnTo>
                      <a:pt x="182" y="577"/>
                    </a:lnTo>
                    <a:lnTo>
                      <a:pt x="180" y="577"/>
                    </a:lnTo>
                    <a:lnTo>
                      <a:pt x="178" y="577"/>
                    </a:lnTo>
                    <a:lnTo>
                      <a:pt x="175" y="577"/>
                    </a:lnTo>
                    <a:lnTo>
                      <a:pt x="173" y="577"/>
                    </a:lnTo>
                    <a:lnTo>
                      <a:pt x="170" y="577"/>
                    </a:lnTo>
                    <a:lnTo>
                      <a:pt x="168" y="577"/>
                    </a:lnTo>
                    <a:lnTo>
                      <a:pt x="170" y="577"/>
                    </a:lnTo>
                    <a:lnTo>
                      <a:pt x="168" y="580"/>
                    </a:lnTo>
                    <a:lnTo>
                      <a:pt x="168" y="577"/>
                    </a:lnTo>
                    <a:lnTo>
                      <a:pt x="166" y="577"/>
                    </a:lnTo>
                    <a:lnTo>
                      <a:pt x="166" y="580"/>
                    </a:lnTo>
                    <a:lnTo>
                      <a:pt x="168" y="580"/>
                    </a:lnTo>
                    <a:lnTo>
                      <a:pt x="170" y="580"/>
                    </a:lnTo>
                    <a:lnTo>
                      <a:pt x="173" y="580"/>
                    </a:lnTo>
                    <a:lnTo>
                      <a:pt x="170" y="580"/>
                    </a:lnTo>
                    <a:lnTo>
                      <a:pt x="173" y="580"/>
                    </a:lnTo>
                    <a:lnTo>
                      <a:pt x="173" y="582"/>
                    </a:lnTo>
                    <a:lnTo>
                      <a:pt x="175" y="582"/>
                    </a:lnTo>
                    <a:lnTo>
                      <a:pt x="175" y="580"/>
                    </a:lnTo>
                    <a:lnTo>
                      <a:pt x="175" y="577"/>
                    </a:lnTo>
                    <a:lnTo>
                      <a:pt x="178" y="580"/>
                    </a:lnTo>
                    <a:lnTo>
                      <a:pt x="180" y="580"/>
                    </a:lnTo>
                    <a:lnTo>
                      <a:pt x="178" y="580"/>
                    </a:lnTo>
                    <a:lnTo>
                      <a:pt x="180" y="580"/>
                    </a:lnTo>
                    <a:lnTo>
                      <a:pt x="178" y="580"/>
                    </a:lnTo>
                    <a:lnTo>
                      <a:pt x="180" y="580"/>
                    </a:lnTo>
                    <a:lnTo>
                      <a:pt x="182" y="580"/>
                    </a:lnTo>
                    <a:lnTo>
                      <a:pt x="185" y="580"/>
                    </a:lnTo>
                    <a:lnTo>
                      <a:pt x="185" y="582"/>
                    </a:lnTo>
                    <a:lnTo>
                      <a:pt x="185" y="580"/>
                    </a:lnTo>
                    <a:lnTo>
                      <a:pt x="187" y="580"/>
                    </a:lnTo>
                    <a:lnTo>
                      <a:pt x="187" y="582"/>
                    </a:lnTo>
                    <a:lnTo>
                      <a:pt x="189" y="582"/>
                    </a:lnTo>
                    <a:lnTo>
                      <a:pt x="189" y="584"/>
                    </a:lnTo>
                    <a:lnTo>
                      <a:pt x="187" y="584"/>
                    </a:lnTo>
                    <a:lnTo>
                      <a:pt x="189" y="584"/>
                    </a:lnTo>
                    <a:lnTo>
                      <a:pt x="192" y="584"/>
                    </a:lnTo>
                    <a:lnTo>
                      <a:pt x="192" y="587"/>
                    </a:lnTo>
                    <a:lnTo>
                      <a:pt x="189" y="587"/>
                    </a:lnTo>
                    <a:lnTo>
                      <a:pt x="189" y="589"/>
                    </a:lnTo>
                    <a:lnTo>
                      <a:pt x="187" y="589"/>
                    </a:lnTo>
                    <a:lnTo>
                      <a:pt x="185" y="589"/>
                    </a:lnTo>
                    <a:lnTo>
                      <a:pt x="182" y="589"/>
                    </a:lnTo>
                    <a:lnTo>
                      <a:pt x="180" y="589"/>
                    </a:lnTo>
                    <a:lnTo>
                      <a:pt x="180" y="587"/>
                    </a:lnTo>
                    <a:lnTo>
                      <a:pt x="178" y="587"/>
                    </a:lnTo>
                    <a:lnTo>
                      <a:pt x="175" y="587"/>
                    </a:lnTo>
                    <a:lnTo>
                      <a:pt x="178" y="587"/>
                    </a:lnTo>
                    <a:lnTo>
                      <a:pt x="175" y="587"/>
                    </a:lnTo>
                    <a:lnTo>
                      <a:pt x="178" y="587"/>
                    </a:lnTo>
                    <a:lnTo>
                      <a:pt x="178" y="589"/>
                    </a:lnTo>
                    <a:lnTo>
                      <a:pt x="180" y="589"/>
                    </a:lnTo>
                    <a:lnTo>
                      <a:pt x="182" y="589"/>
                    </a:lnTo>
                    <a:lnTo>
                      <a:pt x="182" y="592"/>
                    </a:lnTo>
                    <a:lnTo>
                      <a:pt x="185" y="592"/>
                    </a:lnTo>
                    <a:lnTo>
                      <a:pt x="185" y="594"/>
                    </a:lnTo>
                    <a:lnTo>
                      <a:pt x="185" y="592"/>
                    </a:lnTo>
                    <a:lnTo>
                      <a:pt x="185" y="594"/>
                    </a:lnTo>
                    <a:lnTo>
                      <a:pt x="185" y="592"/>
                    </a:lnTo>
                    <a:lnTo>
                      <a:pt x="187" y="592"/>
                    </a:lnTo>
                    <a:lnTo>
                      <a:pt x="187" y="594"/>
                    </a:lnTo>
                    <a:lnTo>
                      <a:pt x="185" y="594"/>
                    </a:lnTo>
                    <a:lnTo>
                      <a:pt x="182" y="594"/>
                    </a:lnTo>
                    <a:lnTo>
                      <a:pt x="185" y="594"/>
                    </a:lnTo>
                    <a:lnTo>
                      <a:pt x="185" y="596"/>
                    </a:lnTo>
                    <a:lnTo>
                      <a:pt x="187" y="594"/>
                    </a:lnTo>
                    <a:lnTo>
                      <a:pt x="187" y="596"/>
                    </a:lnTo>
                    <a:lnTo>
                      <a:pt x="189" y="596"/>
                    </a:lnTo>
                    <a:lnTo>
                      <a:pt x="189" y="599"/>
                    </a:lnTo>
                    <a:lnTo>
                      <a:pt x="189" y="596"/>
                    </a:lnTo>
                    <a:lnTo>
                      <a:pt x="189" y="599"/>
                    </a:lnTo>
                    <a:lnTo>
                      <a:pt x="187" y="599"/>
                    </a:lnTo>
                    <a:lnTo>
                      <a:pt x="189" y="599"/>
                    </a:lnTo>
                    <a:lnTo>
                      <a:pt x="189" y="596"/>
                    </a:lnTo>
                    <a:lnTo>
                      <a:pt x="189" y="599"/>
                    </a:lnTo>
                    <a:lnTo>
                      <a:pt x="187" y="599"/>
                    </a:lnTo>
                    <a:lnTo>
                      <a:pt x="187" y="596"/>
                    </a:lnTo>
                    <a:lnTo>
                      <a:pt x="189" y="596"/>
                    </a:lnTo>
                    <a:lnTo>
                      <a:pt x="187" y="596"/>
                    </a:lnTo>
                    <a:lnTo>
                      <a:pt x="189" y="596"/>
                    </a:lnTo>
                    <a:lnTo>
                      <a:pt x="187" y="596"/>
                    </a:lnTo>
                    <a:lnTo>
                      <a:pt x="185" y="596"/>
                    </a:lnTo>
                    <a:lnTo>
                      <a:pt x="187" y="596"/>
                    </a:lnTo>
                    <a:lnTo>
                      <a:pt x="187" y="599"/>
                    </a:lnTo>
                    <a:lnTo>
                      <a:pt x="185" y="599"/>
                    </a:lnTo>
                    <a:lnTo>
                      <a:pt x="185" y="596"/>
                    </a:lnTo>
                    <a:lnTo>
                      <a:pt x="185" y="599"/>
                    </a:lnTo>
                    <a:lnTo>
                      <a:pt x="185" y="596"/>
                    </a:lnTo>
                    <a:lnTo>
                      <a:pt x="185" y="599"/>
                    </a:lnTo>
                    <a:lnTo>
                      <a:pt x="187" y="599"/>
                    </a:lnTo>
                    <a:lnTo>
                      <a:pt x="187" y="601"/>
                    </a:lnTo>
                    <a:lnTo>
                      <a:pt x="189" y="601"/>
                    </a:lnTo>
                    <a:lnTo>
                      <a:pt x="189" y="603"/>
                    </a:lnTo>
                    <a:lnTo>
                      <a:pt x="187" y="603"/>
                    </a:lnTo>
                    <a:lnTo>
                      <a:pt x="187" y="606"/>
                    </a:lnTo>
                    <a:lnTo>
                      <a:pt x="185" y="606"/>
                    </a:lnTo>
                    <a:lnTo>
                      <a:pt x="187" y="606"/>
                    </a:lnTo>
                    <a:lnTo>
                      <a:pt x="185" y="606"/>
                    </a:lnTo>
                    <a:lnTo>
                      <a:pt x="185" y="603"/>
                    </a:lnTo>
                    <a:lnTo>
                      <a:pt x="182" y="603"/>
                    </a:lnTo>
                    <a:lnTo>
                      <a:pt x="182" y="601"/>
                    </a:lnTo>
                    <a:lnTo>
                      <a:pt x="180" y="601"/>
                    </a:lnTo>
                    <a:lnTo>
                      <a:pt x="182" y="601"/>
                    </a:lnTo>
                    <a:lnTo>
                      <a:pt x="182" y="603"/>
                    </a:lnTo>
                    <a:lnTo>
                      <a:pt x="185" y="606"/>
                    </a:lnTo>
                    <a:lnTo>
                      <a:pt x="185" y="603"/>
                    </a:lnTo>
                    <a:lnTo>
                      <a:pt x="185" y="606"/>
                    </a:lnTo>
                    <a:lnTo>
                      <a:pt x="182" y="606"/>
                    </a:lnTo>
                    <a:lnTo>
                      <a:pt x="185" y="606"/>
                    </a:lnTo>
                    <a:lnTo>
                      <a:pt x="182" y="606"/>
                    </a:lnTo>
                    <a:lnTo>
                      <a:pt x="182" y="603"/>
                    </a:lnTo>
                    <a:lnTo>
                      <a:pt x="182" y="606"/>
                    </a:lnTo>
                    <a:lnTo>
                      <a:pt x="182" y="603"/>
                    </a:lnTo>
                    <a:lnTo>
                      <a:pt x="182" y="606"/>
                    </a:lnTo>
                    <a:lnTo>
                      <a:pt x="185" y="606"/>
                    </a:lnTo>
                    <a:lnTo>
                      <a:pt x="185" y="608"/>
                    </a:lnTo>
                    <a:lnTo>
                      <a:pt x="185" y="606"/>
                    </a:lnTo>
                    <a:lnTo>
                      <a:pt x="185" y="608"/>
                    </a:lnTo>
                    <a:lnTo>
                      <a:pt x="187" y="608"/>
                    </a:lnTo>
                    <a:lnTo>
                      <a:pt x="187" y="611"/>
                    </a:lnTo>
                    <a:lnTo>
                      <a:pt x="187" y="608"/>
                    </a:lnTo>
                    <a:lnTo>
                      <a:pt x="185" y="608"/>
                    </a:lnTo>
                    <a:lnTo>
                      <a:pt x="187" y="608"/>
                    </a:lnTo>
                    <a:lnTo>
                      <a:pt x="185" y="608"/>
                    </a:lnTo>
                    <a:lnTo>
                      <a:pt x="182" y="608"/>
                    </a:lnTo>
                    <a:lnTo>
                      <a:pt x="185" y="608"/>
                    </a:lnTo>
                    <a:lnTo>
                      <a:pt x="185" y="611"/>
                    </a:lnTo>
                    <a:lnTo>
                      <a:pt x="187" y="611"/>
                    </a:lnTo>
                    <a:lnTo>
                      <a:pt x="185" y="611"/>
                    </a:lnTo>
                    <a:lnTo>
                      <a:pt x="187" y="611"/>
                    </a:lnTo>
                    <a:lnTo>
                      <a:pt x="185" y="611"/>
                    </a:lnTo>
                    <a:lnTo>
                      <a:pt x="187" y="611"/>
                    </a:lnTo>
                    <a:lnTo>
                      <a:pt x="185" y="611"/>
                    </a:lnTo>
                    <a:lnTo>
                      <a:pt x="182" y="611"/>
                    </a:lnTo>
                    <a:lnTo>
                      <a:pt x="185" y="611"/>
                    </a:lnTo>
                    <a:lnTo>
                      <a:pt x="182" y="611"/>
                    </a:lnTo>
                    <a:lnTo>
                      <a:pt x="185" y="611"/>
                    </a:lnTo>
                    <a:lnTo>
                      <a:pt x="185" y="613"/>
                    </a:lnTo>
                    <a:lnTo>
                      <a:pt x="182" y="613"/>
                    </a:lnTo>
                    <a:lnTo>
                      <a:pt x="182" y="611"/>
                    </a:lnTo>
                    <a:lnTo>
                      <a:pt x="182" y="608"/>
                    </a:lnTo>
                    <a:lnTo>
                      <a:pt x="182" y="611"/>
                    </a:lnTo>
                    <a:lnTo>
                      <a:pt x="182" y="613"/>
                    </a:lnTo>
                    <a:lnTo>
                      <a:pt x="180" y="613"/>
                    </a:lnTo>
                    <a:lnTo>
                      <a:pt x="182" y="613"/>
                    </a:lnTo>
                    <a:lnTo>
                      <a:pt x="185" y="613"/>
                    </a:lnTo>
                    <a:lnTo>
                      <a:pt x="185" y="615"/>
                    </a:lnTo>
                    <a:lnTo>
                      <a:pt x="185" y="613"/>
                    </a:lnTo>
                    <a:lnTo>
                      <a:pt x="185" y="611"/>
                    </a:lnTo>
                    <a:lnTo>
                      <a:pt x="187" y="611"/>
                    </a:lnTo>
                    <a:lnTo>
                      <a:pt x="187" y="613"/>
                    </a:lnTo>
                    <a:lnTo>
                      <a:pt x="185" y="613"/>
                    </a:lnTo>
                    <a:lnTo>
                      <a:pt x="187" y="615"/>
                    </a:lnTo>
                    <a:lnTo>
                      <a:pt x="185" y="615"/>
                    </a:lnTo>
                    <a:lnTo>
                      <a:pt x="187" y="615"/>
                    </a:lnTo>
                    <a:lnTo>
                      <a:pt x="185" y="615"/>
                    </a:lnTo>
                    <a:lnTo>
                      <a:pt x="187" y="615"/>
                    </a:lnTo>
                    <a:lnTo>
                      <a:pt x="185" y="615"/>
                    </a:lnTo>
                    <a:lnTo>
                      <a:pt x="187" y="615"/>
                    </a:lnTo>
                    <a:lnTo>
                      <a:pt x="185" y="615"/>
                    </a:lnTo>
                    <a:lnTo>
                      <a:pt x="185" y="618"/>
                    </a:lnTo>
                    <a:lnTo>
                      <a:pt x="187" y="618"/>
                    </a:lnTo>
                    <a:lnTo>
                      <a:pt x="187" y="615"/>
                    </a:lnTo>
                    <a:lnTo>
                      <a:pt x="187" y="618"/>
                    </a:lnTo>
                    <a:lnTo>
                      <a:pt x="185" y="618"/>
                    </a:lnTo>
                    <a:lnTo>
                      <a:pt x="187" y="618"/>
                    </a:lnTo>
                    <a:lnTo>
                      <a:pt x="185" y="618"/>
                    </a:lnTo>
                    <a:lnTo>
                      <a:pt x="187" y="618"/>
                    </a:lnTo>
                    <a:lnTo>
                      <a:pt x="187" y="620"/>
                    </a:lnTo>
                    <a:lnTo>
                      <a:pt x="187" y="618"/>
                    </a:lnTo>
                    <a:lnTo>
                      <a:pt x="187" y="620"/>
                    </a:lnTo>
                    <a:lnTo>
                      <a:pt x="185" y="620"/>
                    </a:lnTo>
                    <a:lnTo>
                      <a:pt x="185" y="618"/>
                    </a:lnTo>
                    <a:lnTo>
                      <a:pt x="182" y="618"/>
                    </a:lnTo>
                    <a:lnTo>
                      <a:pt x="185" y="618"/>
                    </a:lnTo>
                    <a:lnTo>
                      <a:pt x="182" y="618"/>
                    </a:lnTo>
                    <a:lnTo>
                      <a:pt x="180" y="618"/>
                    </a:lnTo>
                    <a:lnTo>
                      <a:pt x="180" y="615"/>
                    </a:lnTo>
                    <a:lnTo>
                      <a:pt x="182" y="615"/>
                    </a:lnTo>
                    <a:lnTo>
                      <a:pt x="180" y="615"/>
                    </a:lnTo>
                    <a:lnTo>
                      <a:pt x="180" y="613"/>
                    </a:lnTo>
                    <a:lnTo>
                      <a:pt x="178" y="613"/>
                    </a:lnTo>
                    <a:lnTo>
                      <a:pt x="178" y="615"/>
                    </a:lnTo>
                    <a:lnTo>
                      <a:pt x="180" y="615"/>
                    </a:lnTo>
                    <a:lnTo>
                      <a:pt x="180" y="618"/>
                    </a:lnTo>
                    <a:lnTo>
                      <a:pt x="178" y="618"/>
                    </a:lnTo>
                    <a:lnTo>
                      <a:pt x="180" y="618"/>
                    </a:lnTo>
                    <a:lnTo>
                      <a:pt x="178" y="618"/>
                    </a:lnTo>
                    <a:lnTo>
                      <a:pt x="178" y="615"/>
                    </a:lnTo>
                    <a:lnTo>
                      <a:pt x="175" y="615"/>
                    </a:lnTo>
                    <a:lnTo>
                      <a:pt x="175" y="618"/>
                    </a:lnTo>
                    <a:lnTo>
                      <a:pt x="178" y="618"/>
                    </a:lnTo>
                    <a:lnTo>
                      <a:pt x="175" y="618"/>
                    </a:lnTo>
                    <a:lnTo>
                      <a:pt x="178" y="618"/>
                    </a:lnTo>
                    <a:lnTo>
                      <a:pt x="178" y="620"/>
                    </a:lnTo>
                    <a:lnTo>
                      <a:pt x="180" y="620"/>
                    </a:lnTo>
                    <a:lnTo>
                      <a:pt x="182" y="623"/>
                    </a:lnTo>
                    <a:lnTo>
                      <a:pt x="182" y="625"/>
                    </a:lnTo>
                    <a:lnTo>
                      <a:pt x="185" y="625"/>
                    </a:lnTo>
                    <a:lnTo>
                      <a:pt x="182" y="625"/>
                    </a:lnTo>
                    <a:lnTo>
                      <a:pt x="182" y="623"/>
                    </a:lnTo>
                    <a:lnTo>
                      <a:pt x="180" y="623"/>
                    </a:lnTo>
                    <a:lnTo>
                      <a:pt x="180" y="620"/>
                    </a:lnTo>
                    <a:lnTo>
                      <a:pt x="178" y="620"/>
                    </a:lnTo>
                    <a:lnTo>
                      <a:pt x="175" y="620"/>
                    </a:lnTo>
                    <a:lnTo>
                      <a:pt x="175" y="618"/>
                    </a:lnTo>
                    <a:lnTo>
                      <a:pt x="173" y="618"/>
                    </a:lnTo>
                    <a:lnTo>
                      <a:pt x="175" y="618"/>
                    </a:lnTo>
                    <a:lnTo>
                      <a:pt x="175" y="620"/>
                    </a:lnTo>
                    <a:lnTo>
                      <a:pt x="178" y="620"/>
                    </a:lnTo>
                    <a:lnTo>
                      <a:pt x="175" y="620"/>
                    </a:lnTo>
                    <a:lnTo>
                      <a:pt x="178" y="620"/>
                    </a:lnTo>
                    <a:lnTo>
                      <a:pt x="180" y="623"/>
                    </a:lnTo>
                    <a:lnTo>
                      <a:pt x="180" y="625"/>
                    </a:lnTo>
                    <a:lnTo>
                      <a:pt x="182" y="625"/>
                    </a:lnTo>
                    <a:lnTo>
                      <a:pt x="182" y="627"/>
                    </a:lnTo>
                    <a:lnTo>
                      <a:pt x="182" y="625"/>
                    </a:lnTo>
                    <a:lnTo>
                      <a:pt x="182" y="627"/>
                    </a:lnTo>
                    <a:lnTo>
                      <a:pt x="185" y="627"/>
                    </a:lnTo>
                    <a:lnTo>
                      <a:pt x="182" y="625"/>
                    </a:lnTo>
                    <a:lnTo>
                      <a:pt x="185" y="625"/>
                    </a:lnTo>
                    <a:lnTo>
                      <a:pt x="185" y="627"/>
                    </a:lnTo>
                    <a:lnTo>
                      <a:pt x="185" y="625"/>
                    </a:lnTo>
                    <a:lnTo>
                      <a:pt x="185" y="627"/>
                    </a:lnTo>
                    <a:lnTo>
                      <a:pt x="182" y="627"/>
                    </a:lnTo>
                    <a:lnTo>
                      <a:pt x="185" y="627"/>
                    </a:lnTo>
                    <a:lnTo>
                      <a:pt x="185" y="630"/>
                    </a:lnTo>
                    <a:lnTo>
                      <a:pt x="185" y="627"/>
                    </a:lnTo>
                    <a:lnTo>
                      <a:pt x="185" y="630"/>
                    </a:lnTo>
                    <a:lnTo>
                      <a:pt x="185" y="627"/>
                    </a:lnTo>
                    <a:lnTo>
                      <a:pt x="182" y="627"/>
                    </a:lnTo>
                    <a:lnTo>
                      <a:pt x="182" y="630"/>
                    </a:lnTo>
                    <a:lnTo>
                      <a:pt x="182" y="627"/>
                    </a:lnTo>
                    <a:lnTo>
                      <a:pt x="180" y="627"/>
                    </a:lnTo>
                    <a:lnTo>
                      <a:pt x="180" y="625"/>
                    </a:lnTo>
                    <a:lnTo>
                      <a:pt x="180" y="627"/>
                    </a:lnTo>
                    <a:lnTo>
                      <a:pt x="178" y="625"/>
                    </a:lnTo>
                    <a:lnTo>
                      <a:pt x="178" y="627"/>
                    </a:lnTo>
                    <a:lnTo>
                      <a:pt x="180" y="627"/>
                    </a:lnTo>
                    <a:lnTo>
                      <a:pt x="182" y="630"/>
                    </a:lnTo>
                    <a:lnTo>
                      <a:pt x="180" y="630"/>
                    </a:lnTo>
                    <a:lnTo>
                      <a:pt x="182" y="630"/>
                    </a:lnTo>
                    <a:lnTo>
                      <a:pt x="182" y="632"/>
                    </a:lnTo>
                    <a:lnTo>
                      <a:pt x="180" y="632"/>
                    </a:lnTo>
                    <a:lnTo>
                      <a:pt x="182" y="632"/>
                    </a:lnTo>
                    <a:lnTo>
                      <a:pt x="182" y="634"/>
                    </a:lnTo>
                    <a:lnTo>
                      <a:pt x="180" y="634"/>
                    </a:lnTo>
                    <a:lnTo>
                      <a:pt x="180" y="632"/>
                    </a:lnTo>
                    <a:lnTo>
                      <a:pt x="180" y="634"/>
                    </a:lnTo>
                    <a:lnTo>
                      <a:pt x="180" y="632"/>
                    </a:lnTo>
                    <a:lnTo>
                      <a:pt x="178" y="632"/>
                    </a:lnTo>
                    <a:lnTo>
                      <a:pt x="180" y="632"/>
                    </a:lnTo>
                    <a:lnTo>
                      <a:pt x="178" y="632"/>
                    </a:lnTo>
                    <a:lnTo>
                      <a:pt x="178" y="634"/>
                    </a:lnTo>
                    <a:lnTo>
                      <a:pt x="178" y="632"/>
                    </a:lnTo>
                    <a:lnTo>
                      <a:pt x="178" y="634"/>
                    </a:lnTo>
                    <a:lnTo>
                      <a:pt x="180" y="634"/>
                    </a:lnTo>
                    <a:lnTo>
                      <a:pt x="178" y="634"/>
                    </a:lnTo>
                    <a:lnTo>
                      <a:pt x="180" y="634"/>
                    </a:lnTo>
                    <a:lnTo>
                      <a:pt x="180" y="637"/>
                    </a:lnTo>
                    <a:lnTo>
                      <a:pt x="180" y="634"/>
                    </a:lnTo>
                    <a:lnTo>
                      <a:pt x="182" y="634"/>
                    </a:lnTo>
                    <a:lnTo>
                      <a:pt x="182" y="637"/>
                    </a:lnTo>
                    <a:lnTo>
                      <a:pt x="182" y="639"/>
                    </a:lnTo>
                    <a:lnTo>
                      <a:pt x="185" y="639"/>
                    </a:lnTo>
                    <a:lnTo>
                      <a:pt x="182" y="639"/>
                    </a:lnTo>
                    <a:lnTo>
                      <a:pt x="185" y="639"/>
                    </a:lnTo>
                    <a:lnTo>
                      <a:pt x="182" y="642"/>
                    </a:lnTo>
                    <a:lnTo>
                      <a:pt x="185" y="642"/>
                    </a:lnTo>
                    <a:lnTo>
                      <a:pt x="185" y="639"/>
                    </a:lnTo>
                    <a:lnTo>
                      <a:pt x="185" y="642"/>
                    </a:lnTo>
                    <a:lnTo>
                      <a:pt x="182" y="642"/>
                    </a:lnTo>
                    <a:lnTo>
                      <a:pt x="185" y="642"/>
                    </a:lnTo>
                    <a:lnTo>
                      <a:pt x="182" y="642"/>
                    </a:lnTo>
                    <a:lnTo>
                      <a:pt x="182" y="644"/>
                    </a:lnTo>
                    <a:lnTo>
                      <a:pt x="182" y="642"/>
                    </a:lnTo>
                    <a:lnTo>
                      <a:pt x="182" y="644"/>
                    </a:lnTo>
                    <a:lnTo>
                      <a:pt x="180" y="644"/>
                    </a:lnTo>
                    <a:lnTo>
                      <a:pt x="180" y="646"/>
                    </a:lnTo>
                    <a:lnTo>
                      <a:pt x="178" y="646"/>
                    </a:lnTo>
                    <a:lnTo>
                      <a:pt x="180" y="646"/>
                    </a:lnTo>
                    <a:lnTo>
                      <a:pt x="180" y="649"/>
                    </a:lnTo>
                    <a:lnTo>
                      <a:pt x="178" y="649"/>
                    </a:lnTo>
                    <a:lnTo>
                      <a:pt x="175" y="649"/>
                    </a:lnTo>
                    <a:lnTo>
                      <a:pt x="178" y="649"/>
                    </a:lnTo>
                    <a:lnTo>
                      <a:pt x="175" y="649"/>
                    </a:lnTo>
                    <a:lnTo>
                      <a:pt x="178" y="649"/>
                    </a:lnTo>
                    <a:lnTo>
                      <a:pt x="175" y="649"/>
                    </a:lnTo>
                    <a:lnTo>
                      <a:pt x="175" y="651"/>
                    </a:lnTo>
                    <a:lnTo>
                      <a:pt x="178" y="651"/>
                    </a:lnTo>
                    <a:lnTo>
                      <a:pt x="178" y="653"/>
                    </a:lnTo>
                    <a:lnTo>
                      <a:pt x="175" y="653"/>
                    </a:lnTo>
                    <a:lnTo>
                      <a:pt x="175" y="656"/>
                    </a:lnTo>
                    <a:lnTo>
                      <a:pt x="178" y="656"/>
                    </a:lnTo>
                    <a:lnTo>
                      <a:pt x="178" y="658"/>
                    </a:lnTo>
                    <a:lnTo>
                      <a:pt x="180" y="658"/>
                    </a:lnTo>
                    <a:lnTo>
                      <a:pt x="180" y="661"/>
                    </a:lnTo>
                    <a:lnTo>
                      <a:pt x="178" y="661"/>
                    </a:lnTo>
                    <a:lnTo>
                      <a:pt x="180" y="661"/>
                    </a:lnTo>
                    <a:lnTo>
                      <a:pt x="178" y="661"/>
                    </a:lnTo>
                    <a:lnTo>
                      <a:pt x="178" y="663"/>
                    </a:lnTo>
                    <a:lnTo>
                      <a:pt x="175" y="663"/>
                    </a:lnTo>
                    <a:lnTo>
                      <a:pt x="175" y="661"/>
                    </a:lnTo>
                    <a:lnTo>
                      <a:pt x="175" y="663"/>
                    </a:lnTo>
                    <a:lnTo>
                      <a:pt x="178" y="663"/>
                    </a:lnTo>
                    <a:lnTo>
                      <a:pt x="175" y="663"/>
                    </a:lnTo>
                    <a:lnTo>
                      <a:pt x="178" y="663"/>
                    </a:lnTo>
                    <a:lnTo>
                      <a:pt x="175" y="663"/>
                    </a:lnTo>
                    <a:lnTo>
                      <a:pt x="175" y="665"/>
                    </a:lnTo>
                    <a:lnTo>
                      <a:pt x="178" y="665"/>
                    </a:lnTo>
                    <a:lnTo>
                      <a:pt x="175" y="665"/>
                    </a:lnTo>
                    <a:lnTo>
                      <a:pt x="178" y="665"/>
                    </a:lnTo>
                    <a:lnTo>
                      <a:pt x="175" y="665"/>
                    </a:lnTo>
                    <a:lnTo>
                      <a:pt x="178" y="665"/>
                    </a:lnTo>
                    <a:lnTo>
                      <a:pt x="175" y="665"/>
                    </a:lnTo>
                    <a:lnTo>
                      <a:pt x="175" y="663"/>
                    </a:lnTo>
                    <a:lnTo>
                      <a:pt x="175" y="665"/>
                    </a:lnTo>
                    <a:lnTo>
                      <a:pt x="175" y="668"/>
                    </a:lnTo>
                    <a:lnTo>
                      <a:pt x="175" y="670"/>
                    </a:lnTo>
                    <a:lnTo>
                      <a:pt x="175" y="672"/>
                    </a:lnTo>
                    <a:lnTo>
                      <a:pt x="173" y="672"/>
                    </a:lnTo>
                    <a:lnTo>
                      <a:pt x="175" y="672"/>
                    </a:lnTo>
                    <a:lnTo>
                      <a:pt x="175" y="675"/>
                    </a:lnTo>
                    <a:lnTo>
                      <a:pt x="173" y="675"/>
                    </a:lnTo>
                    <a:lnTo>
                      <a:pt x="175" y="675"/>
                    </a:lnTo>
                    <a:lnTo>
                      <a:pt x="173" y="675"/>
                    </a:lnTo>
                    <a:lnTo>
                      <a:pt x="175" y="675"/>
                    </a:lnTo>
                    <a:lnTo>
                      <a:pt x="173" y="675"/>
                    </a:lnTo>
                    <a:lnTo>
                      <a:pt x="175" y="675"/>
                    </a:lnTo>
                    <a:lnTo>
                      <a:pt x="173" y="675"/>
                    </a:lnTo>
                    <a:lnTo>
                      <a:pt x="175" y="675"/>
                    </a:lnTo>
                    <a:lnTo>
                      <a:pt x="178" y="675"/>
                    </a:lnTo>
                    <a:lnTo>
                      <a:pt x="175" y="675"/>
                    </a:lnTo>
                    <a:lnTo>
                      <a:pt x="178" y="675"/>
                    </a:lnTo>
                    <a:lnTo>
                      <a:pt x="175" y="675"/>
                    </a:lnTo>
                    <a:lnTo>
                      <a:pt x="175" y="677"/>
                    </a:lnTo>
                    <a:lnTo>
                      <a:pt x="175" y="675"/>
                    </a:lnTo>
                    <a:lnTo>
                      <a:pt x="173" y="675"/>
                    </a:lnTo>
                    <a:lnTo>
                      <a:pt x="173" y="677"/>
                    </a:lnTo>
                    <a:lnTo>
                      <a:pt x="173" y="680"/>
                    </a:lnTo>
                    <a:lnTo>
                      <a:pt x="173" y="677"/>
                    </a:lnTo>
                    <a:lnTo>
                      <a:pt x="173" y="680"/>
                    </a:lnTo>
                    <a:lnTo>
                      <a:pt x="173" y="682"/>
                    </a:lnTo>
                    <a:lnTo>
                      <a:pt x="173" y="680"/>
                    </a:lnTo>
                    <a:lnTo>
                      <a:pt x="173" y="682"/>
                    </a:lnTo>
                    <a:lnTo>
                      <a:pt x="170" y="682"/>
                    </a:lnTo>
                    <a:lnTo>
                      <a:pt x="168" y="682"/>
                    </a:lnTo>
                    <a:lnTo>
                      <a:pt x="168" y="684"/>
                    </a:lnTo>
                    <a:lnTo>
                      <a:pt x="168" y="687"/>
                    </a:lnTo>
                    <a:lnTo>
                      <a:pt x="168" y="689"/>
                    </a:lnTo>
                    <a:lnTo>
                      <a:pt x="168" y="687"/>
                    </a:lnTo>
                    <a:lnTo>
                      <a:pt x="168" y="689"/>
                    </a:lnTo>
                    <a:lnTo>
                      <a:pt x="168" y="687"/>
                    </a:lnTo>
                    <a:lnTo>
                      <a:pt x="166" y="687"/>
                    </a:lnTo>
                    <a:lnTo>
                      <a:pt x="166" y="689"/>
                    </a:lnTo>
                    <a:lnTo>
                      <a:pt x="166" y="691"/>
                    </a:lnTo>
                    <a:lnTo>
                      <a:pt x="163" y="691"/>
                    </a:lnTo>
                    <a:lnTo>
                      <a:pt x="163" y="694"/>
                    </a:lnTo>
                    <a:lnTo>
                      <a:pt x="166" y="691"/>
                    </a:lnTo>
                    <a:lnTo>
                      <a:pt x="166" y="694"/>
                    </a:lnTo>
                    <a:lnTo>
                      <a:pt x="163" y="694"/>
                    </a:lnTo>
                    <a:lnTo>
                      <a:pt x="163" y="696"/>
                    </a:lnTo>
                    <a:lnTo>
                      <a:pt x="163" y="694"/>
                    </a:lnTo>
                    <a:lnTo>
                      <a:pt x="163" y="696"/>
                    </a:lnTo>
                    <a:lnTo>
                      <a:pt x="163" y="699"/>
                    </a:lnTo>
                    <a:lnTo>
                      <a:pt x="161" y="699"/>
                    </a:lnTo>
                    <a:lnTo>
                      <a:pt x="163" y="699"/>
                    </a:lnTo>
                    <a:lnTo>
                      <a:pt x="163" y="701"/>
                    </a:lnTo>
                    <a:lnTo>
                      <a:pt x="161" y="701"/>
                    </a:lnTo>
                    <a:lnTo>
                      <a:pt x="161" y="703"/>
                    </a:lnTo>
                    <a:lnTo>
                      <a:pt x="161" y="701"/>
                    </a:lnTo>
                    <a:lnTo>
                      <a:pt x="161" y="703"/>
                    </a:lnTo>
                    <a:lnTo>
                      <a:pt x="161" y="706"/>
                    </a:lnTo>
                    <a:lnTo>
                      <a:pt x="159" y="706"/>
                    </a:lnTo>
                    <a:lnTo>
                      <a:pt x="159" y="708"/>
                    </a:lnTo>
                    <a:lnTo>
                      <a:pt x="156" y="708"/>
                    </a:lnTo>
                    <a:lnTo>
                      <a:pt x="156" y="710"/>
                    </a:lnTo>
                    <a:lnTo>
                      <a:pt x="154" y="710"/>
                    </a:lnTo>
                    <a:lnTo>
                      <a:pt x="154" y="708"/>
                    </a:lnTo>
                    <a:lnTo>
                      <a:pt x="154" y="706"/>
                    </a:lnTo>
                    <a:lnTo>
                      <a:pt x="154" y="708"/>
                    </a:lnTo>
                    <a:lnTo>
                      <a:pt x="151" y="708"/>
                    </a:lnTo>
                    <a:lnTo>
                      <a:pt x="154" y="708"/>
                    </a:lnTo>
                    <a:lnTo>
                      <a:pt x="154" y="710"/>
                    </a:lnTo>
                    <a:lnTo>
                      <a:pt x="151" y="710"/>
                    </a:lnTo>
                    <a:lnTo>
                      <a:pt x="151" y="708"/>
                    </a:lnTo>
                    <a:lnTo>
                      <a:pt x="151" y="710"/>
                    </a:lnTo>
                    <a:lnTo>
                      <a:pt x="151" y="708"/>
                    </a:lnTo>
                    <a:lnTo>
                      <a:pt x="154" y="706"/>
                    </a:lnTo>
                    <a:lnTo>
                      <a:pt x="151" y="706"/>
                    </a:lnTo>
                    <a:lnTo>
                      <a:pt x="151" y="708"/>
                    </a:lnTo>
                    <a:lnTo>
                      <a:pt x="151" y="706"/>
                    </a:lnTo>
                    <a:lnTo>
                      <a:pt x="151" y="708"/>
                    </a:lnTo>
                    <a:lnTo>
                      <a:pt x="151" y="706"/>
                    </a:lnTo>
                    <a:lnTo>
                      <a:pt x="149" y="706"/>
                    </a:lnTo>
                    <a:lnTo>
                      <a:pt x="149" y="708"/>
                    </a:lnTo>
                    <a:lnTo>
                      <a:pt x="149" y="706"/>
                    </a:lnTo>
                    <a:lnTo>
                      <a:pt x="149" y="708"/>
                    </a:lnTo>
                    <a:lnTo>
                      <a:pt x="149" y="706"/>
                    </a:lnTo>
                    <a:lnTo>
                      <a:pt x="147" y="706"/>
                    </a:lnTo>
                    <a:lnTo>
                      <a:pt x="147" y="708"/>
                    </a:lnTo>
                    <a:lnTo>
                      <a:pt x="147" y="706"/>
                    </a:lnTo>
                    <a:lnTo>
                      <a:pt x="147" y="703"/>
                    </a:lnTo>
                    <a:lnTo>
                      <a:pt x="147" y="706"/>
                    </a:lnTo>
                    <a:lnTo>
                      <a:pt x="144" y="706"/>
                    </a:lnTo>
                    <a:lnTo>
                      <a:pt x="144" y="708"/>
                    </a:lnTo>
                    <a:lnTo>
                      <a:pt x="142" y="708"/>
                    </a:lnTo>
                    <a:lnTo>
                      <a:pt x="142" y="706"/>
                    </a:lnTo>
                    <a:lnTo>
                      <a:pt x="140" y="706"/>
                    </a:lnTo>
                    <a:lnTo>
                      <a:pt x="140" y="708"/>
                    </a:lnTo>
                    <a:lnTo>
                      <a:pt x="140" y="706"/>
                    </a:lnTo>
                    <a:lnTo>
                      <a:pt x="142" y="708"/>
                    </a:lnTo>
                    <a:lnTo>
                      <a:pt x="140" y="708"/>
                    </a:lnTo>
                    <a:lnTo>
                      <a:pt x="137" y="708"/>
                    </a:lnTo>
                    <a:lnTo>
                      <a:pt x="137" y="706"/>
                    </a:lnTo>
                    <a:lnTo>
                      <a:pt x="135" y="706"/>
                    </a:lnTo>
                    <a:lnTo>
                      <a:pt x="135" y="708"/>
                    </a:lnTo>
                    <a:lnTo>
                      <a:pt x="135" y="706"/>
                    </a:lnTo>
                    <a:lnTo>
                      <a:pt x="135" y="708"/>
                    </a:lnTo>
                    <a:lnTo>
                      <a:pt x="135" y="706"/>
                    </a:lnTo>
                    <a:lnTo>
                      <a:pt x="135" y="708"/>
                    </a:lnTo>
                    <a:lnTo>
                      <a:pt x="132" y="706"/>
                    </a:lnTo>
                    <a:lnTo>
                      <a:pt x="135" y="708"/>
                    </a:lnTo>
                    <a:lnTo>
                      <a:pt x="132" y="708"/>
                    </a:lnTo>
                    <a:lnTo>
                      <a:pt x="132" y="706"/>
                    </a:lnTo>
                    <a:lnTo>
                      <a:pt x="132" y="708"/>
                    </a:lnTo>
                    <a:lnTo>
                      <a:pt x="132" y="706"/>
                    </a:lnTo>
                    <a:lnTo>
                      <a:pt x="132" y="708"/>
                    </a:lnTo>
                    <a:lnTo>
                      <a:pt x="130" y="708"/>
                    </a:lnTo>
                    <a:lnTo>
                      <a:pt x="130" y="706"/>
                    </a:lnTo>
                    <a:lnTo>
                      <a:pt x="128" y="706"/>
                    </a:lnTo>
                    <a:lnTo>
                      <a:pt x="130" y="706"/>
                    </a:lnTo>
                    <a:lnTo>
                      <a:pt x="128" y="706"/>
                    </a:lnTo>
                    <a:lnTo>
                      <a:pt x="128" y="708"/>
                    </a:lnTo>
                    <a:lnTo>
                      <a:pt x="128" y="706"/>
                    </a:lnTo>
                    <a:lnTo>
                      <a:pt x="128" y="708"/>
                    </a:lnTo>
                    <a:lnTo>
                      <a:pt x="128" y="706"/>
                    </a:lnTo>
                    <a:lnTo>
                      <a:pt x="125" y="706"/>
                    </a:lnTo>
                    <a:lnTo>
                      <a:pt x="128" y="706"/>
                    </a:lnTo>
                    <a:lnTo>
                      <a:pt x="125" y="706"/>
                    </a:lnTo>
                    <a:lnTo>
                      <a:pt x="125" y="708"/>
                    </a:lnTo>
                    <a:lnTo>
                      <a:pt x="125" y="706"/>
                    </a:lnTo>
                    <a:lnTo>
                      <a:pt x="125" y="708"/>
                    </a:lnTo>
                    <a:lnTo>
                      <a:pt x="125" y="706"/>
                    </a:lnTo>
                    <a:lnTo>
                      <a:pt x="123" y="708"/>
                    </a:lnTo>
                    <a:lnTo>
                      <a:pt x="123" y="706"/>
                    </a:lnTo>
                    <a:lnTo>
                      <a:pt x="123" y="708"/>
                    </a:lnTo>
                    <a:lnTo>
                      <a:pt x="123" y="706"/>
                    </a:lnTo>
                    <a:lnTo>
                      <a:pt x="123" y="708"/>
                    </a:lnTo>
                    <a:lnTo>
                      <a:pt x="121" y="708"/>
                    </a:lnTo>
                    <a:lnTo>
                      <a:pt x="121" y="706"/>
                    </a:lnTo>
                    <a:lnTo>
                      <a:pt x="121" y="708"/>
                    </a:lnTo>
                    <a:lnTo>
                      <a:pt x="121" y="706"/>
                    </a:lnTo>
                    <a:lnTo>
                      <a:pt x="121" y="708"/>
                    </a:lnTo>
                    <a:lnTo>
                      <a:pt x="121" y="706"/>
                    </a:lnTo>
                    <a:lnTo>
                      <a:pt x="121" y="708"/>
                    </a:lnTo>
                    <a:lnTo>
                      <a:pt x="118" y="708"/>
                    </a:lnTo>
                    <a:lnTo>
                      <a:pt x="118" y="706"/>
                    </a:lnTo>
                    <a:lnTo>
                      <a:pt x="118" y="708"/>
                    </a:lnTo>
                    <a:lnTo>
                      <a:pt x="118" y="706"/>
                    </a:lnTo>
                    <a:lnTo>
                      <a:pt x="118" y="708"/>
                    </a:lnTo>
                    <a:lnTo>
                      <a:pt x="118" y="706"/>
                    </a:lnTo>
                    <a:lnTo>
                      <a:pt x="116" y="708"/>
                    </a:lnTo>
                    <a:lnTo>
                      <a:pt x="118" y="708"/>
                    </a:lnTo>
                    <a:lnTo>
                      <a:pt x="118" y="710"/>
                    </a:lnTo>
                    <a:lnTo>
                      <a:pt x="118" y="713"/>
                    </a:lnTo>
                    <a:lnTo>
                      <a:pt x="121" y="713"/>
                    </a:lnTo>
                    <a:lnTo>
                      <a:pt x="121" y="715"/>
                    </a:lnTo>
                    <a:lnTo>
                      <a:pt x="118" y="715"/>
                    </a:lnTo>
                    <a:lnTo>
                      <a:pt x="116" y="715"/>
                    </a:lnTo>
                    <a:lnTo>
                      <a:pt x="113" y="715"/>
                    </a:lnTo>
                    <a:lnTo>
                      <a:pt x="113" y="713"/>
                    </a:lnTo>
                    <a:lnTo>
                      <a:pt x="113" y="715"/>
                    </a:lnTo>
                    <a:lnTo>
                      <a:pt x="113" y="713"/>
                    </a:lnTo>
                    <a:lnTo>
                      <a:pt x="116" y="713"/>
                    </a:lnTo>
                    <a:lnTo>
                      <a:pt x="113" y="713"/>
                    </a:lnTo>
                    <a:lnTo>
                      <a:pt x="111" y="713"/>
                    </a:lnTo>
                    <a:lnTo>
                      <a:pt x="109" y="713"/>
                    </a:lnTo>
                    <a:lnTo>
                      <a:pt x="109" y="715"/>
                    </a:lnTo>
                    <a:lnTo>
                      <a:pt x="111" y="715"/>
                    </a:lnTo>
                    <a:lnTo>
                      <a:pt x="109" y="715"/>
                    </a:lnTo>
                    <a:lnTo>
                      <a:pt x="109" y="718"/>
                    </a:lnTo>
                    <a:lnTo>
                      <a:pt x="109" y="715"/>
                    </a:lnTo>
                    <a:lnTo>
                      <a:pt x="109" y="718"/>
                    </a:lnTo>
                    <a:lnTo>
                      <a:pt x="106" y="715"/>
                    </a:lnTo>
                    <a:lnTo>
                      <a:pt x="106" y="718"/>
                    </a:lnTo>
                    <a:lnTo>
                      <a:pt x="104" y="718"/>
                    </a:lnTo>
                    <a:lnTo>
                      <a:pt x="106" y="718"/>
                    </a:lnTo>
                    <a:lnTo>
                      <a:pt x="106" y="720"/>
                    </a:lnTo>
                    <a:lnTo>
                      <a:pt x="104" y="720"/>
                    </a:lnTo>
                    <a:lnTo>
                      <a:pt x="106" y="720"/>
                    </a:lnTo>
                    <a:lnTo>
                      <a:pt x="104" y="720"/>
                    </a:lnTo>
                    <a:lnTo>
                      <a:pt x="106" y="720"/>
                    </a:lnTo>
                    <a:lnTo>
                      <a:pt x="104" y="720"/>
                    </a:lnTo>
                    <a:lnTo>
                      <a:pt x="102" y="722"/>
                    </a:lnTo>
                    <a:lnTo>
                      <a:pt x="102" y="725"/>
                    </a:lnTo>
                    <a:lnTo>
                      <a:pt x="102" y="727"/>
                    </a:lnTo>
                    <a:lnTo>
                      <a:pt x="102" y="729"/>
                    </a:lnTo>
                    <a:lnTo>
                      <a:pt x="102" y="732"/>
                    </a:lnTo>
                    <a:lnTo>
                      <a:pt x="104" y="732"/>
                    </a:lnTo>
                    <a:lnTo>
                      <a:pt x="104" y="734"/>
                    </a:lnTo>
                    <a:lnTo>
                      <a:pt x="104" y="737"/>
                    </a:lnTo>
                    <a:lnTo>
                      <a:pt x="106" y="737"/>
                    </a:lnTo>
                    <a:lnTo>
                      <a:pt x="106" y="739"/>
                    </a:lnTo>
                    <a:lnTo>
                      <a:pt x="106" y="741"/>
                    </a:lnTo>
                    <a:lnTo>
                      <a:pt x="104" y="741"/>
                    </a:lnTo>
                    <a:lnTo>
                      <a:pt x="104" y="744"/>
                    </a:lnTo>
                    <a:lnTo>
                      <a:pt x="102" y="744"/>
                    </a:lnTo>
                    <a:lnTo>
                      <a:pt x="102" y="746"/>
                    </a:lnTo>
                    <a:lnTo>
                      <a:pt x="99" y="746"/>
                    </a:lnTo>
                    <a:lnTo>
                      <a:pt x="97" y="746"/>
                    </a:lnTo>
                    <a:lnTo>
                      <a:pt x="95" y="744"/>
                    </a:lnTo>
                    <a:lnTo>
                      <a:pt x="92" y="744"/>
                    </a:lnTo>
                    <a:lnTo>
                      <a:pt x="90" y="744"/>
                    </a:lnTo>
                    <a:lnTo>
                      <a:pt x="87" y="744"/>
                    </a:lnTo>
                    <a:lnTo>
                      <a:pt x="85" y="744"/>
                    </a:lnTo>
                    <a:lnTo>
                      <a:pt x="83" y="744"/>
                    </a:lnTo>
                    <a:lnTo>
                      <a:pt x="83" y="746"/>
                    </a:lnTo>
                    <a:lnTo>
                      <a:pt x="80" y="746"/>
                    </a:lnTo>
                    <a:lnTo>
                      <a:pt x="78" y="746"/>
                    </a:lnTo>
                    <a:lnTo>
                      <a:pt x="76" y="746"/>
                    </a:lnTo>
                    <a:lnTo>
                      <a:pt x="76" y="748"/>
                    </a:lnTo>
                    <a:lnTo>
                      <a:pt x="73" y="748"/>
                    </a:lnTo>
                    <a:lnTo>
                      <a:pt x="71" y="748"/>
                    </a:lnTo>
                    <a:lnTo>
                      <a:pt x="68" y="748"/>
                    </a:lnTo>
                    <a:lnTo>
                      <a:pt x="66" y="746"/>
                    </a:lnTo>
                    <a:lnTo>
                      <a:pt x="66" y="748"/>
                    </a:lnTo>
                    <a:lnTo>
                      <a:pt x="66" y="746"/>
                    </a:lnTo>
                    <a:lnTo>
                      <a:pt x="66" y="748"/>
                    </a:lnTo>
                    <a:lnTo>
                      <a:pt x="66" y="746"/>
                    </a:lnTo>
                    <a:lnTo>
                      <a:pt x="64" y="746"/>
                    </a:lnTo>
                    <a:lnTo>
                      <a:pt x="61" y="746"/>
                    </a:lnTo>
                    <a:lnTo>
                      <a:pt x="59" y="746"/>
                    </a:lnTo>
                    <a:lnTo>
                      <a:pt x="57" y="746"/>
                    </a:lnTo>
                    <a:lnTo>
                      <a:pt x="54" y="746"/>
                    </a:lnTo>
                    <a:lnTo>
                      <a:pt x="57" y="746"/>
                    </a:lnTo>
                    <a:lnTo>
                      <a:pt x="57" y="744"/>
                    </a:lnTo>
                    <a:lnTo>
                      <a:pt x="59" y="746"/>
                    </a:lnTo>
                    <a:lnTo>
                      <a:pt x="59" y="744"/>
                    </a:lnTo>
                    <a:lnTo>
                      <a:pt x="61" y="744"/>
                    </a:lnTo>
                    <a:lnTo>
                      <a:pt x="61" y="741"/>
                    </a:lnTo>
                    <a:lnTo>
                      <a:pt x="59" y="741"/>
                    </a:lnTo>
                    <a:lnTo>
                      <a:pt x="59" y="739"/>
                    </a:lnTo>
                    <a:lnTo>
                      <a:pt x="59" y="737"/>
                    </a:lnTo>
                    <a:lnTo>
                      <a:pt x="61" y="734"/>
                    </a:lnTo>
                    <a:lnTo>
                      <a:pt x="64" y="734"/>
                    </a:lnTo>
                    <a:lnTo>
                      <a:pt x="61" y="734"/>
                    </a:lnTo>
                    <a:lnTo>
                      <a:pt x="64" y="734"/>
                    </a:lnTo>
                    <a:lnTo>
                      <a:pt x="61" y="734"/>
                    </a:lnTo>
                    <a:lnTo>
                      <a:pt x="64" y="734"/>
                    </a:lnTo>
                    <a:lnTo>
                      <a:pt x="61" y="734"/>
                    </a:lnTo>
                    <a:lnTo>
                      <a:pt x="64" y="734"/>
                    </a:lnTo>
                    <a:lnTo>
                      <a:pt x="64" y="732"/>
                    </a:lnTo>
                    <a:lnTo>
                      <a:pt x="64" y="729"/>
                    </a:lnTo>
                    <a:lnTo>
                      <a:pt x="61" y="729"/>
                    </a:lnTo>
                    <a:lnTo>
                      <a:pt x="59" y="729"/>
                    </a:lnTo>
                    <a:lnTo>
                      <a:pt x="61" y="729"/>
                    </a:lnTo>
                    <a:lnTo>
                      <a:pt x="61" y="727"/>
                    </a:lnTo>
                    <a:lnTo>
                      <a:pt x="59" y="727"/>
                    </a:lnTo>
                    <a:lnTo>
                      <a:pt x="59" y="729"/>
                    </a:lnTo>
                    <a:lnTo>
                      <a:pt x="59" y="727"/>
                    </a:lnTo>
                    <a:lnTo>
                      <a:pt x="59" y="725"/>
                    </a:lnTo>
                    <a:lnTo>
                      <a:pt x="59" y="722"/>
                    </a:lnTo>
                    <a:lnTo>
                      <a:pt x="57" y="722"/>
                    </a:lnTo>
                    <a:lnTo>
                      <a:pt x="57" y="720"/>
                    </a:lnTo>
                    <a:lnTo>
                      <a:pt x="54" y="720"/>
                    </a:lnTo>
                    <a:lnTo>
                      <a:pt x="54" y="718"/>
                    </a:lnTo>
                    <a:lnTo>
                      <a:pt x="54" y="715"/>
                    </a:lnTo>
                    <a:lnTo>
                      <a:pt x="52" y="715"/>
                    </a:lnTo>
                    <a:lnTo>
                      <a:pt x="52" y="713"/>
                    </a:lnTo>
                    <a:lnTo>
                      <a:pt x="49" y="710"/>
                    </a:lnTo>
                    <a:lnTo>
                      <a:pt x="49" y="708"/>
                    </a:lnTo>
                    <a:lnTo>
                      <a:pt x="47" y="708"/>
                    </a:lnTo>
                    <a:lnTo>
                      <a:pt x="47" y="706"/>
                    </a:lnTo>
                    <a:lnTo>
                      <a:pt x="47" y="703"/>
                    </a:lnTo>
                    <a:lnTo>
                      <a:pt x="45" y="701"/>
                    </a:lnTo>
                    <a:lnTo>
                      <a:pt x="42" y="701"/>
                    </a:lnTo>
                    <a:lnTo>
                      <a:pt x="42" y="699"/>
                    </a:lnTo>
                    <a:lnTo>
                      <a:pt x="45" y="699"/>
                    </a:lnTo>
                    <a:lnTo>
                      <a:pt x="45" y="701"/>
                    </a:lnTo>
                    <a:lnTo>
                      <a:pt x="47" y="701"/>
                    </a:lnTo>
                    <a:lnTo>
                      <a:pt x="49" y="701"/>
                    </a:lnTo>
                    <a:lnTo>
                      <a:pt x="49" y="703"/>
                    </a:lnTo>
                    <a:lnTo>
                      <a:pt x="52" y="703"/>
                    </a:lnTo>
                    <a:lnTo>
                      <a:pt x="54" y="703"/>
                    </a:lnTo>
                    <a:lnTo>
                      <a:pt x="57" y="703"/>
                    </a:lnTo>
                    <a:lnTo>
                      <a:pt x="57" y="701"/>
                    </a:lnTo>
                    <a:lnTo>
                      <a:pt x="54" y="701"/>
                    </a:lnTo>
                    <a:lnTo>
                      <a:pt x="54" y="699"/>
                    </a:lnTo>
                    <a:lnTo>
                      <a:pt x="54" y="696"/>
                    </a:lnTo>
                    <a:lnTo>
                      <a:pt x="52" y="696"/>
                    </a:lnTo>
                    <a:lnTo>
                      <a:pt x="49" y="696"/>
                    </a:lnTo>
                    <a:lnTo>
                      <a:pt x="49" y="694"/>
                    </a:lnTo>
                    <a:lnTo>
                      <a:pt x="49" y="691"/>
                    </a:lnTo>
                    <a:lnTo>
                      <a:pt x="52" y="691"/>
                    </a:lnTo>
                    <a:lnTo>
                      <a:pt x="54" y="691"/>
                    </a:lnTo>
                    <a:lnTo>
                      <a:pt x="57" y="691"/>
                    </a:lnTo>
                    <a:lnTo>
                      <a:pt x="57" y="694"/>
                    </a:lnTo>
                    <a:lnTo>
                      <a:pt x="59" y="691"/>
                    </a:lnTo>
                    <a:lnTo>
                      <a:pt x="59" y="689"/>
                    </a:lnTo>
                    <a:lnTo>
                      <a:pt x="59" y="687"/>
                    </a:lnTo>
                    <a:lnTo>
                      <a:pt x="59" y="684"/>
                    </a:lnTo>
                    <a:lnTo>
                      <a:pt x="59" y="682"/>
                    </a:lnTo>
                    <a:lnTo>
                      <a:pt x="57" y="682"/>
                    </a:lnTo>
                    <a:lnTo>
                      <a:pt x="54" y="682"/>
                    </a:lnTo>
                    <a:lnTo>
                      <a:pt x="52" y="682"/>
                    </a:lnTo>
                    <a:lnTo>
                      <a:pt x="52" y="680"/>
                    </a:lnTo>
                    <a:lnTo>
                      <a:pt x="49" y="677"/>
                    </a:lnTo>
                    <a:lnTo>
                      <a:pt x="49" y="675"/>
                    </a:lnTo>
                    <a:lnTo>
                      <a:pt x="49" y="672"/>
                    </a:lnTo>
                    <a:lnTo>
                      <a:pt x="47" y="672"/>
                    </a:lnTo>
                    <a:lnTo>
                      <a:pt x="47" y="670"/>
                    </a:lnTo>
                    <a:lnTo>
                      <a:pt x="45" y="670"/>
                    </a:lnTo>
                    <a:lnTo>
                      <a:pt x="42" y="670"/>
                    </a:lnTo>
                    <a:lnTo>
                      <a:pt x="42" y="668"/>
                    </a:lnTo>
                    <a:lnTo>
                      <a:pt x="40" y="668"/>
                    </a:lnTo>
                    <a:lnTo>
                      <a:pt x="40" y="665"/>
                    </a:lnTo>
                    <a:lnTo>
                      <a:pt x="40" y="663"/>
                    </a:lnTo>
                    <a:lnTo>
                      <a:pt x="38" y="663"/>
                    </a:lnTo>
                    <a:lnTo>
                      <a:pt x="40" y="663"/>
                    </a:lnTo>
                    <a:lnTo>
                      <a:pt x="38" y="663"/>
                    </a:lnTo>
                    <a:lnTo>
                      <a:pt x="38" y="661"/>
                    </a:lnTo>
                    <a:lnTo>
                      <a:pt x="38" y="658"/>
                    </a:lnTo>
                    <a:lnTo>
                      <a:pt x="38" y="661"/>
                    </a:lnTo>
                    <a:lnTo>
                      <a:pt x="35" y="658"/>
                    </a:lnTo>
                    <a:lnTo>
                      <a:pt x="38" y="658"/>
                    </a:lnTo>
                    <a:lnTo>
                      <a:pt x="35" y="658"/>
                    </a:lnTo>
                    <a:lnTo>
                      <a:pt x="35" y="656"/>
                    </a:lnTo>
                    <a:lnTo>
                      <a:pt x="35" y="658"/>
                    </a:lnTo>
                    <a:lnTo>
                      <a:pt x="35" y="656"/>
                    </a:lnTo>
                    <a:lnTo>
                      <a:pt x="35" y="653"/>
                    </a:lnTo>
                    <a:lnTo>
                      <a:pt x="33" y="653"/>
                    </a:lnTo>
                    <a:lnTo>
                      <a:pt x="35" y="653"/>
                    </a:lnTo>
                    <a:lnTo>
                      <a:pt x="35" y="651"/>
                    </a:lnTo>
                    <a:lnTo>
                      <a:pt x="35" y="653"/>
                    </a:lnTo>
                    <a:lnTo>
                      <a:pt x="33" y="653"/>
                    </a:lnTo>
                    <a:lnTo>
                      <a:pt x="33" y="651"/>
                    </a:lnTo>
                    <a:lnTo>
                      <a:pt x="30" y="651"/>
                    </a:lnTo>
                    <a:lnTo>
                      <a:pt x="33" y="651"/>
                    </a:lnTo>
                    <a:lnTo>
                      <a:pt x="33" y="649"/>
                    </a:lnTo>
                    <a:lnTo>
                      <a:pt x="35" y="649"/>
                    </a:lnTo>
                    <a:lnTo>
                      <a:pt x="33" y="649"/>
                    </a:lnTo>
                    <a:lnTo>
                      <a:pt x="35" y="649"/>
                    </a:lnTo>
                    <a:lnTo>
                      <a:pt x="33" y="649"/>
                    </a:lnTo>
                    <a:lnTo>
                      <a:pt x="35" y="649"/>
                    </a:lnTo>
                    <a:lnTo>
                      <a:pt x="33" y="649"/>
                    </a:lnTo>
                    <a:lnTo>
                      <a:pt x="33" y="646"/>
                    </a:lnTo>
                    <a:lnTo>
                      <a:pt x="30" y="646"/>
                    </a:lnTo>
                    <a:lnTo>
                      <a:pt x="30" y="644"/>
                    </a:lnTo>
                    <a:lnTo>
                      <a:pt x="33" y="644"/>
                    </a:lnTo>
                    <a:lnTo>
                      <a:pt x="30" y="644"/>
                    </a:lnTo>
                    <a:lnTo>
                      <a:pt x="30" y="642"/>
                    </a:lnTo>
                    <a:lnTo>
                      <a:pt x="33" y="642"/>
                    </a:lnTo>
                    <a:lnTo>
                      <a:pt x="30" y="642"/>
                    </a:lnTo>
                    <a:lnTo>
                      <a:pt x="30" y="639"/>
                    </a:lnTo>
                    <a:lnTo>
                      <a:pt x="30" y="642"/>
                    </a:lnTo>
                    <a:lnTo>
                      <a:pt x="30" y="644"/>
                    </a:lnTo>
                    <a:lnTo>
                      <a:pt x="28" y="644"/>
                    </a:lnTo>
                    <a:lnTo>
                      <a:pt x="30" y="644"/>
                    </a:lnTo>
                    <a:lnTo>
                      <a:pt x="28" y="644"/>
                    </a:lnTo>
                    <a:lnTo>
                      <a:pt x="30" y="644"/>
                    </a:lnTo>
                    <a:lnTo>
                      <a:pt x="28" y="644"/>
                    </a:lnTo>
                    <a:lnTo>
                      <a:pt x="28" y="646"/>
                    </a:lnTo>
                    <a:lnTo>
                      <a:pt x="28" y="644"/>
                    </a:lnTo>
                    <a:lnTo>
                      <a:pt x="28" y="646"/>
                    </a:lnTo>
                    <a:lnTo>
                      <a:pt x="28" y="644"/>
                    </a:lnTo>
                    <a:lnTo>
                      <a:pt x="28" y="646"/>
                    </a:lnTo>
                    <a:lnTo>
                      <a:pt x="26" y="646"/>
                    </a:lnTo>
                    <a:lnTo>
                      <a:pt x="26" y="644"/>
                    </a:lnTo>
                    <a:lnTo>
                      <a:pt x="28" y="644"/>
                    </a:lnTo>
                    <a:lnTo>
                      <a:pt x="26" y="644"/>
                    </a:lnTo>
                    <a:lnTo>
                      <a:pt x="28" y="644"/>
                    </a:lnTo>
                    <a:lnTo>
                      <a:pt x="26" y="644"/>
                    </a:lnTo>
                    <a:lnTo>
                      <a:pt x="28" y="644"/>
                    </a:lnTo>
                    <a:lnTo>
                      <a:pt x="26" y="644"/>
                    </a:lnTo>
                    <a:lnTo>
                      <a:pt x="26" y="642"/>
                    </a:lnTo>
                    <a:lnTo>
                      <a:pt x="26" y="639"/>
                    </a:lnTo>
                    <a:lnTo>
                      <a:pt x="28" y="639"/>
                    </a:lnTo>
                    <a:lnTo>
                      <a:pt x="26" y="639"/>
                    </a:lnTo>
                    <a:lnTo>
                      <a:pt x="28" y="639"/>
                    </a:lnTo>
                    <a:lnTo>
                      <a:pt x="28" y="637"/>
                    </a:lnTo>
                    <a:lnTo>
                      <a:pt x="26" y="637"/>
                    </a:lnTo>
                    <a:lnTo>
                      <a:pt x="26" y="634"/>
                    </a:lnTo>
                    <a:lnTo>
                      <a:pt x="26" y="632"/>
                    </a:lnTo>
                    <a:lnTo>
                      <a:pt x="26" y="634"/>
                    </a:lnTo>
                    <a:lnTo>
                      <a:pt x="26" y="632"/>
                    </a:lnTo>
                    <a:lnTo>
                      <a:pt x="26" y="634"/>
                    </a:lnTo>
                    <a:lnTo>
                      <a:pt x="26" y="632"/>
                    </a:lnTo>
                    <a:lnTo>
                      <a:pt x="23" y="632"/>
                    </a:lnTo>
                    <a:lnTo>
                      <a:pt x="26" y="632"/>
                    </a:lnTo>
                    <a:lnTo>
                      <a:pt x="23" y="632"/>
                    </a:lnTo>
                    <a:lnTo>
                      <a:pt x="26" y="632"/>
                    </a:lnTo>
                    <a:lnTo>
                      <a:pt x="23" y="632"/>
                    </a:lnTo>
                    <a:lnTo>
                      <a:pt x="23" y="630"/>
                    </a:lnTo>
                    <a:lnTo>
                      <a:pt x="23" y="627"/>
                    </a:lnTo>
                    <a:lnTo>
                      <a:pt x="23" y="630"/>
                    </a:lnTo>
                    <a:lnTo>
                      <a:pt x="23" y="627"/>
                    </a:lnTo>
                    <a:lnTo>
                      <a:pt x="26" y="627"/>
                    </a:lnTo>
                    <a:lnTo>
                      <a:pt x="28" y="627"/>
                    </a:lnTo>
                    <a:lnTo>
                      <a:pt x="26" y="627"/>
                    </a:lnTo>
                    <a:lnTo>
                      <a:pt x="23" y="627"/>
                    </a:lnTo>
                    <a:lnTo>
                      <a:pt x="21" y="627"/>
                    </a:lnTo>
                    <a:lnTo>
                      <a:pt x="23" y="627"/>
                    </a:lnTo>
                    <a:lnTo>
                      <a:pt x="21" y="627"/>
                    </a:lnTo>
                    <a:lnTo>
                      <a:pt x="23" y="627"/>
                    </a:lnTo>
                    <a:lnTo>
                      <a:pt x="21" y="627"/>
                    </a:lnTo>
                    <a:lnTo>
                      <a:pt x="19" y="627"/>
                    </a:lnTo>
                    <a:lnTo>
                      <a:pt x="19" y="625"/>
                    </a:lnTo>
                    <a:lnTo>
                      <a:pt x="19" y="627"/>
                    </a:lnTo>
                    <a:lnTo>
                      <a:pt x="19" y="625"/>
                    </a:lnTo>
                    <a:lnTo>
                      <a:pt x="21" y="625"/>
                    </a:lnTo>
                    <a:lnTo>
                      <a:pt x="19" y="625"/>
                    </a:lnTo>
                    <a:lnTo>
                      <a:pt x="21" y="625"/>
                    </a:lnTo>
                    <a:lnTo>
                      <a:pt x="21" y="623"/>
                    </a:lnTo>
                    <a:lnTo>
                      <a:pt x="21" y="625"/>
                    </a:lnTo>
                    <a:lnTo>
                      <a:pt x="21" y="623"/>
                    </a:lnTo>
                    <a:lnTo>
                      <a:pt x="23" y="623"/>
                    </a:lnTo>
                    <a:lnTo>
                      <a:pt x="26" y="620"/>
                    </a:lnTo>
                    <a:lnTo>
                      <a:pt x="28" y="620"/>
                    </a:lnTo>
                    <a:lnTo>
                      <a:pt x="28" y="618"/>
                    </a:lnTo>
                    <a:lnTo>
                      <a:pt x="28" y="620"/>
                    </a:lnTo>
                    <a:lnTo>
                      <a:pt x="30" y="618"/>
                    </a:lnTo>
                    <a:lnTo>
                      <a:pt x="30" y="615"/>
                    </a:lnTo>
                    <a:lnTo>
                      <a:pt x="30" y="618"/>
                    </a:lnTo>
                    <a:lnTo>
                      <a:pt x="28" y="618"/>
                    </a:lnTo>
                    <a:lnTo>
                      <a:pt x="28" y="620"/>
                    </a:lnTo>
                    <a:lnTo>
                      <a:pt x="28" y="618"/>
                    </a:lnTo>
                    <a:lnTo>
                      <a:pt x="28" y="620"/>
                    </a:lnTo>
                    <a:lnTo>
                      <a:pt x="26" y="620"/>
                    </a:lnTo>
                    <a:lnTo>
                      <a:pt x="23" y="623"/>
                    </a:lnTo>
                    <a:lnTo>
                      <a:pt x="21" y="623"/>
                    </a:lnTo>
                    <a:lnTo>
                      <a:pt x="19" y="623"/>
                    </a:lnTo>
                    <a:lnTo>
                      <a:pt x="21" y="623"/>
                    </a:lnTo>
                    <a:lnTo>
                      <a:pt x="19" y="623"/>
                    </a:lnTo>
                    <a:lnTo>
                      <a:pt x="19" y="620"/>
                    </a:lnTo>
                    <a:lnTo>
                      <a:pt x="16" y="620"/>
                    </a:lnTo>
                    <a:lnTo>
                      <a:pt x="19" y="620"/>
                    </a:lnTo>
                    <a:lnTo>
                      <a:pt x="19" y="618"/>
                    </a:lnTo>
                    <a:lnTo>
                      <a:pt x="19" y="620"/>
                    </a:lnTo>
                    <a:lnTo>
                      <a:pt x="19" y="618"/>
                    </a:lnTo>
                    <a:lnTo>
                      <a:pt x="21" y="618"/>
                    </a:lnTo>
                    <a:lnTo>
                      <a:pt x="21" y="615"/>
                    </a:lnTo>
                    <a:lnTo>
                      <a:pt x="21" y="613"/>
                    </a:lnTo>
                    <a:lnTo>
                      <a:pt x="23" y="613"/>
                    </a:lnTo>
                    <a:lnTo>
                      <a:pt x="23" y="611"/>
                    </a:lnTo>
                    <a:lnTo>
                      <a:pt x="21" y="611"/>
                    </a:lnTo>
                    <a:lnTo>
                      <a:pt x="23" y="611"/>
                    </a:lnTo>
                    <a:lnTo>
                      <a:pt x="23" y="608"/>
                    </a:lnTo>
                    <a:lnTo>
                      <a:pt x="21" y="608"/>
                    </a:lnTo>
                    <a:lnTo>
                      <a:pt x="23" y="608"/>
                    </a:lnTo>
                    <a:lnTo>
                      <a:pt x="23" y="606"/>
                    </a:lnTo>
                    <a:lnTo>
                      <a:pt x="21" y="606"/>
                    </a:lnTo>
                    <a:lnTo>
                      <a:pt x="23" y="606"/>
                    </a:lnTo>
                    <a:lnTo>
                      <a:pt x="23" y="603"/>
                    </a:lnTo>
                    <a:lnTo>
                      <a:pt x="23" y="601"/>
                    </a:lnTo>
                    <a:lnTo>
                      <a:pt x="26" y="601"/>
                    </a:lnTo>
                    <a:lnTo>
                      <a:pt x="26" y="599"/>
                    </a:lnTo>
                    <a:lnTo>
                      <a:pt x="26" y="601"/>
                    </a:lnTo>
                    <a:lnTo>
                      <a:pt x="23" y="601"/>
                    </a:lnTo>
                    <a:lnTo>
                      <a:pt x="23" y="599"/>
                    </a:lnTo>
                    <a:lnTo>
                      <a:pt x="23" y="596"/>
                    </a:lnTo>
                    <a:lnTo>
                      <a:pt x="23" y="594"/>
                    </a:lnTo>
                    <a:lnTo>
                      <a:pt x="26" y="594"/>
                    </a:lnTo>
                    <a:lnTo>
                      <a:pt x="23" y="594"/>
                    </a:lnTo>
                    <a:lnTo>
                      <a:pt x="21" y="594"/>
                    </a:lnTo>
                    <a:lnTo>
                      <a:pt x="23" y="594"/>
                    </a:lnTo>
                    <a:lnTo>
                      <a:pt x="21" y="594"/>
                    </a:lnTo>
                    <a:lnTo>
                      <a:pt x="19" y="594"/>
                    </a:lnTo>
                    <a:lnTo>
                      <a:pt x="19" y="596"/>
                    </a:lnTo>
                    <a:lnTo>
                      <a:pt x="21" y="594"/>
                    </a:lnTo>
                    <a:lnTo>
                      <a:pt x="21" y="596"/>
                    </a:lnTo>
                    <a:lnTo>
                      <a:pt x="19" y="596"/>
                    </a:lnTo>
                    <a:lnTo>
                      <a:pt x="16" y="596"/>
                    </a:lnTo>
                    <a:lnTo>
                      <a:pt x="19" y="596"/>
                    </a:lnTo>
                    <a:lnTo>
                      <a:pt x="19" y="599"/>
                    </a:lnTo>
                    <a:lnTo>
                      <a:pt x="16" y="599"/>
                    </a:lnTo>
                    <a:lnTo>
                      <a:pt x="14" y="599"/>
                    </a:lnTo>
                    <a:lnTo>
                      <a:pt x="11" y="599"/>
                    </a:lnTo>
                    <a:lnTo>
                      <a:pt x="11" y="601"/>
                    </a:lnTo>
                    <a:lnTo>
                      <a:pt x="9" y="601"/>
                    </a:lnTo>
                    <a:lnTo>
                      <a:pt x="11" y="601"/>
                    </a:lnTo>
                    <a:lnTo>
                      <a:pt x="9" y="601"/>
                    </a:lnTo>
                    <a:lnTo>
                      <a:pt x="9" y="599"/>
                    </a:lnTo>
                    <a:lnTo>
                      <a:pt x="11" y="599"/>
                    </a:lnTo>
                    <a:lnTo>
                      <a:pt x="11" y="596"/>
                    </a:lnTo>
                    <a:lnTo>
                      <a:pt x="11" y="599"/>
                    </a:lnTo>
                    <a:lnTo>
                      <a:pt x="11" y="596"/>
                    </a:lnTo>
                    <a:lnTo>
                      <a:pt x="14" y="596"/>
                    </a:lnTo>
                    <a:lnTo>
                      <a:pt x="14" y="594"/>
                    </a:lnTo>
                    <a:lnTo>
                      <a:pt x="16" y="594"/>
                    </a:lnTo>
                    <a:lnTo>
                      <a:pt x="14" y="594"/>
                    </a:lnTo>
                    <a:lnTo>
                      <a:pt x="16" y="594"/>
                    </a:lnTo>
                    <a:lnTo>
                      <a:pt x="16" y="592"/>
                    </a:lnTo>
                    <a:lnTo>
                      <a:pt x="16" y="589"/>
                    </a:lnTo>
                    <a:lnTo>
                      <a:pt x="19" y="589"/>
                    </a:lnTo>
                    <a:lnTo>
                      <a:pt x="16" y="589"/>
                    </a:lnTo>
                    <a:lnTo>
                      <a:pt x="16" y="592"/>
                    </a:lnTo>
                    <a:lnTo>
                      <a:pt x="16" y="589"/>
                    </a:lnTo>
                    <a:lnTo>
                      <a:pt x="14" y="589"/>
                    </a:lnTo>
                    <a:lnTo>
                      <a:pt x="16" y="589"/>
                    </a:lnTo>
                    <a:lnTo>
                      <a:pt x="14" y="587"/>
                    </a:lnTo>
                    <a:lnTo>
                      <a:pt x="14" y="589"/>
                    </a:lnTo>
                    <a:lnTo>
                      <a:pt x="14" y="592"/>
                    </a:lnTo>
                    <a:lnTo>
                      <a:pt x="14" y="594"/>
                    </a:lnTo>
                    <a:lnTo>
                      <a:pt x="14" y="596"/>
                    </a:lnTo>
                    <a:lnTo>
                      <a:pt x="11" y="596"/>
                    </a:lnTo>
                    <a:lnTo>
                      <a:pt x="11" y="599"/>
                    </a:lnTo>
                    <a:lnTo>
                      <a:pt x="9" y="596"/>
                    </a:lnTo>
                    <a:lnTo>
                      <a:pt x="11" y="596"/>
                    </a:lnTo>
                    <a:lnTo>
                      <a:pt x="9" y="596"/>
                    </a:lnTo>
                    <a:lnTo>
                      <a:pt x="9" y="599"/>
                    </a:lnTo>
                    <a:lnTo>
                      <a:pt x="9" y="596"/>
                    </a:lnTo>
                    <a:lnTo>
                      <a:pt x="11" y="596"/>
                    </a:lnTo>
                    <a:lnTo>
                      <a:pt x="9" y="596"/>
                    </a:lnTo>
                    <a:lnTo>
                      <a:pt x="9" y="594"/>
                    </a:lnTo>
                    <a:lnTo>
                      <a:pt x="11" y="594"/>
                    </a:lnTo>
                    <a:lnTo>
                      <a:pt x="11" y="592"/>
                    </a:lnTo>
                    <a:lnTo>
                      <a:pt x="9" y="592"/>
                    </a:lnTo>
                    <a:lnTo>
                      <a:pt x="11" y="592"/>
                    </a:lnTo>
                    <a:lnTo>
                      <a:pt x="9" y="592"/>
                    </a:lnTo>
                    <a:lnTo>
                      <a:pt x="9" y="594"/>
                    </a:lnTo>
                    <a:lnTo>
                      <a:pt x="7" y="594"/>
                    </a:lnTo>
                    <a:lnTo>
                      <a:pt x="9" y="594"/>
                    </a:lnTo>
                    <a:lnTo>
                      <a:pt x="7" y="594"/>
                    </a:lnTo>
                    <a:lnTo>
                      <a:pt x="7" y="592"/>
                    </a:lnTo>
                    <a:lnTo>
                      <a:pt x="9" y="592"/>
                    </a:lnTo>
                    <a:lnTo>
                      <a:pt x="9" y="594"/>
                    </a:lnTo>
                    <a:lnTo>
                      <a:pt x="9" y="592"/>
                    </a:lnTo>
                    <a:lnTo>
                      <a:pt x="9" y="589"/>
                    </a:lnTo>
                    <a:lnTo>
                      <a:pt x="11" y="589"/>
                    </a:lnTo>
                    <a:lnTo>
                      <a:pt x="11" y="587"/>
                    </a:lnTo>
                    <a:lnTo>
                      <a:pt x="9" y="589"/>
                    </a:lnTo>
                    <a:lnTo>
                      <a:pt x="9" y="592"/>
                    </a:lnTo>
                    <a:lnTo>
                      <a:pt x="7" y="592"/>
                    </a:lnTo>
                    <a:lnTo>
                      <a:pt x="7" y="594"/>
                    </a:lnTo>
                    <a:lnTo>
                      <a:pt x="7" y="592"/>
                    </a:lnTo>
                    <a:lnTo>
                      <a:pt x="7" y="594"/>
                    </a:lnTo>
                    <a:lnTo>
                      <a:pt x="7" y="592"/>
                    </a:lnTo>
                    <a:lnTo>
                      <a:pt x="7" y="594"/>
                    </a:lnTo>
                    <a:lnTo>
                      <a:pt x="7" y="592"/>
                    </a:lnTo>
                    <a:lnTo>
                      <a:pt x="4" y="592"/>
                    </a:lnTo>
                    <a:lnTo>
                      <a:pt x="7" y="592"/>
                    </a:lnTo>
                    <a:lnTo>
                      <a:pt x="4" y="592"/>
                    </a:lnTo>
                    <a:lnTo>
                      <a:pt x="4" y="594"/>
                    </a:lnTo>
                    <a:lnTo>
                      <a:pt x="4" y="592"/>
                    </a:lnTo>
                    <a:lnTo>
                      <a:pt x="4" y="594"/>
                    </a:lnTo>
                    <a:lnTo>
                      <a:pt x="2" y="594"/>
                    </a:lnTo>
                    <a:lnTo>
                      <a:pt x="2" y="592"/>
                    </a:lnTo>
                    <a:lnTo>
                      <a:pt x="4" y="592"/>
                    </a:lnTo>
                    <a:lnTo>
                      <a:pt x="2" y="592"/>
                    </a:lnTo>
                    <a:lnTo>
                      <a:pt x="4" y="592"/>
                    </a:lnTo>
                    <a:lnTo>
                      <a:pt x="2" y="589"/>
                    </a:lnTo>
                    <a:lnTo>
                      <a:pt x="2" y="592"/>
                    </a:lnTo>
                    <a:lnTo>
                      <a:pt x="2" y="589"/>
                    </a:lnTo>
                    <a:lnTo>
                      <a:pt x="4" y="589"/>
                    </a:lnTo>
                    <a:lnTo>
                      <a:pt x="7" y="587"/>
                    </a:lnTo>
                    <a:lnTo>
                      <a:pt x="4" y="587"/>
                    </a:lnTo>
                    <a:lnTo>
                      <a:pt x="4" y="589"/>
                    </a:lnTo>
                    <a:lnTo>
                      <a:pt x="4" y="587"/>
                    </a:lnTo>
                    <a:lnTo>
                      <a:pt x="7" y="587"/>
                    </a:lnTo>
                    <a:lnTo>
                      <a:pt x="4" y="587"/>
                    </a:lnTo>
                    <a:lnTo>
                      <a:pt x="7" y="587"/>
                    </a:lnTo>
                    <a:lnTo>
                      <a:pt x="4" y="587"/>
                    </a:lnTo>
                    <a:lnTo>
                      <a:pt x="4" y="584"/>
                    </a:lnTo>
                    <a:lnTo>
                      <a:pt x="4" y="582"/>
                    </a:lnTo>
                    <a:lnTo>
                      <a:pt x="4" y="584"/>
                    </a:lnTo>
                    <a:lnTo>
                      <a:pt x="4" y="582"/>
                    </a:lnTo>
                    <a:lnTo>
                      <a:pt x="7" y="582"/>
                    </a:lnTo>
                    <a:lnTo>
                      <a:pt x="4" y="582"/>
                    </a:lnTo>
                    <a:lnTo>
                      <a:pt x="4" y="580"/>
                    </a:lnTo>
                    <a:lnTo>
                      <a:pt x="4" y="577"/>
                    </a:lnTo>
                    <a:lnTo>
                      <a:pt x="4" y="575"/>
                    </a:lnTo>
                    <a:lnTo>
                      <a:pt x="4" y="577"/>
                    </a:lnTo>
                    <a:lnTo>
                      <a:pt x="4" y="575"/>
                    </a:lnTo>
                    <a:lnTo>
                      <a:pt x="2" y="575"/>
                    </a:lnTo>
                    <a:lnTo>
                      <a:pt x="4" y="575"/>
                    </a:lnTo>
                    <a:lnTo>
                      <a:pt x="2" y="575"/>
                    </a:lnTo>
                    <a:lnTo>
                      <a:pt x="2" y="573"/>
                    </a:lnTo>
                    <a:lnTo>
                      <a:pt x="4" y="573"/>
                    </a:lnTo>
                    <a:lnTo>
                      <a:pt x="4" y="575"/>
                    </a:lnTo>
                    <a:lnTo>
                      <a:pt x="4" y="573"/>
                    </a:lnTo>
                    <a:lnTo>
                      <a:pt x="2" y="573"/>
                    </a:lnTo>
                    <a:lnTo>
                      <a:pt x="2" y="570"/>
                    </a:lnTo>
                    <a:lnTo>
                      <a:pt x="4" y="570"/>
                    </a:lnTo>
                    <a:lnTo>
                      <a:pt x="4" y="568"/>
                    </a:lnTo>
                    <a:lnTo>
                      <a:pt x="4" y="570"/>
                    </a:lnTo>
                    <a:lnTo>
                      <a:pt x="4" y="568"/>
                    </a:lnTo>
                    <a:lnTo>
                      <a:pt x="2" y="568"/>
                    </a:lnTo>
                    <a:lnTo>
                      <a:pt x="4" y="568"/>
                    </a:lnTo>
                    <a:lnTo>
                      <a:pt x="2" y="568"/>
                    </a:lnTo>
                    <a:lnTo>
                      <a:pt x="4" y="568"/>
                    </a:lnTo>
                    <a:lnTo>
                      <a:pt x="2" y="568"/>
                    </a:lnTo>
                    <a:lnTo>
                      <a:pt x="0" y="568"/>
                    </a:lnTo>
                    <a:lnTo>
                      <a:pt x="2" y="568"/>
                    </a:lnTo>
                    <a:lnTo>
                      <a:pt x="0" y="568"/>
                    </a:lnTo>
                    <a:lnTo>
                      <a:pt x="2" y="568"/>
                    </a:lnTo>
                    <a:lnTo>
                      <a:pt x="2" y="565"/>
                    </a:lnTo>
                    <a:lnTo>
                      <a:pt x="0" y="565"/>
                    </a:lnTo>
                    <a:lnTo>
                      <a:pt x="2" y="565"/>
                    </a:lnTo>
                    <a:lnTo>
                      <a:pt x="2" y="568"/>
                    </a:lnTo>
                    <a:lnTo>
                      <a:pt x="2" y="565"/>
                    </a:lnTo>
                    <a:lnTo>
                      <a:pt x="0" y="565"/>
                    </a:lnTo>
                    <a:lnTo>
                      <a:pt x="2" y="565"/>
                    </a:lnTo>
                    <a:lnTo>
                      <a:pt x="0" y="565"/>
                    </a:lnTo>
                    <a:lnTo>
                      <a:pt x="0" y="563"/>
                    </a:lnTo>
                    <a:lnTo>
                      <a:pt x="2" y="563"/>
                    </a:lnTo>
                    <a:lnTo>
                      <a:pt x="0" y="563"/>
                    </a:lnTo>
                    <a:lnTo>
                      <a:pt x="2" y="563"/>
                    </a:lnTo>
                    <a:lnTo>
                      <a:pt x="0" y="563"/>
                    </a:lnTo>
                    <a:lnTo>
                      <a:pt x="0" y="561"/>
                    </a:lnTo>
                    <a:lnTo>
                      <a:pt x="2" y="561"/>
                    </a:lnTo>
                    <a:lnTo>
                      <a:pt x="2" y="558"/>
                    </a:lnTo>
                    <a:lnTo>
                      <a:pt x="4" y="558"/>
                    </a:lnTo>
                    <a:lnTo>
                      <a:pt x="2" y="558"/>
                    </a:lnTo>
                    <a:lnTo>
                      <a:pt x="4" y="558"/>
                    </a:lnTo>
                    <a:lnTo>
                      <a:pt x="2" y="558"/>
                    </a:lnTo>
                    <a:lnTo>
                      <a:pt x="2" y="561"/>
                    </a:lnTo>
                    <a:lnTo>
                      <a:pt x="0" y="561"/>
                    </a:lnTo>
                    <a:lnTo>
                      <a:pt x="0" y="558"/>
                    </a:lnTo>
                    <a:lnTo>
                      <a:pt x="0" y="561"/>
                    </a:lnTo>
                    <a:lnTo>
                      <a:pt x="0" y="558"/>
                    </a:lnTo>
                    <a:lnTo>
                      <a:pt x="0" y="556"/>
                    </a:lnTo>
                    <a:lnTo>
                      <a:pt x="2" y="556"/>
                    </a:lnTo>
                    <a:lnTo>
                      <a:pt x="4" y="556"/>
                    </a:lnTo>
                    <a:lnTo>
                      <a:pt x="4" y="554"/>
                    </a:lnTo>
                    <a:lnTo>
                      <a:pt x="7" y="554"/>
                    </a:lnTo>
                    <a:lnTo>
                      <a:pt x="9" y="556"/>
                    </a:lnTo>
                    <a:lnTo>
                      <a:pt x="7" y="556"/>
                    </a:lnTo>
                    <a:lnTo>
                      <a:pt x="9" y="556"/>
                    </a:lnTo>
                    <a:lnTo>
                      <a:pt x="9" y="558"/>
                    </a:lnTo>
                    <a:lnTo>
                      <a:pt x="11" y="558"/>
                    </a:lnTo>
                    <a:lnTo>
                      <a:pt x="11" y="561"/>
                    </a:lnTo>
                    <a:lnTo>
                      <a:pt x="11" y="563"/>
                    </a:lnTo>
                    <a:lnTo>
                      <a:pt x="11" y="565"/>
                    </a:lnTo>
                    <a:lnTo>
                      <a:pt x="14" y="565"/>
                    </a:lnTo>
                    <a:lnTo>
                      <a:pt x="16" y="565"/>
                    </a:lnTo>
                    <a:lnTo>
                      <a:pt x="16" y="563"/>
                    </a:lnTo>
                    <a:lnTo>
                      <a:pt x="16" y="565"/>
                    </a:lnTo>
                    <a:lnTo>
                      <a:pt x="16" y="563"/>
                    </a:lnTo>
                    <a:lnTo>
                      <a:pt x="19" y="563"/>
                    </a:lnTo>
                    <a:lnTo>
                      <a:pt x="16" y="563"/>
                    </a:lnTo>
                    <a:lnTo>
                      <a:pt x="19" y="563"/>
                    </a:lnTo>
                    <a:lnTo>
                      <a:pt x="19" y="561"/>
                    </a:lnTo>
                    <a:lnTo>
                      <a:pt x="19" y="558"/>
                    </a:lnTo>
                    <a:lnTo>
                      <a:pt x="21" y="556"/>
                    </a:lnTo>
                    <a:lnTo>
                      <a:pt x="21" y="554"/>
                    </a:lnTo>
                    <a:lnTo>
                      <a:pt x="21" y="551"/>
                    </a:lnTo>
                    <a:lnTo>
                      <a:pt x="21" y="549"/>
                    </a:lnTo>
                    <a:lnTo>
                      <a:pt x="23" y="546"/>
                    </a:lnTo>
                    <a:lnTo>
                      <a:pt x="23" y="542"/>
                    </a:lnTo>
                    <a:lnTo>
                      <a:pt x="21" y="539"/>
                    </a:lnTo>
                    <a:lnTo>
                      <a:pt x="21" y="537"/>
                    </a:lnTo>
                    <a:lnTo>
                      <a:pt x="21" y="535"/>
                    </a:lnTo>
                    <a:lnTo>
                      <a:pt x="21" y="532"/>
                    </a:lnTo>
                    <a:lnTo>
                      <a:pt x="19" y="532"/>
                    </a:lnTo>
                    <a:lnTo>
                      <a:pt x="19" y="527"/>
                    </a:lnTo>
                    <a:lnTo>
                      <a:pt x="19" y="525"/>
                    </a:lnTo>
                    <a:lnTo>
                      <a:pt x="21" y="525"/>
                    </a:lnTo>
                    <a:lnTo>
                      <a:pt x="23" y="525"/>
                    </a:lnTo>
                    <a:lnTo>
                      <a:pt x="26" y="523"/>
                    </a:lnTo>
                    <a:lnTo>
                      <a:pt x="26" y="520"/>
                    </a:lnTo>
                    <a:lnTo>
                      <a:pt x="26" y="518"/>
                    </a:lnTo>
                    <a:lnTo>
                      <a:pt x="26" y="516"/>
                    </a:lnTo>
                    <a:lnTo>
                      <a:pt x="23" y="516"/>
                    </a:lnTo>
                    <a:lnTo>
                      <a:pt x="26" y="513"/>
                    </a:lnTo>
                    <a:lnTo>
                      <a:pt x="28" y="513"/>
                    </a:lnTo>
                    <a:lnTo>
                      <a:pt x="28" y="511"/>
                    </a:lnTo>
                    <a:lnTo>
                      <a:pt x="28" y="513"/>
                    </a:lnTo>
                    <a:lnTo>
                      <a:pt x="30" y="513"/>
                    </a:lnTo>
                    <a:lnTo>
                      <a:pt x="33" y="513"/>
                    </a:lnTo>
                    <a:lnTo>
                      <a:pt x="35" y="513"/>
                    </a:lnTo>
                    <a:lnTo>
                      <a:pt x="35" y="511"/>
                    </a:lnTo>
                    <a:lnTo>
                      <a:pt x="38" y="508"/>
                    </a:lnTo>
                    <a:lnTo>
                      <a:pt x="40" y="508"/>
                    </a:lnTo>
                    <a:lnTo>
                      <a:pt x="40" y="506"/>
                    </a:lnTo>
                    <a:lnTo>
                      <a:pt x="42" y="506"/>
                    </a:lnTo>
                    <a:lnTo>
                      <a:pt x="42" y="504"/>
                    </a:lnTo>
                    <a:lnTo>
                      <a:pt x="45" y="504"/>
                    </a:lnTo>
                    <a:lnTo>
                      <a:pt x="45" y="501"/>
                    </a:lnTo>
                    <a:lnTo>
                      <a:pt x="45" y="499"/>
                    </a:lnTo>
                    <a:lnTo>
                      <a:pt x="47" y="497"/>
                    </a:lnTo>
                    <a:lnTo>
                      <a:pt x="47" y="494"/>
                    </a:lnTo>
                    <a:lnTo>
                      <a:pt x="45" y="494"/>
                    </a:lnTo>
                    <a:lnTo>
                      <a:pt x="45" y="492"/>
                    </a:lnTo>
                    <a:lnTo>
                      <a:pt x="45" y="489"/>
                    </a:lnTo>
                    <a:lnTo>
                      <a:pt x="47" y="487"/>
                    </a:lnTo>
                    <a:lnTo>
                      <a:pt x="49" y="485"/>
                    </a:lnTo>
                    <a:lnTo>
                      <a:pt x="49" y="480"/>
                    </a:lnTo>
                    <a:lnTo>
                      <a:pt x="47" y="478"/>
                    </a:lnTo>
                    <a:lnTo>
                      <a:pt x="45" y="475"/>
                    </a:lnTo>
                    <a:lnTo>
                      <a:pt x="45" y="473"/>
                    </a:lnTo>
                    <a:lnTo>
                      <a:pt x="42" y="468"/>
                    </a:lnTo>
                    <a:lnTo>
                      <a:pt x="40" y="461"/>
                    </a:lnTo>
                    <a:lnTo>
                      <a:pt x="40" y="459"/>
                    </a:lnTo>
                    <a:lnTo>
                      <a:pt x="38" y="456"/>
                    </a:lnTo>
                    <a:lnTo>
                      <a:pt x="35" y="451"/>
                    </a:lnTo>
                    <a:lnTo>
                      <a:pt x="42" y="451"/>
                    </a:lnTo>
                    <a:lnTo>
                      <a:pt x="45" y="451"/>
                    </a:lnTo>
                    <a:lnTo>
                      <a:pt x="49" y="451"/>
                    </a:lnTo>
                    <a:lnTo>
                      <a:pt x="52" y="449"/>
                    </a:lnTo>
                    <a:lnTo>
                      <a:pt x="52" y="444"/>
                    </a:lnTo>
                    <a:lnTo>
                      <a:pt x="54" y="442"/>
                    </a:lnTo>
                    <a:lnTo>
                      <a:pt x="57" y="437"/>
                    </a:lnTo>
                    <a:lnTo>
                      <a:pt x="57" y="435"/>
                    </a:lnTo>
                    <a:lnTo>
                      <a:pt x="54" y="430"/>
                    </a:lnTo>
                    <a:lnTo>
                      <a:pt x="52" y="428"/>
                    </a:lnTo>
                    <a:lnTo>
                      <a:pt x="49" y="425"/>
                    </a:lnTo>
                    <a:lnTo>
                      <a:pt x="47" y="423"/>
                    </a:lnTo>
                    <a:lnTo>
                      <a:pt x="42" y="423"/>
                    </a:lnTo>
                    <a:lnTo>
                      <a:pt x="40" y="421"/>
                    </a:lnTo>
                    <a:lnTo>
                      <a:pt x="38" y="418"/>
                    </a:lnTo>
                    <a:lnTo>
                      <a:pt x="33" y="413"/>
                    </a:lnTo>
                    <a:lnTo>
                      <a:pt x="33" y="411"/>
                    </a:lnTo>
                    <a:lnTo>
                      <a:pt x="35" y="399"/>
                    </a:lnTo>
                    <a:lnTo>
                      <a:pt x="38" y="394"/>
                    </a:lnTo>
                    <a:lnTo>
                      <a:pt x="38" y="387"/>
                    </a:lnTo>
                    <a:lnTo>
                      <a:pt x="38" y="385"/>
                    </a:lnTo>
                    <a:lnTo>
                      <a:pt x="38" y="383"/>
                    </a:lnTo>
                    <a:lnTo>
                      <a:pt x="38" y="380"/>
                    </a:lnTo>
                    <a:lnTo>
                      <a:pt x="30" y="366"/>
                    </a:lnTo>
                    <a:lnTo>
                      <a:pt x="33" y="359"/>
                    </a:lnTo>
                    <a:lnTo>
                      <a:pt x="33" y="356"/>
                    </a:lnTo>
                    <a:lnTo>
                      <a:pt x="30" y="349"/>
                    </a:lnTo>
                    <a:lnTo>
                      <a:pt x="35" y="345"/>
                    </a:lnTo>
                    <a:lnTo>
                      <a:pt x="35" y="342"/>
                    </a:lnTo>
                    <a:lnTo>
                      <a:pt x="30" y="335"/>
                    </a:lnTo>
                    <a:lnTo>
                      <a:pt x="28" y="333"/>
                    </a:lnTo>
                    <a:lnTo>
                      <a:pt x="28" y="330"/>
                    </a:lnTo>
                    <a:lnTo>
                      <a:pt x="28" y="328"/>
                    </a:lnTo>
                    <a:lnTo>
                      <a:pt x="30" y="326"/>
                    </a:lnTo>
                    <a:lnTo>
                      <a:pt x="35" y="318"/>
                    </a:lnTo>
                    <a:lnTo>
                      <a:pt x="33" y="311"/>
                    </a:lnTo>
                    <a:lnTo>
                      <a:pt x="38" y="309"/>
                    </a:lnTo>
                    <a:lnTo>
                      <a:pt x="38" y="307"/>
                    </a:lnTo>
                    <a:lnTo>
                      <a:pt x="40" y="307"/>
                    </a:lnTo>
                    <a:lnTo>
                      <a:pt x="45" y="297"/>
                    </a:lnTo>
                    <a:lnTo>
                      <a:pt x="49" y="295"/>
                    </a:lnTo>
                    <a:lnTo>
                      <a:pt x="52" y="290"/>
                    </a:lnTo>
                    <a:lnTo>
                      <a:pt x="54" y="290"/>
                    </a:lnTo>
                    <a:lnTo>
                      <a:pt x="59" y="288"/>
                    </a:lnTo>
                    <a:lnTo>
                      <a:pt x="66" y="285"/>
                    </a:lnTo>
                    <a:lnTo>
                      <a:pt x="68" y="285"/>
                    </a:lnTo>
                    <a:lnTo>
                      <a:pt x="78" y="285"/>
                    </a:lnTo>
                    <a:lnTo>
                      <a:pt x="83" y="288"/>
                    </a:lnTo>
                    <a:lnTo>
                      <a:pt x="85" y="288"/>
                    </a:lnTo>
                    <a:lnTo>
                      <a:pt x="95" y="290"/>
                    </a:lnTo>
                    <a:lnTo>
                      <a:pt x="95" y="288"/>
                    </a:lnTo>
                    <a:lnTo>
                      <a:pt x="99" y="280"/>
                    </a:lnTo>
                    <a:lnTo>
                      <a:pt x="99" y="278"/>
                    </a:lnTo>
                    <a:lnTo>
                      <a:pt x="99" y="266"/>
                    </a:lnTo>
                    <a:lnTo>
                      <a:pt x="99" y="264"/>
                    </a:lnTo>
                    <a:lnTo>
                      <a:pt x="97" y="264"/>
                    </a:lnTo>
                    <a:lnTo>
                      <a:pt x="97" y="261"/>
                    </a:lnTo>
                    <a:lnTo>
                      <a:pt x="95" y="261"/>
                    </a:lnTo>
                    <a:lnTo>
                      <a:pt x="92" y="261"/>
                    </a:lnTo>
                    <a:lnTo>
                      <a:pt x="90" y="259"/>
                    </a:lnTo>
                    <a:lnTo>
                      <a:pt x="83" y="257"/>
                    </a:lnTo>
                    <a:lnTo>
                      <a:pt x="85" y="257"/>
                    </a:lnTo>
                    <a:lnTo>
                      <a:pt x="85" y="254"/>
                    </a:lnTo>
                    <a:lnTo>
                      <a:pt x="87" y="250"/>
                    </a:lnTo>
                    <a:lnTo>
                      <a:pt x="90" y="250"/>
                    </a:lnTo>
                    <a:lnTo>
                      <a:pt x="92" y="242"/>
                    </a:lnTo>
                    <a:lnTo>
                      <a:pt x="97" y="238"/>
                    </a:lnTo>
                    <a:lnTo>
                      <a:pt x="99" y="235"/>
                    </a:lnTo>
                    <a:lnTo>
                      <a:pt x="104" y="228"/>
                    </a:lnTo>
                    <a:lnTo>
                      <a:pt x="106" y="228"/>
                    </a:lnTo>
                    <a:lnTo>
                      <a:pt x="106" y="221"/>
                    </a:lnTo>
                    <a:lnTo>
                      <a:pt x="111" y="216"/>
                    </a:lnTo>
                    <a:lnTo>
                      <a:pt x="111" y="214"/>
                    </a:lnTo>
                    <a:lnTo>
                      <a:pt x="111" y="204"/>
                    </a:lnTo>
                    <a:lnTo>
                      <a:pt x="113" y="195"/>
                    </a:lnTo>
                    <a:lnTo>
                      <a:pt x="116" y="188"/>
                    </a:lnTo>
                    <a:lnTo>
                      <a:pt x="113" y="183"/>
                    </a:lnTo>
                    <a:lnTo>
                      <a:pt x="113" y="178"/>
                    </a:lnTo>
                    <a:lnTo>
                      <a:pt x="113" y="173"/>
                    </a:lnTo>
                    <a:lnTo>
                      <a:pt x="111" y="169"/>
                    </a:lnTo>
                    <a:lnTo>
                      <a:pt x="113" y="169"/>
                    </a:lnTo>
                    <a:lnTo>
                      <a:pt x="123" y="169"/>
                    </a:lnTo>
                    <a:lnTo>
                      <a:pt x="128" y="169"/>
                    </a:lnTo>
                    <a:lnTo>
                      <a:pt x="130" y="169"/>
                    </a:lnTo>
                    <a:lnTo>
                      <a:pt x="140" y="164"/>
                    </a:lnTo>
                    <a:lnTo>
                      <a:pt x="144" y="162"/>
                    </a:lnTo>
                    <a:lnTo>
                      <a:pt x="142" y="159"/>
                    </a:lnTo>
                    <a:lnTo>
                      <a:pt x="142" y="157"/>
                    </a:lnTo>
                    <a:lnTo>
                      <a:pt x="140" y="150"/>
                    </a:lnTo>
                    <a:lnTo>
                      <a:pt x="142" y="147"/>
                    </a:lnTo>
                    <a:lnTo>
                      <a:pt x="149" y="143"/>
                    </a:lnTo>
                    <a:lnTo>
                      <a:pt x="161" y="126"/>
                    </a:lnTo>
                    <a:lnTo>
                      <a:pt x="163" y="124"/>
                    </a:lnTo>
                    <a:lnTo>
                      <a:pt x="168" y="121"/>
                    </a:lnTo>
                    <a:lnTo>
                      <a:pt x="170" y="121"/>
                    </a:lnTo>
                    <a:lnTo>
                      <a:pt x="173" y="119"/>
                    </a:lnTo>
                    <a:lnTo>
                      <a:pt x="173" y="109"/>
                    </a:lnTo>
                    <a:lnTo>
                      <a:pt x="173" y="107"/>
                    </a:lnTo>
                    <a:lnTo>
                      <a:pt x="168" y="102"/>
                    </a:lnTo>
                    <a:lnTo>
                      <a:pt x="163" y="95"/>
                    </a:lnTo>
                    <a:lnTo>
                      <a:pt x="166" y="93"/>
                    </a:lnTo>
                    <a:lnTo>
                      <a:pt x="166" y="90"/>
                    </a:lnTo>
                    <a:lnTo>
                      <a:pt x="175" y="90"/>
                    </a:lnTo>
                    <a:lnTo>
                      <a:pt x="175" y="88"/>
                    </a:lnTo>
                    <a:lnTo>
                      <a:pt x="178" y="86"/>
                    </a:lnTo>
                    <a:lnTo>
                      <a:pt x="180" y="83"/>
                    </a:lnTo>
                    <a:lnTo>
                      <a:pt x="182" y="76"/>
                    </a:lnTo>
                    <a:lnTo>
                      <a:pt x="185" y="67"/>
                    </a:lnTo>
                    <a:lnTo>
                      <a:pt x="187" y="67"/>
                    </a:lnTo>
                    <a:lnTo>
                      <a:pt x="194" y="62"/>
                    </a:lnTo>
                    <a:lnTo>
                      <a:pt x="199" y="59"/>
                    </a:lnTo>
                    <a:lnTo>
                      <a:pt x="204" y="55"/>
                    </a:lnTo>
                    <a:lnTo>
                      <a:pt x="211" y="59"/>
                    </a:lnTo>
                    <a:lnTo>
                      <a:pt x="216" y="59"/>
                    </a:lnTo>
                    <a:lnTo>
                      <a:pt x="218" y="62"/>
                    </a:lnTo>
                    <a:lnTo>
                      <a:pt x="223" y="64"/>
                    </a:lnTo>
                    <a:lnTo>
                      <a:pt x="225" y="64"/>
                    </a:lnTo>
                    <a:lnTo>
                      <a:pt x="225" y="59"/>
                    </a:lnTo>
                    <a:lnTo>
                      <a:pt x="230" y="55"/>
                    </a:lnTo>
                    <a:lnTo>
                      <a:pt x="232" y="50"/>
                    </a:lnTo>
                    <a:lnTo>
                      <a:pt x="230" y="38"/>
                    </a:lnTo>
                    <a:lnTo>
                      <a:pt x="230" y="31"/>
                    </a:lnTo>
                    <a:lnTo>
                      <a:pt x="239" y="29"/>
                    </a:lnTo>
                    <a:lnTo>
                      <a:pt x="246" y="33"/>
                    </a:lnTo>
                    <a:lnTo>
                      <a:pt x="258" y="33"/>
                    </a:lnTo>
                    <a:lnTo>
                      <a:pt x="289" y="43"/>
                    </a:lnTo>
                    <a:lnTo>
                      <a:pt x="291" y="40"/>
                    </a:lnTo>
                    <a:lnTo>
                      <a:pt x="301" y="33"/>
                    </a:lnTo>
                    <a:lnTo>
                      <a:pt x="294" y="33"/>
                    </a:lnTo>
                    <a:lnTo>
                      <a:pt x="294" y="31"/>
                    </a:lnTo>
                    <a:lnTo>
                      <a:pt x="291" y="31"/>
                    </a:lnTo>
                    <a:lnTo>
                      <a:pt x="294" y="29"/>
                    </a:lnTo>
                    <a:lnTo>
                      <a:pt x="299" y="24"/>
                    </a:lnTo>
                    <a:lnTo>
                      <a:pt x="303" y="17"/>
                    </a:lnTo>
                    <a:lnTo>
                      <a:pt x="303" y="10"/>
                    </a:lnTo>
                    <a:lnTo>
                      <a:pt x="294" y="2"/>
                    </a:lnTo>
                    <a:lnTo>
                      <a:pt x="296" y="2"/>
                    </a:lnTo>
                    <a:lnTo>
                      <a:pt x="308" y="0"/>
                    </a:lnTo>
                    <a:lnTo>
                      <a:pt x="310" y="0"/>
                    </a:lnTo>
                    <a:lnTo>
                      <a:pt x="310" y="2"/>
                    </a:lnTo>
                    <a:lnTo>
                      <a:pt x="313" y="0"/>
                    </a:lnTo>
                    <a:lnTo>
                      <a:pt x="313" y="2"/>
                    </a:lnTo>
                    <a:lnTo>
                      <a:pt x="315" y="2"/>
                    </a:lnTo>
                    <a:lnTo>
                      <a:pt x="318" y="2"/>
                    </a:lnTo>
                    <a:lnTo>
                      <a:pt x="320" y="2"/>
                    </a:lnTo>
                    <a:lnTo>
                      <a:pt x="320" y="5"/>
                    </a:lnTo>
                    <a:lnTo>
                      <a:pt x="322" y="5"/>
                    </a:lnTo>
                    <a:lnTo>
                      <a:pt x="322" y="7"/>
                    </a:lnTo>
                    <a:lnTo>
                      <a:pt x="320" y="7"/>
                    </a:lnTo>
                    <a:lnTo>
                      <a:pt x="320" y="10"/>
                    </a:lnTo>
                    <a:lnTo>
                      <a:pt x="322" y="10"/>
                    </a:lnTo>
                    <a:lnTo>
                      <a:pt x="325" y="10"/>
                    </a:lnTo>
                    <a:lnTo>
                      <a:pt x="325" y="12"/>
                    </a:lnTo>
                    <a:lnTo>
                      <a:pt x="327" y="12"/>
                    </a:lnTo>
                    <a:lnTo>
                      <a:pt x="329" y="12"/>
                    </a:lnTo>
                    <a:lnTo>
                      <a:pt x="329" y="14"/>
                    </a:lnTo>
                    <a:lnTo>
                      <a:pt x="332" y="14"/>
                    </a:lnTo>
                    <a:lnTo>
                      <a:pt x="334" y="14"/>
                    </a:lnTo>
                    <a:lnTo>
                      <a:pt x="334" y="17"/>
                    </a:lnTo>
                    <a:lnTo>
                      <a:pt x="334" y="19"/>
                    </a:lnTo>
                    <a:lnTo>
                      <a:pt x="337" y="19"/>
                    </a:lnTo>
                    <a:lnTo>
                      <a:pt x="339" y="19"/>
                    </a:lnTo>
                    <a:lnTo>
                      <a:pt x="339" y="21"/>
                    </a:lnTo>
                    <a:lnTo>
                      <a:pt x="341" y="24"/>
                    </a:lnTo>
                    <a:lnTo>
                      <a:pt x="344" y="24"/>
                    </a:lnTo>
                    <a:lnTo>
                      <a:pt x="346" y="24"/>
                    </a:lnTo>
                    <a:lnTo>
                      <a:pt x="346" y="26"/>
                    </a:lnTo>
                    <a:lnTo>
                      <a:pt x="348" y="26"/>
                    </a:lnTo>
                    <a:lnTo>
                      <a:pt x="348" y="29"/>
                    </a:lnTo>
                    <a:lnTo>
                      <a:pt x="351" y="29"/>
                    </a:lnTo>
                    <a:lnTo>
                      <a:pt x="353" y="29"/>
                    </a:lnTo>
                    <a:lnTo>
                      <a:pt x="356" y="29"/>
                    </a:lnTo>
                    <a:lnTo>
                      <a:pt x="356" y="31"/>
                    </a:lnTo>
                    <a:lnTo>
                      <a:pt x="358" y="31"/>
                    </a:lnTo>
                    <a:lnTo>
                      <a:pt x="358" y="33"/>
                    </a:lnTo>
                    <a:lnTo>
                      <a:pt x="360" y="33"/>
                    </a:lnTo>
                    <a:lnTo>
                      <a:pt x="360" y="36"/>
                    </a:lnTo>
                    <a:lnTo>
                      <a:pt x="363" y="36"/>
                    </a:lnTo>
                    <a:lnTo>
                      <a:pt x="365" y="36"/>
                    </a:lnTo>
                    <a:lnTo>
                      <a:pt x="367" y="36"/>
                    </a:lnTo>
                    <a:lnTo>
                      <a:pt x="370" y="36"/>
                    </a:lnTo>
                    <a:lnTo>
                      <a:pt x="372" y="36"/>
                    </a:lnTo>
                    <a:lnTo>
                      <a:pt x="374" y="36"/>
                    </a:lnTo>
                    <a:lnTo>
                      <a:pt x="374" y="38"/>
                    </a:lnTo>
                    <a:lnTo>
                      <a:pt x="377" y="38"/>
                    </a:lnTo>
                    <a:lnTo>
                      <a:pt x="379" y="38"/>
                    </a:lnTo>
                    <a:lnTo>
                      <a:pt x="382" y="38"/>
                    </a:lnTo>
                    <a:lnTo>
                      <a:pt x="382" y="40"/>
                    </a:lnTo>
                    <a:lnTo>
                      <a:pt x="384" y="40"/>
                    </a:lnTo>
                    <a:lnTo>
                      <a:pt x="386" y="40"/>
                    </a:lnTo>
                    <a:lnTo>
                      <a:pt x="386" y="43"/>
                    </a:lnTo>
                    <a:lnTo>
                      <a:pt x="389" y="43"/>
                    </a:lnTo>
                    <a:lnTo>
                      <a:pt x="391" y="43"/>
                    </a:lnTo>
                    <a:lnTo>
                      <a:pt x="391" y="45"/>
                    </a:lnTo>
                    <a:lnTo>
                      <a:pt x="393" y="45"/>
                    </a:lnTo>
                    <a:lnTo>
                      <a:pt x="393" y="48"/>
                    </a:lnTo>
                    <a:lnTo>
                      <a:pt x="396" y="48"/>
                    </a:lnTo>
                    <a:lnTo>
                      <a:pt x="396" y="50"/>
                    </a:lnTo>
                    <a:lnTo>
                      <a:pt x="396" y="52"/>
                    </a:lnTo>
                    <a:lnTo>
                      <a:pt x="396" y="55"/>
                    </a:lnTo>
                    <a:lnTo>
                      <a:pt x="398" y="55"/>
                    </a:lnTo>
                    <a:lnTo>
                      <a:pt x="401" y="55"/>
                    </a:lnTo>
                    <a:lnTo>
                      <a:pt x="403" y="55"/>
                    </a:lnTo>
                    <a:lnTo>
                      <a:pt x="403" y="57"/>
                    </a:lnTo>
                    <a:lnTo>
                      <a:pt x="403" y="59"/>
                    </a:lnTo>
                    <a:lnTo>
                      <a:pt x="405" y="59"/>
                    </a:lnTo>
                    <a:lnTo>
                      <a:pt x="403" y="59"/>
                    </a:lnTo>
                    <a:lnTo>
                      <a:pt x="405" y="59"/>
                    </a:lnTo>
                    <a:lnTo>
                      <a:pt x="408" y="62"/>
                    </a:lnTo>
                    <a:lnTo>
                      <a:pt x="410" y="62"/>
                    </a:lnTo>
                    <a:lnTo>
                      <a:pt x="410" y="64"/>
                    </a:lnTo>
                    <a:lnTo>
                      <a:pt x="412" y="64"/>
                    </a:lnTo>
                    <a:lnTo>
                      <a:pt x="412" y="67"/>
                    </a:lnTo>
                    <a:lnTo>
                      <a:pt x="412" y="69"/>
                    </a:lnTo>
                    <a:lnTo>
                      <a:pt x="410" y="69"/>
                    </a:lnTo>
                    <a:lnTo>
                      <a:pt x="408" y="69"/>
                    </a:lnTo>
                    <a:lnTo>
                      <a:pt x="408" y="71"/>
                    </a:lnTo>
                    <a:lnTo>
                      <a:pt x="408" y="74"/>
                    </a:lnTo>
                    <a:lnTo>
                      <a:pt x="408" y="76"/>
                    </a:lnTo>
                    <a:lnTo>
                      <a:pt x="408" y="78"/>
                    </a:lnTo>
                    <a:lnTo>
                      <a:pt x="408" y="81"/>
                    </a:lnTo>
                    <a:lnTo>
                      <a:pt x="408" y="83"/>
                    </a:lnTo>
                    <a:lnTo>
                      <a:pt x="410" y="83"/>
                    </a:lnTo>
                    <a:lnTo>
                      <a:pt x="410" y="86"/>
                    </a:lnTo>
                    <a:lnTo>
                      <a:pt x="410" y="88"/>
                    </a:lnTo>
                    <a:lnTo>
                      <a:pt x="408" y="88"/>
                    </a:lnTo>
                    <a:lnTo>
                      <a:pt x="405" y="88"/>
                    </a:lnTo>
                    <a:lnTo>
                      <a:pt x="408" y="88"/>
                    </a:lnTo>
                    <a:lnTo>
                      <a:pt x="408" y="90"/>
                    </a:lnTo>
                    <a:lnTo>
                      <a:pt x="405" y="90"/>
                    </a:lnTo>
                    <a:lnTo>
                      <a:pt x="405" y="93"/>
                    </a:lnTo>
                    <a:lnTo>
                      <a:pt x="405" y="95"/>
                    </a:lnTo>
                    <a:lnTo>
                      <a:pt x="408" y="95"/>
                    </a:lnTo>
                    <a:lnTo>
                      <a:pt x="410" y="95"/>
                    </a:lnTo>
                    <a:lnTo>
                      <a:pt x="410" y="93"/>
                    </a:lnTo>
                    <a:lnTo>
                      <a:pt x="410" y="95"/>
                    </a:lnTo>
                    <a:lnTo>
                      <a:pt x="412" y="95"/>
                    </a:lnTo>
                    <a:lnTo>
                      <a:pt x="415" y="95"/>
                    </a:lnTo>
                    <a:lnTo>
                      <a:pt x="417" y="95"/>
                    </a:lnTo>
                    <a:lnTo>
                      <a:pt x="417" y="97"/>
                    </a:lnTo>
                    <a:lnTo>
                      <a:pt x="415" y="97"/>
                    </a:lnTo>
                    <a:lnTo>
                      <a:pt x="415" y="100"/>
                    </a:lnTo>
                    <a:lnTo>
                      <a:pt x="417" y="100"/>
                    </a:lnTo>
                    <a:lnTo>
                      <a:pt x="417" y="102"/>
                    </a:lnTo>
                    <a:lnTo>
                      <a:pt x="415" y="102"/>
                    </a:lnTo>
                    <a:lnTo>
                      <a:pt x="415" y="105"/>
                    </a:lnTo>
                    <a:lnTo>
                      <a:pt x="412" y="105"/>
                    </a:lnTo>
                    <a:lnTo>
                      <a:pt x="410" y="105"/>
                    </a:lnTo>
                    <a:lnTo>
                      <a:pt x="410" y="107"/>
                    </a:lnTo>
                    <a:lnTo>
                      <a:pt x="410" y="109"/>
                    </a:lnTo>
                    <a:lnTo>
                      <a:pt x="410" y="112"/>
                    </a:lnTo>
                    <a:lnTo>
                      <a:pt x="412" y="114"/>
                    </a:lnTo>
                    <a:lnTo>
                      <a:pt x="412" y="116"/>
                    </a:lnTo>
                    <a:lnTo>
                      <a:pt x="415" y="116"/>
                    </a:lnTo>
                    <a:lnTo>
                      <a:pt x="415" y="119"/>
                    </a:lnTo>
                    <a:lnTo>
                      <a:pt x="417" y="119"/>
                    </a:lnTo>
                    <a:lnTo>
                      <a:pt x="417" y="121"/>
                    </a:lnTo>
                    <a:lnTo>
                      <a:pt x="420" y="121"/>
                    </a:lnTo>
                    <a:lnTo>
                      <a:pt x="420" y="124"/>
                    </a:lnTo>
                    <a:lnTo>
                      <a:pt x="420" y="126"/>
                    </a:lnTo>
                    <a:lnTo>
                      <a:pt x="422" y="126"/>
                    </a:lnTo>
                    <a:lnTo>
                      <a:pt x="422" y="128"/>
                    </a:lnTo>
                    <a:lnTo>
                      <a:pt x="424" y="128"/>
                    </a:lnTo>
                    <a:lnTo>
                      <a:pt x="424" y="131"/>
                    </a:lnTo>
                    <a:lnTo>
                      <a:pt x="424" y="133"/>
                    </a:lnTo>
                    <a:lnTo>
                      <a:pt x="422" y="133"/>
                    </a:lnTo>
                    <a:lnTo>
                      <a:pt x="420" y="133"/>
                    </a:lnTo>
                    <a:lnTo>
                      <a:pt x="420" y="135"/>
                    </a:lnTo>
                    <a:lnTo>
                      <a:pt x="422" y="135"/>
                    </a:lnTo>
                    <a:lnTo>
                      <a:pt x="422" y="138"/>
                    </a:lnTo>
                    <a:lnTo>
                      <a:pt x="420" y="138"/>
                    </a:lnTo>
                    <a:lnTo>
                      <a:pt x="420" y="140"/>
                    </a:lnTo>
                    <a:lnTo>
                      <a:pt x="420" y="143"/>
                    </a:lnTo>
                    <a:lnTo>
                      <a:pt x="420" y="145"/>
                    </a:lnTo>
                    <a:lnTo>
                      <a:pt x="417" y="147"/>
                    </a:lnTo>
                    <a:lnTo>
                      <a:pt x="415" y="147"/>
                    </a:lnTo>
                    <a:lnTo>
                      <a:pt x="415" y="150"/>
                    </a:lnTo>
                    <a:lnTo>
                      <a:pt x="415" y="147"/>
                    </a:lnTo>
                    <a:lnTo>
                      <a:pt x="415" y="150"/>
                    </a:lnTo>
                    <a:lnTo>
                      <a:pt x="412" y="150"/>
                    </a:lnTo>
                    <a:lnTo>
                      <a:pt x="412" y="152"/>
                    </a:lnTo>
                    <a:lnTo>
                      <a:pt x="412" y="154"/>
                    </a:lnTo>
                    <a:lnTo>
                      <a:pt x="412" y="157"/>
                    </a:lnTo>
                    <a:lnTo>
                      <a:pt x="412" y="159"/>
                    </a:lnTo>
                    <a:lnTo>
                      <a:pt x="412" y="162"/>
                    </a:lnTo>
                    <a:lnTo>
                      <a:pt x="412" y="164"/>
                    </a:lnTo>
                    <a:lnTo>
                      <a:pt x="415" y="164"/>
                    </a:lnTo>
                    <a:lnTo>
                      <a:pt x="415" y="166"/>
                    </a:lnTo>
                    <a:lnTo>
                      <a:pt x="417" y="166"/>
                    </a:lnTo>
                    <a:lnTo>
                      <a:pt x="420" y="169"/>
                    </a:lnTo>
                    <a:lnTo>
                      <a:pt x="422" y="169"/>
                    </a:lnTo>
                    <a:lnTo>
                      <a:pt x="422" y="171"/>
                    </a:lnTo>
                    <a:lnTo>
                      <a:pt x="422" y="173"/>
                    </a:lnTo>
                    <a:lnTo>
                      <a:pt x="424" y="176"/>
                    </a:lnTo>
                    <a:lnTo>
                      <a:pt x="427" y="178"/>
                    </a:lnTo>
                    <a:lnTo>
                      <a:pt x="424" y="178"/>
                    </a:lnTo>
                    <a:lnTo>
                      <a:pt x="427" y="178"/>
                    </a:lnTo>
                    <a:lnTo>
                      <a:pt x="424" y="178"/>
                    </a:lnTo>
                    <a:lnTo>
                      <a:pt x="427" y="178"/>
                    </a:lnTo>
                    <a:lnTo>
                      <a:pt x="427" y="181"/>
                    </a:lnTo>
                    <a:lnTo>
                      <a:pt x="429" y="181"/>
                    </a:lnTo>
                    <a:lnTo>
                      <a:pt x="429" y="183"/>
                    </a:lnTo>
                    <a:lnTo>
                      <a:pt x="427" y="183"/>
                    </a:lnTo>
                    <a:lnTo>
                      <a:pt x="429" y="183"/>
                    </a:lnTo>
                    <a:lnTo>
                      <a:pt x="427" y="183"/>
                    </a:lnTo>
                    <a:lnTo>
                      <a:pt x="429" y="183"/>
                    </a:lnTo>
                    <a:lnTo>
                      <a:pt x="429" y="185"/>
                    </a:lnTo>
                    <a:lnTo>
                      <a:pt x="429" y="188"/>
                    </a:lnTo>
                    <a:lnTo>
                      <a:pt x="427" y="188"/>
                    </a:lnTo>
                    <a:close/>
                    <a:moveTo>
                      <a:pt x="204" y="383"/>
                    </a:moveTo>
                    <a:lnTo>
                      <a:pt x="204" y="385"/>
                    </a:lnTo>
                    <a:lnTo>
                      <a:pt x="206" y="385"/>
                    </a:lnTo>
                    <a:lnTo>
                      <a:pt x="204" y="385"/>
                    </a:lnTo>
                    <a:lnTo>
                      <a:pt x="204" y="383"/>
                    </a:lnTo>
                    <a:lnTo>
                      <a:pt x="206" y="383"/>
                    </a:lnTo>
                    <a:lnTo>
                      <a:pt x="204" y="383"/>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13" name="Freeform 56649">
                <a:extLst>
                  <a:ext uri="{FF2B5EF4-FFF2-40B4-BE49-F238E27FC236}">
                    <a16:creationId xmlns:a16="http://schemas.microsoft.com/office/drawing/2014/main" id="{DBF6550C-237C-4B87-9625-80BFFCD18448}"/>
                  </a:ext>
                </a:extLst>
              </p:cNvPr>
              <p:cNvSpPr>
                <a:spLocks noEditPoints="1"/>
              </p:cNvSpPr>
              <p:nvPr/>
            </p:nvSpPr>
            <p:spPr bwMode="auto">
              <a:xfrm>
                <a:off x="4036139" y="2961987"/>
                <a:ext cx="831070" cy="1037880"/>
              </a:xfrm>
              <a:custGeom>
                <a:avLst/>
                <a:gdLst>
                  <a:gd name="T0" fmla="*/ 156 w 434"/>
                  <a:gd name="T1" fmla="*/ 532 h 542"/>
                  <a:gd name="T2" fmla="*/ 183 w 434"/>
                  <a:gd name="T3" fmla="*/ 490 h 542"/>
                  <a:gd name="T4" fmla="*/ 33 w 434"/>
                  <a:gd name="T5" fmla="*/ 468 h 542"/>
                  <a:gd name="T6" fmla="*/ 26 w 434"/>
                  <a:gd name="T7" fmla="*/ 456 h 542"/>
                  <a:gd name="T8" fmla="*/ 24 w 434"/>
                  <a:gd name="T9" fmla="*/ 452 h 542"/>
                  <a:gd name="T10" fmla="*/ 261 w 434"/>
                  <a:gd name="T11" fmla="*/ 449 h 542"/>
                  <a:gd name="T12" fmla="*/ 187 w 434"/>
                  <a:gd name="T13" fmla="*/ 442 h 542"/>
                  <a:gd name="T14" fmla="*/ 185 w 434"/>
                  <a:gd name="T15" fmla="*/ 440 h 542"/>
                  <a:gd name="T16" fmla="*/ 24 w 434"/>
                  <a:gd name="T17" fmla="*/ 437 h 542"/>
                  <a:gd name="T18" fmla="*/ 268 w 434"/>
                  <a:gd name="T19" fmla="*/ 435 h 542"/>
                  <a:gd name="T20" fmla="*/ 190 w 434"/>
                  <a:gd name="T21" fmla="*/ 428 h 542"/>
                  <a:gd name="T22" fmla="*/ 194 w 434"/>
                  <a:gd name="T23" fmla="*/ 425 h 542"/>
                  <a:gd name="T24" fmla="*/ 197 w 434"/>
                  <a:gd name="T25" fmla="*/ 421 h 542"/>
                  <a:gd name="T26" fmla="*/ 194 w 434"/>
                  <a:gd name="T27" fmla="*/ 421 h 542"/>
                  <a:gd name="T28" fmla="*/ 190 w 434"/>
                  <a:gd name="T29" fmla="*/ 411 h 542"/>
                  <a:gd name="T30" fmla="*/ 199 w 434"/>
                  <a:gd name="T31" fmla="*/ 409 h 542"/>
                  <a:gd name="T32" fmla="*/ 171 w 434"/>
                  <a:gd name="T33" fmla="*/ 402 h 542"/>
                  <a:gd name="T34" fmla="*/ 211 w 434"/>
                  <a:gd name="T35" fmla="*/ 395 h 542"/>
                  <a:gd name="T36" fmla="*/ 7 w 434"/>
                  <a:gd name="T37" fmla="*/ 390 h 542"/>
                  <a:gd name="T38" fmla="*/ 230 w 434"/>
                  <a:gd name="T39" fmla="*/ 385 h 542"/>
                  <a:gd name="T40" fmla="*/ 242 w 434"/>
                  <a:gd name="T41" fmla="*/ 385 h 542"/>
                  <a:gd name="T42" fmla="*/ 230 w 434"/>
                  <a:gd name="T43" fmla="*/ 385 h 542"/>
                  <a:gd name="T44" fmla="*/ 249 w 434"/>
                  <a:gd name="T45" fmla="*/ 378 h 542"/>
                  <a:gd name="T46" fmla="*/ 249 w 434"/>
                  <a:gd name="T47" fmla="*/ 376 h 542"/>
                  <a:gd name="T48" fmla="*/ 256 w 434"/>
                  <a:gd name="T49" fmla="*/ 371 h 542"/>
                  <a:gd name="T50" fmla="*/ 256 w 434"/>
                  <a:gd name="T51" fmla="*/ 368 h 542"/>
                  <a:gd name="T52" fmla="*/ 254 w 434"/>
                  <a:gd name="T53" fmla="*/ 364 h 542"/>
                  <a:gd name="T54" fmla="*/ 237 w 434"/>
                  <a:gd name="T55" fmla="*/ 361 h 542"/>
                  <a:gd name="T56" fmla="*/ 249 w 434"/>
                  <a:gd name="T57" fmla="*/ 359 h 542"/>
                  <a:gd name="T58" fmla="*/ 251 w 434"/>
                  <a:gd name="T59" fmla="*/ 359 h 542"/>
                  <a:gd name="T60" fmla="*/ 256 w 434"/>
                  <a:gd name="T61" fmla="*/ 357 h 542"/>
                  <a:gd name="T62" fmla="*/ 251 w 434"/>
                  <a:gd name="T63" fmla="*/ 357 h 542"/>
                  <a:gd name="T64" fmla="*/ 273 w 434"/>
                  <a:gd name="T65" fmla="*/ 352 h 542"/>
                  <a:gd name="T66" fmla="*/ 254 w 434"/>
                  <a:gd name="T67" fmla="*/ 352 h 542"/>
                  <a:gd name="T68" fmla="*/ 261 w 434"/>
                  <a:gd name="T69" fmla="*/ 349 h 542"/>
                  <a:gd name="T70" fmla="*/ 258 w 434"/>
                  <a:gd name="T71" fmla="*/ 347 h 542"/>
                  <a:gd name="T72" fmla="*/ 270 w 434"/>
                  <a:gd name="T73" fmla="*/ 342 h 542"/>
                  <a:gd name="T74" fmla="*/ 263 w 434"/>
                  <a:gd name="T75" fmla="*/ 340 h 542"/>
                  <a:gd name="T76" fmla="*/ 251 w 434"/>
                  <a:gd name="T77" fmla="*/ 316 h 542"/>
                  <a:gd name="T78" fmla="*/ 254 w 434"/>
                  <a:gd name="T79" fmla="*/ 316 h 542"/>
                  <a:gd name="T80" fmla="*/ 249 w 434"/>
                  <a:gd name="T81" fmla="*/ 311 h 542"/>
                  <a:gd name="T82" fmla="*/ 249 w 434"/>
                  <a:gd name="T83" fmla="*/ 309 h 542"/>
                  <a:gd name="T84" fmla="*/ 216 w 434"/>
                  <a:gd name="T85" fmla="*/ 290 h 542"/>
                  <a:gd name="T86" fmla="*/ 211 w 434"/>
                  <a:gd name="T87" fmla="*/ 245 h 542"/>
                  <a:gd name="T88" fmla="*/ 218 w 434"/>
                  <a:gd name="T89" fmla="*/ 200 h 542"/>
                  <a:gd name="T90" fmla="*/ 230 w 434"/>
                  <a:gd name="T91" fmla="*/ 178 h 542"/>
                  <a:gd name="T92" fmla="*/ 254 w 434"/>
                  <a:gd name="T93" fmla="*/ 164 h 542"/>
                  <a:gd name="T94" fmla="*/ 258 w 434"/>
                  <a:gd name="T95" fmla="*/ 157 h 542"/>
                  <a:gd name="T96" fmla="*/ 294 w 434"/>
                  <a:gd name="T97" fmla="*/ 136 h 542"/>
                  <a:gd name="T98" fmla="*/ 330 w 434"/>
                  <a:gd name="T99" fmla="*/ 126 h 542"/>
                  <a:gd name="T100" fmla="*/ 349 w 434"/>
                  <a:gd name="T101" fmla="*/ 55 h 542"/>
                  <a:gd name="T102" fmla="*/ 346 w 434"/>
                  <a:gd name="T103" fmla="*/ 38 h 542"/>
                  <a:gd name="T104" fmla="*/ 377 w 434"/>
                  <a:gd name="T105" fmla="*/ 36 h 542"/>
                  <a:gd name="T106" fmla="*/ 375 w 434"/>
                  <a:gd name="T107" fmla="*/ 29 h 542"/>
                  <a:gd name="T108" fmla="*/ 365 w 434"/>
                  <a:gd name="T109" fmla="*/ 26 h 542"/>
                  <a:gd name="T110" fmla="*/ 389 w 434"/>
                  <a:gd name="T111" fmla="*/ 24 h 542"/>
                  <a:gd name="T112" fmla="*/ 377 w 434"/>
                  <a:gd name="T113" fmla="*/ 22 h 542"/>
                  <a:gd name="T114" fmla="*/ 398 w 434"/>
                  <a:gd name="T115" fmla="*/ 17 h 542"/>
                  <a:gd name="T116" fmla="*/ 432 w 434"/>
                  <a:gd name="T117" fmla="*/ 17 h 542"/>
                  <a:gd name="T118" fmla="*/ 356 w 434"/>
                  <a:gd name="T119" fmla="*/ 15 h 542"/>
                  <a:gd name="T120" fmla="*/ 427 w 434"/>
                  <a:gd name="T121" fmla="*/ 12 h 542"/>
                  <a:gd name="T122" fmla="*/ 403 w 434"/>
                  <a:gd name="T123" fmla="*/ 10 h 542"/>
                  <a:gd name="T124" fmla="*/ 432 w 434"/>
                  <a:gd name="T125" fmla="*/ 0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34" h="542">
                    <a:moveTo>
                      <a:pt x="57" y="542"/>
                    </a:moveTo>
                    <a:lnTo>
                      <a:pt x="54" y="542"/>
                    </a:lnTo>
                    <a:lnTo>
                      <a:pt x="57" y="542"/>
                    </a:lnTo>
                    <a:close/>
                    <a:moveTo>
                      <a:pt x="159" y="535"/>
                    </a:moveTo>
                    <a:lnTo>
                      <a:pt x="159" y="537"/>
                    </a:lnTo>
                    <a:lnTo>
                      <a:pt x="159" y="535"/>
                    </a:lnTo>
                    <a:close/>
                    <a:moveTo>
                      <a:pt x="159" y="535"/>
                    </a:moveTo>
                    <a:lnTo>
                      <a:pt x="156" y="535"/>
                    </a:lnTo>
                    <a:lnTo>
                      <a:pt x="159" y="535"/>
                    </a:lnTo>
                    <a:lnTo>
                      <a:pt x="156" y="535"/>
                    </a:lnTo>
                    <a:lnTo>
                      <a:pt x="159" y="535"/>
                    </a:lnTo>
                    <a:lnTo>
                      <a:pt x="156" y="535"/>
                    </a:lnTo>
                    <a:lnTo>
                      <a:pt x="159" y="535"/>
                    </a:lnTo>
                    <a:close/>
                    <a:moveTo>
                      <a:pt x="156" y="535"/>
                    </a:moveTo>
                    <a:lnTo>
                      <a:pt x="156" y="532"/>
                    </a:lnTo>
                    <a:lnTo>
                      <a:pt x="156" y="535"/>
                    </a:lnTo>
                    <a:close/>
                    <a:moveTo>
                      <a:pt x="156" y="532"/>
                    </a:moveTo>
                    <a:lnTo>
                      <a:pt x="156" y="535"/>
                    </a:lnTo>
                    <a:lnTo>
                      <a:pt x="156" y="532"/>
                    </a:lnTo>
                    <a:close/>
                    <a:moveTo>
                      <a:pt x="159" y="532"/>
                    </a:moveTo>
                    <a:lnTo>
                      <a:pt x="156" y="532"/>
                    </a:lnTo>
                    <a:lnTo>
                      <a:pt x="159" y="532"/>
                    </a:lnTo>
                    <a:close/>
                    <a:moveTo>
                      <a:pt x="133" y="530"/>
                    </a:moveTo>
                    <a:lnTo>
                      <a:pt x="133" y="532"/>
                    </a:lnTo>
                    <a:lnTo>
                      <a:pt x="130" y="530"/>
                    </a:lnTo>
                    <a:lnTo>
                      <a:pt x="133" y="530"/>
                    </a:lnTo>
                    <a:close/>
                    <a:moveTo>
                      <a:pt x="149" y="530"/>
                    </a:moveTo>
                    <a:lnTo>
                      <a:pt x="149" y="532"/>
                    </a:lnTo>
                    <a:lnTo>
                      <a:pt x="147" y="532"/>
                    </a:lnTo>
                    <a:lnTo>
                      <a:pt x="149" y="532"/>
                    </a:lnTo>
                    <a:lnTo>
                      <a:pt x="147" y="532"/>
                    </a:lnTo>
                    <a:lnTo>
                      <a:pt x="147" y="530"/>
                    </a:lnTo>
                    <a:lnTo>
                      <a:pt x="149" y="530"/>
                    </a:lnTo>
                    <a:close/>
                    <a:moveTo>
                      <a:pt x="154" y="530"/>
                    </a:moveTo>
                    <a:lnTo>
                      <a:pt x="156" y="530"/>
                    </a:lnTo>
                    <a:lnTo>
                      <a:pt x="156" y="532"/>
                    </a:lnTo>
                    <a:lnTo>
                      <a:pt x="156" y="530"/>
                    </a:lnTo>
                    <a:lnTo>
                      <a:pt x="156" y="532"/>
                    </a:lnTo>
                    <a:lnTo>
                      <a:pt x="154" y="532"/>
                    </a:lnTo>
                    <a:lnTo>
                      <a:pt x="154" y="530"/>
                    </a:lnTo>
                    <a:close/>
                    <a:moveTo>
                      <a:pt x="149" y="530"/>
                    </a:moveTo>
                    <a:lnTo>
                      <a:pt x="152" y="530"/>
                    </a:lnTo>
                    <a:lnTo>
                      <a:pt x="152" y="532"/>
                    </a:lnTo>
                    <a:lnTo>
                      <a:pt x="149" y="532"/>
                    </a:lnTo>
                    <a:lnTo>
                      <a:pt x="149" y="530"/>
                    </a:lnTo>
                    <a:close/>
                    <a:moveTo>
                      <a:pt x="154" y="530"/>
                    </a:moveTo>
                    <a:lnTo>
                      <a:pt x="154" y="532"/>
                    </a:lnTo>
                    <a:lnTo>
                      <a:pt x="152" y="532"/>
                    </a:lnTo>
                    <a:lnTo>
                      <a:pt x="152" y="530"/>
                    </a:lnTo>
                    <a:lnTo>
                      <a:pt x="154" y="530"/>
                    </a:lnTo>
                    <a:close/>
                    <a:moveTo>
                      <a:pt x="147" y="528"/>
                    </a:moveTo>
                    <a:lnTo>
                      <a:pt x="147" y="530"/>
                    </a:lnTo>
                    <a:lnTo>
                      <a:pt x="147" y="528"/>
                    </a:lnTo>
                    <a:lnTo>
                      <a:pt x="147" y="530"/>
                    </a:lnTo>
                    <a:lnTo>
                      <a:pt x="147" y="528"/>
                    </a:lnTo>
                    <a:close/>
                    <a:moveTo>
                      <a:pt x="135" y="528"/>
                    </a:moveTo>
                    <a:lnTo>
                      <a:pt x="133" y="528"/>
                    </a:lnTo>
                    <a:lnTo>
                      <a:pt x="135" y="528"/>
                    </a:lnTo>
                    <a:close/>
                    <a:moveTo>
                      <a:pt x="154" y="528"/>
                    </a:moveTo>
                    <a:lnTo>
                      <a:pt x="154" y="530"/>
                    </a:lnTo>
                    <a:lnTo>
                      <a:pt x="154" y="528"/>
                    </a:lnTo>
                    <a:close/>
                    <a:moveTo>
                      <a:pt x="52" y="513"/>
                    </a:moveTo>
                    <a:lnTo>
                      <a:pt x="52" y="516"/>
                    </a:lnTo>
                    <a:lnTo>
                      <a:pt x="52" y="513"/>
                    </a:lnTo>
                    <a:close/>
                    <a:moveTo>
                      <a:pt x="180" y="492"/>
                    </a:moveTo>
                    <a:lnTo>
                      <a:pt x="180" y="490"/>
                    </a:lnTo>
                    <a:lnTo>
                      <a:pt x="180" y="492"/>
                    </a:lnTo>
                    <a:close/>
                    <a:moveTo>
                      <a:pt x="183" y="490"/>
                    </a:moveTo>
                    <a:lnTo>
                      <a:pt x="180" y="490"/>
                    </a:lnTo>
                    <a:lnTo>
                      <a:pt x="183" y="490"/>
                    </a:lnTo>
                    <a:lnTo>
                      <a:pt x="183" y="487"/>
                    </a:lnTo>
                    <a:lnTo>
                      <a:pt x="183" y="490"/>
                    </a:lnTo>
                    <a:close/>
                    <a:moveTo>
                      <a:pt x="185" y="480"/>
                    </a:moveTo>
                    <a:lnTo>
                      <a:pt x="187" y="480"/>
                    </a:lnTo>
                    <a:lnTo>
                      <a:pt x="185" y="480"/>
                    </a:lnTo>
                    <a:close/>
                    <a:moveTo>
                      <a:pt x="247" y="480"/>
                    </a:moveTo>
                    <a:lnTo>
                      <a:pt x="247" y="478"/>
                    </a:lnTo>
                    <a:lnTo>
                      <a:pt x="247" y="480"/>
                    </a:lnTo>
                    <a:close/>
                    <a:moveTo>
                      <a:pt x="249" y="480"/>
                    </a:moveTo>
                    <a:lnTo>
                      <a:pt x="249" y="478"/>
                    </a:lnTo>
                    <a:lnTo>
                      <a:pt x="249" y="480"/>
                    </a:lnTo>
                    <a:close/>
                    <a:moveTo>
                      <a:pt x="40" y="478"/>
                    </a:moveTo>
                    <a:lnTo>
                      <a:pt x="38" y="478"/>
                    </a:lnTo>
                    <a:lnTo>
                      <a:pt x="40" y="478"/>
                    </a:lnTo>
                    <a:close/>
                    <a:moveTo>
                      <a:pt x="185" y="478"/>
                    </a:moveTo>
                    <a:lnTo>
                      <a:pt x="183" y="478"/>
                    </a:lnTo>
                    <a:lnTo>
                      <a:pt x="183" y="475"/>
                    </a:lnTo>
                    <a:lnTo>
                      <a:pt x="185" y="478"/>
                    </a:lnTo>
                    <a:lnTo>
                      <a:pt x="185" y="475"/>
                    </a:lnTo>
                    <a:lnTo>
                      <a:pt x="185" y="478"/>
                    </a:lnTo>
                    <a:close/>
                    <a:moveTo>
                      <a:pt x="183" y="475"/>
                    </a:moveTo>
                    <a:lnTo>
                      <a:pt x="180" y="475"/>
                    </a:lnTo>
                    <a:lnTo>
                      <a:pt x="183" y="475"/>
                    </a:lnTo>
                    <a:lnTo>
                      <a:pt x="180" y="475"/>
                    </a:lnTo>
                    <a:lnTo>
                      <a:pt x="183" y="475"/>
                    </a:lnTo>
                    <a:close/>
                    <a:moveTo>
                      <a:pt x="235" y="471"/>
                    </a:moveTo>
                    <a:lnTo>
                      <a:pt x="232" y="471"/>
                    </a:lnTo>
                    <a:lnTo>
                      <a:pt x="232" y="468"/>
                    </a:lnTo>
                    <a:lnTo>
                      <a:pt x="235" y="468"/>
                    </a:lnTo>
                    <a:lnTo>
                      <a:pt x="235" y="471"/>
                    </a:lnTo>
                    <a:close/>
                    <a:moveTo>
                      <a:pt x="185" y="468"/>
                    </a:moveTo>
                    <a:lnTo>
                      <a:pt x="185" y="471"/>
                    </a:lnTo>
                    <a:lnTo>
                      <a:pt x="185" y="468"/>
                    </a:lnTo>
                    <a:lnTo>
                      <a:pt x="185" y="471"/>
                    </a:lnTo>
                    <a:lnTo>
                      <a:pt x="185" y="468"/>
                    </a:lnTo>
                    <a:close/>
                    <a:moveTo>
                      <a:pt x="33" y="468"/>
                    </a:moveTo>
                    <a:lnTo>
                      <a:pt x="31" y="468"/>
                    </a:lnTo>
                    <a:lnTo>
                      <a:pt x="33" y="468"/>
                    </a:lnTo>
                    <a:close/>
                    <a:moveTo>
                      <a:pt x="185" y="466"/>
                    </a:moveTo>
                    <a:lnTo>
                      <a:pt x="185" y="468"/>
                    </a:lnTo>
                    <a:lnTo>
                      <a:pt x="185" y="466"/>
                    </a:lnTo>
                    <a:close/>
                    <a:moveTo>
                      <a:pt x="31" y="466"/>
                    </a:moveTo>
                    <a:lnTo>
                      <a:pt x="33" y="466"/>
                    </a:lnTo>
                    <a:lnTo>
                      <a:pt x="31" y="466"/>
                    </a:lnTo>
                    <a:close/>
                    <a:moveTo>
                      <a:pt x="190" y="461"/>
                    </a:moveTo>
                    <a:lnTo>
                      <a:pt x="187" y="461"/>
                    </a:lnTo>
                    <a:lnTo>
                      <a:pt x="190" y="461"/>
                    </a:lnTo>
                    <a:close/>
                    <a:moveTo>
                      <a:pt x="26" y="459"/>
                    </a:moveTo>
                    <a:lnTo>
                      <a:pt x="24" y="459"/>
                    </a:lnTo>
                    <a:lnTo>
                      <a:pt x="26" y="459"/>
                    </a:lnTo>
                    <a:close/>
                    <a:moveTo>
                      <a:pt x="31" y="459"/>
                    </a:moveTo>
                    <a:lnTo>
                      <a:pt x="28" y="459"/>
                    </a:lnTo>
                    <a:lnTo>
                      <a:pt x="31" y="459"/>
                    </a:lnTo>
                    <a:close/>
                    <a:moveTo>
                      <a:pt x="190" y="459"/>
                    </a:moveTo>
                    <a:lnTo>
                      <a:pt x="187" y="459"/>
                    </a:lnTo>
                    <a:lnTo>
                      <a:pt x="190" y="459"/>
                    </a:lnTo>
                    <a:close/>
                    <a:moveTo>
                      <a:pt x="187" y="456"/>
                    </a:moveTo>
                    <a:lnTo>
                      <a:pt x="187" y="459"/>
                    </a:lnTo>
                    <a:lnTo>
                      <a:pt x="187" y="456"/>
                    </a:lnTo>
                    <a:lnTo>
                      <a:pt x="190" y="459"/>
                    </a:lnTo>
                    <a:lnTo>
                      <a:pt x="187" y="459"/>
                    </a:lnTo>
                    <a:lnTo>
                      <a:pt x="190" y="459"/>
                    </a:lnTo>
                    <a:lnTo>
                      <a:pt x="187" y="459"/>
                    </a:lnTo>
                    <a:lnTo>
                      <a:pt x="187" y="456"/>
                    </a:lnTo>
                    <a:close/>
                    <a:moveTo>
                      <a:pt x="190" y="456"/>
                    </a:moveTo>
                    <a:lnTo>
                      <a:pt x="187" y="456"/>
                    </a:lnTo>
                    <a:lnTo>
                      <a:pt x="190" y="456"/>
                    </a:lnTo>
                    <a:close/>
                    <a:moveTo>
                      <a:pt x="185" y="456"/>
                    </a:moveTo>
                    <a:lnTo>
                      <a:pt x="187" y="456"/>
                    </a:lnTo>
                    <a:lnTo>
                      <a:pt x="185" y="456"/>
                    </a:lnTo>
                    <a:close/>
                    <a:moveTo>
                      <a:pt x="190" y="456"/>
                    </a:moveTo>
                    <a:lnTo>
                      <a:pt x="192" y="456"/>
                    </a:lnTo>
                    <a:lnTo>
                      <a:pt x="190" y="456"/>
                    </a:lnTo>
                    <a:close/>
                    <a:moveTo>
                      <a:pt x="26" y="456"/>
                    </a:moveTo>
                    <a:lnTo>
                      <a:pt x="26" y="454"/>
                    </a:lnTo>
                    <a:lnTo>
                      <a:pt x="26" y="456"/>
                    </a:lnTo>
                    <a:close/>
                    <a:moveTo>
                      <a:pt x="183" y="454"/>
                    </a:moveTo>
                    <a:lnTo>
                      <a:pt x="185" y="454"/>
                    </a:lnTo>
                    <a:lnTo>
                      <a:pt x="185" y="456"/>
                    </a:lnTo>
                    <a:lnTo>
                      <a:pt x="183" y="456"/>
                    </a:lnTo>
                    <a:lnTo>
                      <a:pt x="183" y="454"/>
                    </a:lnTo>
                    <a:close/>
                    <a:moveTo>
                      <a:pt x="190" y="454"/>
                    </a:moveTo>
                    <a:lnTo>
                      <a:pt x="190" y="456"/>
                    </a:lnTo>
                    <a:lnTo>
                      <a:pt x="187" y="456"/>
                    </a:lnTo>
                    <a:lnTo>
                      <a:pt x="190" y="456"/>
                    </a:lnTo>
                    <a:lnTo>
                      <a:pt x="187" y="456"/>
                    </a:lnTo>
                    <a:lnTo>
                      <a:pt x="187" y="454"/>
                    </a:lnTo>
                    <a:lnTo>
                      <a:pt x="187" y="456"/>
                    </a:lnTo>
                    <a:lnTo>
                      <a:pt x="187" y="454"/>
                    </a:lnTo>
                    <a:lnTo>
                      <a:pt x="187" y="456"/>
                    </a:lnTo>
                    <a:lnTo>
                      <a:pt x="187" y="454"/>
                    </a:lnTo>
                    <a:lnTo>
                      <a:pt x="187" y="456"/>
                    </a:lnTo>
                    <a:lnTo>
                      <a:pt x="187" y="454"/>
                    </a:lnTo>
                    <a:lnTo>
                      <a:pt x="190" y="454"/>
                    </a:lnTo>
                    <a:close/>
                    <a:moveTo>
                      <a:pt x="28" y="454"/>
                    </a:moveTo>
                    <a:lnTo>
                      <a:pt x="26" y="454"/>
                    </a:lnTo>
                    <a:lnTo>
                      <a:pt x="28" y="454"/>
                    </a:lnTo>
                    <a:lnTo>
                      <a:pt x="26" y="454"/>
                    </a:lnTo>
                    <a:lnTo>
                      <a:pt x="28" y="454"/>
                    </a:lnTo>
                    <a:close/>
                    <a:moveTo>
                      <a:pt x="21" y="454"/>
                    </a:moveTo>
                    <a:lnTo>
                      <a:pt x="21" y="452"/>
                    </a:lnTo>
                    <a:lnTo>
                      <a:pt x="21" y="454"/>
                    </a:lnTo>
                    <a:close/>
                    <a:moveTo>
                      <a:pt x="28" y="454"/>
                    </a:moveTo>
                    <a:lnTo>
                      <a:pt x="26" y="454"/>
                    </a:lnTo>
                    <a:lnTo>
                      <a:pt x="28" y="452"/>
                    </a:lnTo>
                    <a:lnTo>
                      <a:pt x="26" y="452"/>
                    </a:lnTo>
                    <a:lnTo>
                      <a:pt x="28" y="452"/>
                    </a:lnTo>
                    <a:lnTo>
                      <a:pt x="28" y="454"/>
                    </a:lnTo>
                    <a:close/>
                    <a:moveTo>
                      <a:pt x="26" y="452"/>
                    </a:moveTo>
                    <a:lnTo>
                      <a:pt x="24" y="452"/>
                    </a:lnTo>
                    <a:lnTo>
                      <a:pt x="26" y="452"/>
                    </a:lnTo>
                    <a:close/>
                    <a:moveTo>
                      <a:pt x="190" y="452"/>
                    </a:moveTo>
                    <a:lnTo>
                      <a:pt x="187" y="452"/>
                    </a:lnTo>
                    <a:lnTo>
                      <a:pt x="190" y="452"/>
                    </a:lnTo>
                    <a:close/>
                    <a:moveTo>
                      <a:pt x="26" y="452"/>
                    </a:moveTo>
                    <a:lnTo>
                      <a:pt x="28" y="452"/>
                    </a:lnTo>
                    <a:lnTo>
                      <a:pt x="26" y="452"/>
                    </a:lnTo>
                    <a:lnTo>
                      <a:pt x="28" y="452"/>
                    </a:lnTo>
                    <a:lnTo>
                      <a:pt x="26" y="452"/>
                    </a:lnTo>
                    <a:lnTo>
                      <a:pt x="26" y="454"/>
                    </a:lnTo>
                    <a:lnTo>
                      <a:pt x="26" y="452"/>
                    </a:lnTo>
                    <a:lnTo>
                      <a:pt x="26" y="454"/>
                    </a:lnTo>
                    <a:lnTo>
                      <a:pt x="26" y="452"/>
                    </a:lnTo>
                    <a:lnTo>
                      <a:pt x="24" y="452"/>
                    </a:lnTo>
                    <a:lnTo>
                      <a:pt x="26" y="452"/>
                    </a:lnTo>
                    <a:close/>
                    <a:moveTo>
                      <a:pt x="24" y="452"/>
                    </a:moveTo>
                    <a:lnTo>
                      <a:pt x="21" y="452"/>
                    </a:lnTo>
                    <a:lnTo>
                      <a:pt x="24" y="452"/>
                    </a:lnTo>
                    <a:close/>
                    <a:moveTo>
                      <a:pt x="187" y="452"/>
                    </a:moveTo>
                    <a:lnTo>
                      <a:pt x="190" y="452"/>
                    </a:lnTo>
                    <a:lnTo>
                      <a:pt x="187" y="452"/>
                    </a:lnTo>
                    <a:close/>
                    <a:moveTo>
                      <a:pt x="26" y="449"/>
                    </a:moveTo>
                    <a:lnTo>
                      <a:pt x="24" y="449"/>
                    </a:lnTo>
                    <a:lnTo>
                      <a:pt x="26" y="449"/>
                    </a:lnTo>
                    <a:close/>
                    <a:moveTo>
                      <a:pt x="21" y="449"/>
                    </a:moveTo>
                    <a:lnTo>
                      <a:pt x="24" y="449"/>
                    </a:lnTo>
                    <a:lnTo>
                      <a:pt x="24" y="452"/>
                    </a:lnTo>
                    <a:lnTo>
                      <a:pt x="24" y="449"/>
                    </a:lnTo>
                    <a:lnTo>
                      <a:pt x="21" y="449"/>
                    </a:lnTo>
                    <a:lnTo>
                      <a:pt x="21" y="452"/>
                    </a:lnTo>
                    <a:lnTo>
                      <a:pt x="21" y="449"/>
                    </a:lnTo>
                    <a:close/>
                    <a:moveTo>
                      <a:pt x="192" y="449"/>
                    </a:moveTo>
                    <a:lnTo>
                      <a:pt x="190" y="449"/>
                    </a:lnTo>
                    <a:lnTo>
                      <a:pt x="192" y="449"/>
                    </a:lnTo>
                    <a:close/>
                    <a:moveTo>
                      <a:pt x="258" y="449"/>
                    </a:moveTo>
                    <a:lnTo>
                      <a:pt x="261" y="449"/>
                    </a:lnTo>
                    <a:lnTo>
                      <a:pt x="258" y="449"/>
                    </a:lnTo>
                    <a:close/>
                    <a:moveTo>
                      <a:pt x="21" y="447"/>
                    </a:moveTo>
                    <a:lnTo>
                      <a:pt x="24" y="447"/>
                    </a:lnTo>
                    <a:lnTo>
                      <a:pt x="21" y="447"/>
                    </a:lnTo>
                    <a:lnTo>
                      <a:pt x="21" y="449"/>
                    </a:lnTo>
                    <a:lnTo>
                      <a:pt x="24" y="449"/>
                    </a:lnTo>
                    <a:lnTo>
                      <a:pt x="21" y="449"/>
                    </a:lnTo>
                    <a:lnTo>
                      <a:pt x="21" y="447"/>
                    </a:lnTo>
                    <a:close/>
                    <a:moveTo>
                      <a:pt x="24" y="447"/>
                    </a:moveTo>
                    <a:lnTo>
                      <a:pt x="24" y="449"/>
                    </a:lnTo>
                    <a:lnTo>
                      <a:pt x="24" y="447"/>
                    </a:lnTo>
                    <a:close/>
                    <a:moveTo>
                      <a:pt x="187" y="445"/>
                    </a:moveTo>
                    <a:lnTo>
                      <a:pt x="190" y="445"/>
                    </a:lnTo>
                    <a:lnTo>
                      <a:pt x="190" y="447"/>
                    </a:lnTo>
                    <a:lnTo>
                      <a:pt x="190" y="445"/>
                    </a:lnTo>
                    <a:lnTo>
                      <a:pt x="187" y="445"/>
                    </a:lnTo>
                    <a:close/>
                    <a:moveTo>
                      <a:pt x="21" y="445"/>
                    </a:moveTo>
                    <a:lnTo>
                      <a:pt x="21" y="447"/>
                    </a:lnTo>
                    <a:lnTo>
                      <a:pt x="21" y="445"/>
                    </a:lnTo>
                    <a:lnTo>
                      <a:pt x="21" y="447"/>
                    </a:lnTo>
                    <a:lnTo>
                      <a:pt x="21" y="445"/>
                    </a:lnTo>
                    <a:lnTo>
                      <a:pt x="21" y="447"/>
                    </a:lnTo>
                    <a:lnTo>
                      <a:pt x="21" y="445"/>
                    </a:lnTo>
                    <a:close/>
                    <a:moveTo>
                      <a:pt x="24" y="445"/>
                    </a:moveTo>
                    <a:lnTo>
                      <a:pt x="24" y="442"/>
                    </a:lnTo>
                    <a:lnTo>
                      <a:pt x="24" y="445"/>
                    </a:lnTo>
                    <a:close/>
                    <a:moveTo>
                      <a:pt x="190" y="442"/>
                    </a:moveTo>
                    <a:lnTo>
                      <a:pt x="190" y="445"/>
                    </a:lnTo>
                    <a:lnTo>
                      <a:pt x="190" y="442"/>
                    </a:lnTo>
                    <a:close/>
                    <a:moveTo>
                      <a:pt x="187" y="442"/>
                    </a:moveTo>
                    <a:lnTo>
                      <a:pt x="187" y="445"/>
                    </a:lnTo>
                    <a:lnTo>
                      <a:pt x="187" y="442"/>
                    </a:lnTo>
                    <a:close/>
                    <a:moveTo>
                      <a:pt x="24" y="442"/>
                    </a:moveTo>
                    <a:lnTo>
                      <a:pt x="24" y="445"/>
                    </a:lnTo>
                    <a:lnTo>
                      <a:pt x="24" y="442"/>
                    </a:lnTo>
                    <a:close/>
                    <a:moveTo>
                      <a:pt x="187" y="442"/>
                    </a:moveTo>
                    <a:lnTo>
                      <a:pt x="190" y="442"/>
                    </a:lnTo>
                    <a:lnTo>
                      <a:pt x="187" y="442"/>
                    </a:lnTo>
                    <a:lnTo>
                      <a:pt x="190" y="442"/>
                    </a:lnTo>
                    <a:lnTo>
                      <a:pt x="190" y="445"/>
                    </a:lnTo>
                    <a:lnTo>
                      <a:pt x="187" y="445"/>
                    </a:lnTo>
                    <a:lnTo>
                      <a:pt x="190" y="445"/>
                    </a:lnTo>
                    <a:lnTo>
                      <a:pt x="187" y="445"/>
                    </a:lnTo>
                    <a:lnTo>
                      <a:pt x="187" y="442"/>
                    </a:lnTo>
                    <a:close/>
                    <a:moveTo>
                      <a:pt x="21" y="442"/>
                    </a:moveTo>
                    <a:lnTo>
                      <a:pt x="19" y="442"/>
                    </a:lnTo>
                    <a:lnTo>
                      <a:pt x="21" y="442"/>
                    </a:lnTo>
                    <a:close/>
                    <a:moveTo>
                      <a:pt x="190" y="442"/>
                    </a:moveTo>
                    <a:lnTo>
                      <a:pt x="192" y="442"/>
                    </a:lnTo>
                    <a:lnTo>
                      <a:pt x="190" y="442"/>
                    </a:lnTo>
                    <a:lnTo>
                      <a:pt x="192" y="445"/>
                    </a:lnTo>
                    <a:lnTo>
                      <a:pt x="190" y="442"/>
                    </a:lnTo>
                    <a:lnTo>
                      <a:pt x="190" y="445"/>
                    </a:lnTo>
                    <a:lnTo>
                      <a:pt x="190" y="442"/>
                    </a:lnTo>
                    <a:lnTo>
                      <a:pt x="190" y="445"/>
                    </a:lnTo>
                    <a:lnTo>
                      <a:pt x="190" y="442"/>
                    </a:lnTo>
                    <a:lnTo>
                      <a:pt x="187" y="442"/>
                    </a:lnTo>
                    <a:lnTo>
                      <a:pt x="190" y="442"/>
                    </a:lnTo>
                    <a:close/>
                    <a:moveTo>
                      <a:pt x="190" y="440"/>
                    </a:moveTo>
                    <a:lnTo>
                      <a:pt x="190" y="442"/>
                    </a:lnTo>
                    <a:lnTo>
                      <a:pt x="187" y="442"/>
                    </a:lnTo>
                    <a:lnTo>
                      <a:pt x="190" y="442"/>
                    </a:lnTo>
                    <a:lnTo>
                      <a:pt x="187" y="442"/>
                    </a:lnTo>
                    <a:lnTo>
                      <a:pt x="187" y="440"/>
                    </a:lnTo>
                    <a:lnTo>
                      <a:pt x="190" y="440"/>
                    </a:lnTo>
                    <a:close/>
                    <a:moveTo>
                      <a:pt x="190" y="442"/>
                    </a:moveTo>
                    <a:lnTo>
                      <a:pt x="190" y="440"/>
                    </a:lnTo>
                    <a:lnTo>
                      <a:pt x="190" y="442"/>
                    </a:lnTo>
                    <a:close/>
                    <a:moveTo>
                      <a:pt x="185" y="440"/>
                    </a:moveTo>
                    <a:lnTo>
                      <a:pt x="185" y="442"/>
                    </a:lnTo>
                    <a:lnTo>
                      <a:pt x="185" y="440"/>
                    </a:lnTo>
                    <a:close/>
                    <a:moveTo>
                      <a:pt x="185" y="440"/>
                    </a:moveTo>
                    <a:lnTo>
                      <a:pt x="185" y="442"/>
                    </a:lnTo>
                    <a:lnTo>
                      <a:pt x="185" y="440"/>
                    </a:lnTo>
                    <a:close/>
                    <a:moveTo>
                      <a:pt x="187" y="440"/>
                    </a:moveTo>
                    <a:lnTo>
                      <a:pt x="187" y="442"/>
                    </a:lnTo>
                    <a:lnTo>
                      <a:pt x="187" y="440"/>
                    </a:lnTo>
                    <a:close/>
                    <a:moveTo>
                      <a:pt x="190" y="440"/>
                    </a:moveTo>
                    <a:lnTo>
                      <a:pt x="187" y="440"/>
                    </a:lnTo>
                    <a:lnTo>
                      <a:pt x="190" y="440"/>
                    </a:lnTo>
                    <a:close/>
                    <a:moveTo>
                      <a:pt x="21" y="440"/>
                    </a:moveTo>
                    <a:lnTo>
                      <a:pt x="21" y="442"/>
                    </a:lnTo>
                    <a:lnTo>
                      <a:pt x="19" y="442"/>
                    </a:lnTo>
                    <a:lnTo>
                      <a:pt x="21" y="440"/>
                    </a:lnTo>
                    <a:lnTo>
                      <a:pt x="19" y="440"/>
                    </a:lnTo>
                    <a:lnTo>
                      <a:pt x="19" y="442"/>
                    </a:lnTo>
                    <a:lnTo>
                      <a:pt x="19" y="440"/>
                    </a:lnTo>
                    <a:lnTo>
                      <a:pt x="19" y="442"/>
                    </a:lnTo>
                    <a:lnTo>
                      <a:pt x="19" y="440"/>
                    </a:lnTo>
                    <a:lnTo>
                      <a:pt x="21" y="440"/>
                    </a:lnTo>
                    <a:lnTo>
                      <a:pt x="19" y="440"/>
                    </a:lnTo>
                    <a:lnTo>
                      <a:pt x="21" y="440"/>
                    </a:lnTo>
                    <a:close/>
                    <a:moveTo>
                      <a:pt x="21" y="440"/>
                    </a:moveTo>
                    <a:lnTo>
                      <a:pt x="24" y="440"/>
                    </a:lnTo>
                    <a:lnTo>
                      <a:pt x="21" y="440"/>
                    </a:lnTo>
                    <a:lnTo>
                      <a:pt x="24" y="440"/>
                    </a:lnTo>
                    <a:lnTo>
                      <a:pt x="21" y="440"/>
                    </a:lnTo>
                    <a:lnTo>
                      <a:pt x="24" y="440"/>
                    </a:lnTo>
                    <a:lnTo>
                      <a:pt x="21" y="440"/>
                    </a:lnTo>
                    <a:close/>
                    <a:moveTo>
                      <a:pt x="26" y="437"/>
                    </a:moveTo>
                    <a:lnTo>
                      <a:pt x="24" y="437"/>
                    </a:lnTo>
                    <a:lnTo>
                      <a:pt x="26" y="437"/>
                    </a:lnTo>
                    <a:close/>
                    <a:moveTo>
                      <a:pt x="21" y="437"/>
                    </a:moveTo>
                    <a:lnTo>
                      <a:pt x="24" y="437"/>
                    </a:lnTo>
                    <a:lnTo>
                      <a:pt x="21" y="437"/>
                    </a:lnTo>
                    <a:close/>
                    <a:moveTo>
                      <a:pt x="24" y="437"/>
                    </a:moveTo>
                    <a:lnTo>
                      <a:pt x="21" y="437"/>
                    </a:lnTo>
                    <a:lnTo>
                      <a:pt x="24" y="437"/>
                    </a:lnTo>
                    <a:lnTo>
                      <a:pt x="21" y="437"/>
                    </a:lnTo>
                    <a:lnTo>
                      <a:pt x="24" y="437"/>
                    </a:lnTo>
                    <a:lnTo>
                      <a:pt x="21" y="437"/>
                    </a:lnTo>
                    <a:lnTo>
                      <a:pt x="24" y="437"/>
                    </a:lnTo>
                    <a:close/>
                    <a:moveTo>
                      <a:pt x="24" y="437"/>
                    </a:moveTo>
                    <a:lnTo>
                      <a:pt x="26" y="437"/>
                    </a:lnTo>
                    <a:lnTo>
                      <a:pt x="24" y="437"/>
                    </a:lnTo>
                    <a:close/>
                    <a:moveTo>
                      <a:pt x="192" y="437"/>
                    </a:moveTo>
                    <a:lnTo>
                      <a:pt x="192" y="435"/>
                    </a:lnTo>
                    <a:lnTo>
                      <a:pt x="192" y="437"/>
                    </a:lnTo>
                    <a:close/>
                    <a:moveTo>
                      <a:pt x="19" y="435"/>
                    </a:moveTo>
                    <a:lnTo>
                      <a:pt x="16" y="435"/>
                    </a:lnTo>
                    <a:lnTo>
                      <a:pt x="19" y="435"/>
                    </a:lnTo>
                    <a:close/>
                    <a:moveTo>
                      <a:pt x="187" y="435"/>
                    </a:moveTo>
                    <a:lnTo>
                      <a:pt x="190" y="435"/>
                    </a:lnTo>
                    <a:lnTo>
                      <a:pt x="187" y="435"/>
                    </a:lnTo>
                    <a:close/>
                    <a:moveTo>
                      <a:pt x="270" y="435"/>
                    </a:moveTo>
                    <a:lnTo>
                      <a:pt x="273" y="435"/>
                    </a:lnTo>
                    <a:lnTo>
                      <a:pt x="270" y="435"/>
                    </a:lnTo>
                    <a:lnTo>
                      <a:pt x="273" y="435"/>
                    </a:lnTo>
                    <a:lnTo>
                      <a:pt x="275" y="435"/>
                    </a:lnTo>
                    <a:lnTo>
                      <a:pt x="275" y="437"/>
                    </a:lnTo>
                    <a:lnTo>
                      <a:pt x="273" y="437"/>
                    </a:lnTo>
                    <a:lnTo>
                      <a:pt x="270" y="437"/>
                    </a:lnTo>
                    <a:lnTo>
                      <a:pt x="268" y="437"/>
                    </a:lnTo>
                    <a:lnTo>
                      <a:pt x="270" y="440"/>
                    </a:lnTo>
                    <a:lnTo>
                      <a:pt x="268" y="440"/>
                    </a:lnTo>
                    <a:lnTo>
                      <a:pt x="270" y="442"/>
                    </a:lnTo>
                    <a:lnTo>
                      <a:pt x="268" y="442"/>
                    </a:lnTo>
                    <a:lnTo>
                      <a:pt x="268" y="440"/>
                    </a:lnTo>
                    <a:lnTo>
                      <a:pt x="266" y="440"/>
                    </a:lnTo>
                    <a:lnTo>
                      <a:pt x="266" y="437"/>
                    </a:lnTo>
                    <a:lnTo>
                      <a:pt x="268" y="437"/>
                    </a:lnTo>
                    <a:lnTo>
                      <a:pt x="268" y="435"/>
                    </a:lnTo>
                    <a:lnTo>
                      <a:pt x="268" y="437"/>
                    </a:lnTo>
                    <a:lnTo>
                      <a:pt x="268" y="435"/>
                    </a:lnTo>
                    <a:lnTo>
                      <a:pt x="270" y="435"/>
                    </a:lnTo>
                    <a:lnTo>
                      <a:pt x="270" y="433"/>
                    </a:lnTo>
                    <a:lnTo>
                      <a:pt x="270" y="435"/>
                    </a:lnTo>
                    <a:close/>
                    <a:moveTo>
                      <a:pt x="19" y="435"/>
                    </a:moveTo>
                    <a:lnTo>
                      <a:pt x="19" y="433"/>
                    </a:lnTo>
                    <a:lnTo>
                      <a:pt x="19" y="435"/>
                    </a:lnTo>
                    <a:close/>
                    <a:moveTo>
                      <a:pt x="26" y="430"/>
                    </a:moveTo>
                    <a:lnTo>
                      <a:pt x="26" y="433"/>
                    </a:lnTo>
                    <a:lnTo>
                      <a:pt x="26" y="430"/>
                    </a:lnTo>
                    <a:close/>
                    <a:moveTo>
                      <a:pt x="16" y="430"/>
                    </a:moveTo>
                    <a:lnTo>
                      <a:pt x="14" y="430"/>
                    </a:lnTo>
                    <a:lnTo>
                      <a:pt x="16" y="430"/>
                    </a:lnTo>
                    <a:lnTo>
                      <a:pt x="14" y="430"/>
                    </a:lnTo>
                    <a:lnTo>
                      <a:pt x="16" y="430"/>
                    </a:lnTo>
                    <a:lnTo>
                      <a:pt x="14" y="430"/>
                    </a:lnTo>
                    <a:lnTo>
                      <a:pt x="16" y="430"/>
                    </a:lnTo>
                    <a:close/>
                    <a:moveTo>
                      <a:pt x="26" y="430"/>
                    </a:moveTo>
                    <a:lnTo>
                      <a:pt x="28" y="430"/>
                    </a:lnTo>
                    <a:lnTo>
                      <a:pt x="26" y="430"/>
                    </a:lnTo>
                    <a:close/>
                    <a:moveTo>
                      <a:pt x="14" y="430"/>
                    </a:moveTo>
                    <a:lnTo>
                      <a:pt x="14" y="428"/>
                    </a:lnTo>
                    <a:lnTo>
                      <a:pt x="14" y="430"/>
                    </a:lnTo>
                    <a:close/>
                    <a:moveTo>
                      <a:pt x="21" y="430"/>
                    </a:moveTo>
                    <a:lnTo>
                      <a:pt x="21" y="428"/>
                    </a:lnTo>
                    <a:lnTo>
                      <a:pt x="21" y="430"/>
                    </a:lnTo>
                    <a:close/>
                    <a:moveTo>
                      <a:pt x="12" y="428"/>
                    </a:moveTo>
                    <a:lnTo>
                      <a:pt x="12" y="430"/>
                    </a:lnTo>
                    <a:lnTo>
                      <a:pt x="12" y="428"/>
                    </a:lnTo>
                    <a:close/>
                    <a:moveTo>
                      <a:pt x="19" y="430"/>
                    </a:moveTo>
                    <a:lnTo>
                      <a:pt x="16" y="430"/>
                    </a:lnTo>
                    <a:lnTo>
                      <a:pt x="16" y="428"/>
                    </a:lnTo>
                    <a:lnTo>
                      <a:pt x="19" y="428"/>
                    </a:lnTo>
                    <a:lnTo>
                      <a:pt x="19" y="430"/>
                    </a:lnTo>
                    <a:close/>
                    <a:moveTo>
                      <a:pt x="192" y="430"/>
                    </a:moveTo>
                    <a:lnTo>
                      <a:pt x="192" y="428"/>
                    </a:lnTo>
                    <a:lnTo>
                      <a:pt x="190" y="428"/>
                    </a:lnTo>
                    <a:lnTo>
                      <a:pt x="192" y="428"/>
                    </a:lnTo>
                    <a:lnTo>
                      <a:pt x="192" y="430"/>
                    </a:lnTo>
                    <a:close/>
                    <a:moveTo>
                      <a:pt x="21" y="430"/>
                    </a:moveTo>
                    <a:lnTo>
                      <a:pt x="21" y="428"/>
                    </a:lnTo>
                    <a:lnTo>
                      <a:pt x="21" y="430"/>
                    </a:lnTo>
                    <a:close/>
                    <a:moveTo>
                      <a:pt x="26" y="428"/>
                    </a:moveTo>
                    <a:lnTo>
                      <a:pt x="26" y="430"/>
                    </a:lnTo>
                    <a:lnTo>
                      <a:pt x="24" y="430"/>
                    </a:lnTo>
                    <a:lnTo>
                      <a:pt x="24" y="428"/>
                    </a:lnTo>
                    <a:lnTo>
                      <a:pt x="26" y="428"/>
                    </a:lnTo>
                    <a:close/>
                    <a:moveTo>
                      <a:pt x="16" y="428"/>
                    </a:moveTo>
                    <a:lnTo>
                      <a:pt x="14" y="428"/>
                    </a:lnTo>
                    <a:lnTo>
                      <a:pt x="16" y="428"/>
                    </a:lnTo>
                    <a:close/>
                    <a:moveTo>
                      <a:pt x="19" y="428"/>
                    </a:moveTo>
                    <a:lnTo>
                      <a:pt x="19" y="430"/>
                    </a:lnTo>
                    <a:lnTo>
                      <a:pt x="19" y="428"/>
                    </a:lnTo>
                    <a:close/>
                    <a:moveTo>
                      <a:pt x="26" y="428"/>
                    </a:moveTo>
                    <a:lnTo>
                      <a:pt x="26" y="430"/>
                    </a:lnTo>
                    <a:lnTo>
                      <a:pt x="26" y="428"/>
                    </a:lnTo>
                    <a:close/>
                    <a:moveTo>
                      <a:pt x="12" y="428"/>
                    </a:moveTo>
                    <a:lnTo>
                      <a:pt x="14" y="428"/>
                    </a:lnTo>
                    <a:lnTo>
                      <a:pt x="12" y="428"/>
                    </a:lnTo>
                    <a:close/>
                    <a:moveTo>
                      <a:pt x="194" y="428"/>
                    </a:moveTo>
                    <a:lnTo>
                      <a:pt x="192" y="428"/>
                    </a:lnTo>
                    <a:lnTo>
                      <a:pt x="194" y="428"/>
                    </a:lnTo>
                    <a:close/>
                    <a:moveTo>
                      <a:pt x="192" y="428"/>
                    </a:moveTo>
                    <a:lnTo>
                      <a:pt x="194" y="428"/>
                    </a:lnTo>
                    <a:lnTo>
                      <a:pt x="192" y="428"/>
                    </a:lnTo>
                    <a:lnTo>
                      <a:pt x="194" y="430"/>
                    </a:lnTo>
                    <a:lnTo>
                      <a:pt x="192" y="430"/>
                    </a:lnTo>
                    <a:lnTo>
                      <a:pt x="192" y="428"/>
                    </a:lnTo>
                    <a:close/>
                    <a:moveTo>
                      <a:pt x="194" y="425"/>
                    </a:moveTo>
                    <a:lnTo>
                      <a:pt x="194" y="428"/>
                    </a:lnTo>
                    <a:lnTo>
                      <a:pt x="192" y="428"/>
                    </a:lnTo>
                    <a:lnTo>
                      <a:pt x="192" y="425"/>
                    </a:lnTo>
                    <a:lnTo>
                      <a:pt x="194" y="425"/>
                    </a:lnTo>
                    <a:close/>
                    <a:moveTo>
                      <a:pt x="199" y="425"/>
                    </a:moveTo>
                    <a:lnTo>
                      <a:pt x="197" y="425"/>
                    </a:lnTo>
                    <a:lnTo>
                      <a:pt x="199" y="425"/>
                    </a:lnTo>
                    <a:close/>
                    <a:moveTo>
                      <a:pt x="14" y="425"/>
                    </a:moveTo>
                    <a:lnTo>
                      <a:pt x="12" y="425"/>
                    </a:lnTo>
                    <a:lnTo>
                      <a:pt x="14" y="425"/>
                    </a:lnTo>
                    <a:lnTo>
                      <a:pt x="14" y="423"/>
                    </a:lnTo>
                    <a:lnTo>
                      <a:pt x="14" y="425"/>
                    </a:lnTo>
                    <a:lnTo>
                      <a:pt x="14" y="423"/>
                    </a:lnTo>
                    <a:lnTo>
                      <a:pt x="14" y="425"/>
                    </a:lnTo>
                    <a:close/>
                    <a:moveTo>
                      <a:pt x="194" y="423"/>
                    </a:moveTo>
                    <a:lnTo>
                      <a:pt x="197" y="423"/>
                    </a:lnTo>
                    <a:lnTo>
                      <a:pt x="194" y="423"/>
                    </a:lnTo>
                    <a:lnTo>
                      <a:pt x="197" y="423"/>
                    </a:lnTo>
                    <a:lnTo>
                      <a:pt x="197" y="425"/>
                    </a:lnTo>
                    <a:lnTo>
                      <a:pt x="197" y="423"/>
                    </a:lnTo>
                    <a:lnTo>
                      <a:pt x="197" y="425"/>
                    </a:lnTo>
                    <a:lnTo>
                      <a:pt x="197" y="423"/>
                    </a:lnTo>
                    <a:lnTo>
                      <a:pt x="194" y="423"/>
                    </a:lnTo>
                    <a:lnTo>
                      <a:pt x="197" y="423"/>
                    </a:lnTo>
                    <a:lnTo>
                      <a:pt x="194" y="423"/>
                    </a:lnTo>
                    <a:lnTo>
                      <a:pt x="197" y="423"/>
                    </a:lnTo>
                    <a:lnTo>
                      <a:pt x="194" y="423"/>
                    </a:lnTo>
                    <a:close/>
                    <a:moveTo>
                      <a:pt x="199" y="421"/>
                    </a:moveTo>
                    <a:lnTo>
                      <a:pt x="199" y="423"/>
                    </a:lnTo>
                    <a:lnTo>
                      <a:pt x="199" y="421"/>
                    </a:lnTo>
                    <a:lnTo>
                      <a:pt x="199" y="423"/>
                    </a:lnTo>
                    <a:lnTo>
                      <a:pt x="199" y="421"/>
                    </a:lnTo>
                    <a:close/>
                    <a:moveTo>
                      <a:pt x="197" y="423"/>
                    </a:moveTo>
                    <a:lnTo>
                      <a:pt x="197" y="421"/>
                    </a:lnTo>
                    <a:lnTo>
                      <a:pt x="197" y="423"/>
                    </a:lnTo>
                    <a:lnTo>
                      <a:pt x="197" y="421"/>
                    </a:lnTo>
                    <a:lnTo>
                      <a:pt x="197" y="423"/>
                    </a:lnTo>
                    <a:close/>
                    <a:moveTo>
                      <a:pt x="197" y="421"/>
                    </a:moveTo>
                    <a:lnTo>
                      <a:pt x="197" y="423"/>
                    </a:lnTo>
                    <a:lnTo>
                      <a:pt x="197" y="421"/>
                    </a:lnTo>
                    <a:lnTo>
                      <a:pt x="197" y="423"/>
                    </a:lnTo>
                    <a:lnTo>
                      <a:pt x="194" y="423"/>
                    </a:lnTo>
                    <a:lnTo>
                      <a:pt x="197" y="423"/>
                    </a:lnTo>
                    <a:lnTo>
                      <a:pt x="194" y="423"/>
                    </a:lnTo>
                    <a:lnTo>
                      <a:pt x="197" y="423"/>
                    </a:lnTo>
                    <a:lnTo>
                      <a:pt x="194" y="421"/>
                    </a:lnTo>
                    <a:lnTo>
                      <a:pt x="197" y="421"/>
                    </a:lnTo>
                    <a:close/>
                    <a:moveTo>
                      <a:pt x="19" y="421"/>
                    </a:moveTo>
                    <a:lnTo>
                      <a:pt x="19" y="423"/>
                    </a:lnTo>
                    <a:lnTo>
                      <a:pt x="16" y="423"/>
                    </a:lnTo>
                    <a:lnTo>
                      <a:pt x="19" y="423"/>
                    </a:lnTo>
                    <a:lnTo>
                      <a:pt x="16" y="423"/>
                    </a:lnTo>
                    <a:lnTo>
                      <a:pt x="16" y="421"/>
                    </a:lnTo>
                    <a:lnTo>
                      <a:pt x="19" y="421"/>
                    </a:lnTo>
                    <a:close/>
                    <a:moveTo>
                      <a:pt x="14" y="421"/>
                    </a:moveTo>
                    <a:lnTo>
                      <a:pt x="14" y="423"/>
                    </a:lnTo>
                    <a:lnTo>
                      <a:pt x="14" y="421"/>
                    </a:lnTo>
                    <a:close/>
                    <a:moveTo>
                      <a:pt x="197" y="421"/>
                    </a:moveTo>
                    <a:lnTo>
                      <a:pt x="194" y="421"/>
                    </a:lnTo>
                    <a:lnTo>
                      <a:pt x="197" y="421"/>
                    </a:lnTo>
                    <a:close/>
                    <a:moveTo>
                      <a:pt x="199" y="421"/>
                    </a:moveTo>
                    <a:lnTo>
                      <a:pt x="197" y="421"/>
                    </a:lnTo>
                    <a:lnTo>
                      <a:pt x="199" y="421"/>
                    </a:lnTo>
                    <a:close/>
                    <a:moveTo>
                      <a:pt x="192" y="421"/>
                    </a:moveTo>
                    <a:lnTo>
                      <a:pt x="192" y="418"/>
                    </a:lnTo>
                    <a:lnTo>
                      <a:pt x="192" y="421"/>
                    </a:lnTo>
                    <a:close/>
                    <a:moveTo>
                      <a:pt x="26" y="421"/>
                    </a:moveTo>
                    <a:lnTo>
                      <a:pt x="26" y="418"/>
                    </a:lnTo>
                    <a:lnTo>
                      <a:pt x="26" y="421"/>
                    </a:lnTo>
                    <a:close/>
                    <a:moveTo>
                      <a:pt x="197" y="418"/>
                    </a:moveTo>
                    <a:lnTo>
                      <a:pt x="197" y="421"/>
                    </a:lnTo>
                    <a:lnTo>
                      <a:pt x="197" y="418"/>
                    </a:lnTo>
                    <a:close/>
                    <a:moveTo>
                      <a:pt x="197" y="421"/>
                    </a:moveTo>
                    <a:lnTo>
                      <a:pt x="194" y="421"/>
                    </a:lnTo>
                    <a:lnTo>
                      <a:pt x="194" y="418"/>
                    </a:lnTo>
                    <a:lnTo>
                      <a:pt x="194" y="421"/>
                    </a:lnTo>
                    <a:lnTo>
                      <a:pt x="194" y="418"/>
                    </a:lnTo>
                    <a:lnTo>
                      <a:pt x="197" y="418"/>
                    </a:lnTo>
                    <a:lnTo>
                      <a:pt x="197" y="421"/>
                    </a:lnTo>
                    <a:close/>
                    <a:moveTo>
                      <a:pt x="14" y="418"/>
                    </a:moveTo>
                    <a:lnTo>
                      <a:pt x="12" y="418"/>
                    </a:lnTo>
                    <a:lnTo>
                      <a:pt x="14" y="418"/>
                    </a:lnTo>
                    <a:close/>
                    <a:moveTo>
                      <a:pt x="197" y="418"/>
                    </a:moveTo>
                    <a:lnTo>
                      <a:pt x="197" y="416"/>
                    </a:lnTo>
                    <a:lnTo>
                      <a:pt x="197" y="418"/>
                    </a:lnTo>
                    <a:close/>
                    <a:moveTo>
                      <a:pt x="197" y="418"/>
                    </a:moveTo>
                    <a:lnTo>
                      <a:pt x="197" y="416"/>
                    </a:lnTo>
                    <a:lnTo>
                      <a:pt x="197" y="418"/>
                    </a:lnTo>
                    <a:close/>
                    <a:moveTo>
                      <a:pt x="14" y="414"/>
                    </a:moveTo>
                    <a:lnTo>
                      <a:pt x="14" y="416"/>
                    </a:lnTo>
                    <a:lnTo>
                      <a:pt x="14" y="414"/>
                    </a:lnTo>
                    <a:close/>
                    <a:moveTo>
                      <a:pt x="194" y="414"/>
                    </a:moveTo>
                    <a:lnTo>
                      <a:pt x="194" y="416"/>
                    </a:lnTo>
                    <a:lnTo>
                      <a:pt x="194" y="414"/>
                    </a:lnTo>
                    <a:close/>
                    <a:moveTo>
                      <a:pt x="19" y="414"/>
                    </a:moveTo>
                    <a:lnTo>
                      <a:pt x="19" y="416"/>
                    </a:lnTo>
                    <a:lnTo>
                      <a:pt x="19" y="414"/>
                    </a:lnTo>
                    <a:lnTo>
                      <a:pt x="21" y="414"/>
                    </a:lnTo>
                    <a:lnTo>
                      <a:pt x="19" y="414"/>
                    </a:lnTo>
                    <a:lnTo>
                      <a:pt x="21" y="414"/>
                    </a:lnTo>
                    <a:lnTo>
                      <a:pt x="19" y="414"/>
                    </a:lnTo>
                    <a:lnTo>
                      <a:pt x="21" y="414"/>
                    </a:lnTo>
                    <a:lnTo>
                      <a:pt x="19" y="414"/>
                    </a:lnTo>
                    <a:close/>
                    <a:moveTo>
                      <a:pt x="273" y="414"/>
                    </a:moveTo>
                    <a:lnTo>
                      <a:pt x="275" y="414"/>
                    </a:lnTo>
                    <a:lnTo>
                      <a:pt x="275" y="416"/>
                    </a:lnTo>
                    <a:lnTo>
                      <a:pt x="273" y="416"/>
                    </a:lnTo>
                    <a:lnTo>
                      <a:pt x="270" y="416"/>
                    </a:lnTo>
                    <a:lnTo>
                      <a:pt x="270" y="414"/>
                    </a:lnTo>
                    <a:lnTo>
                      <a:pt x="273" y="414"/>
                    </a:lnTo>
                    <a:close/>
                    <a:moveTo>
                      <a:pt x="190" y="414"/>
                    </a:moveTo>
                    <a:lnTo>
                      <a:pt x="190" y="411"/>
                    </a:lnTo>
                    <a:lnTo>
                      <a:pt x="190" y="414"/>
                    </a:lnTo>
                    <a:close/>
                    <a:moveTo>
                      <a:pt x="194" y="411"/>
                    </a:moveTo>
                    <a:lnTo>
                      <a:pt x="194" y="414"/>
                    </a:lnTo>
                    <a:lnTo>
                      <a:pt x="194" y="411"/>
                    </a:lnTo>
                    <a:lnTo>
                      <a:pt x="194" y="414"/>
                    </a:lnTo>
                    <a:lnTo>
                      <a:pt x="194" y="411"/>
                    </a:lnTo>
                    <a:close/>
                    <a:moveTo>
                      <a:pt x="192" y="411"/>
                    </a:moveTo>
                    <a:lnTo>
                      <a:pt x="192" y="414"/>
                    </a:lnTo>
                    <a:lnTo>
                      <a:pt x="194" y="414"/>
                    </a:lnTo>
                    <a:lnTo>
                      <a:pt x="192" y="414"/>
                    </a:lnTo>
                    <a:lnTo>
                      <a:pt x="194" y="414"/>
                    </a:lnTo>
                    <a:lnTo>
                      <a:pt x="192" y="414"/>
                    </a:lnTo>
                    <a:lnTo>
                      <a:pt x="194" y="414"/>
                    </a:lnTo>
                    <a:lnTo>
                      <a:pt x="192" y="414"/>
                    </a:lnTo>
                    <a:lnTo>
                      <a:pt x="192" y="416"/>
                    </a:lnTo>
                    <a:lnTo>
                      <a:pt x="194" y="416"/>
                    </a:lnTo>
                    <a:lnTo>
                      <a:pt x="197" y="416"/>
                    </a:lnTo>
                    <a:lnTo>
                      <a:pt x="194" y="416"/>
                    </a:lnTo>
                    <a:lnTo>
                      <a:pt x="197" y="416"/>
                    </a:lnTo>
                    <a:lnTo>
                      <a:pt x="194" y="416"/>
                    </a:lnTo>
                    <a:lnTo>
                      <a:pt x="194" y="418"/>
                    </a:lnTo>
                    <a:lnTo>
                      <a:pt x="194" y="416"/>
                    </a:lnTo>
                    <a:lnTo>
                      <a:pt x="192" y="416"/>
                    </a:lnTo>
                    <a:lnTo>
                      <a:pt x="192" y="414"/>
                    </a:lnTo>
                    <a:lnTo>
                      <a:pt x="192" y="411"/>
                    </a:lnTo>
                    <a:close/>
                    <a:moveTo>
                      <a:pt x="192" y="411"/>
                    </a:moveTo>
                    <a:lnTo>
                      <a:pt x="194" y="411"/>
                    </a:lnTo>
                    <a:lnTo>
                      <a:pt x="192" y="411"/>
                    </a:lnTo>
                    <a:lnTo>
                      <a:pt x="192" y="414"/>
                    </a:lnTo>
                    <a:lnTo>
                      <a:pt x="192" y="411"/>
                    </a:lnTo>
                    <a:close/>
                    <a:moveTo>
                      <a:pt x="197" y="411"/>
                    </a:moveTo>
                    <a:lnTo>
                      <a:pt x="199" y="411"/>
                    </a:lnTo>
                    <a:lnTo>
                      <a:pt x="197" y="411"/>
                    </a:lnTo>
                    <a:close/>
                    <a:moveTo>
                      <a:pt x="199" y="409"/>
                    </a:moveTo>
                    <a:lnTo>
                      <a:pt x="199" y="406"/>
                    </a:lnTo>
                    <a:lnTo>
                      <a:pt x="199" y="409"/>
                    </a:lnTo>
                    <a:close/>
                    <a:moveTo>
                      <a:pt x="197" y="406"/>
                    </a:moveTo>
                    <a:lnTo>
                      <a:pt x="197" y="409"/>
                    </a:lnTo>
                    <a:lnTo>
                      <a:pt x="199" y="409"/>
                    </a:lnTo>
                    <a:lnTo>
                      <a:pt x="197" y="409"/>
                    </a:lnTo>
                    <a:lnTo>
                      <a:pt x="197" y="406"/>
                    </a:lnTo>
                    <a:lnTo>
                      <a:pt x="194" y="406"/>
                    </a:lnTo>
                    <a:lnTo>
                      <a:pt x="197" y="406"/>
                    </a:lnTo>
                    <a:close/>
                    <a:moveTo>
                      <a:pt x="9" y="406"/>
                    </a:moveTo>
                    <a:lnTo>
                      <a:pt x="7" y="406"/>
                    </a:lnTo>
                    <a:lnTo>
                      <a:pt x="9" y="406"/>
                    </a:lnTo>
                    <a:close/>
                    <a:moveTo>
                      <a:pt x="9" y="404"/>
                    </a:moveTo>
                    <a:lnTo>
                      <a:pt x="7" y="404"/>
                    </a:lnTo>
                    <a:lnTo>
                      <a:pt x="9" y="404"/>
                    </a:lnTo>
                    <a:close/>
                    <a:moveTo>
                      <a:pt x="9" y="404"/>
                    </a:moveTo>
                    <a:lnTo>
                      <a:pt x="9" y="402"/>
                    </a:lnTo>
                    <a:lnTo>
                      <a:pt x="9" y="404"/>
                    </a:lnTo>
                    <a:close/>
                    <a:moveTo>
                      <a:pt x="7" y="402"/>
                    </a:moveTo>
                    <a:lnTo>
                      <a:pt x="7" y="404"/>
                    </a:lnTo>
                    <a:lnTo>
                      <a:pt x="9" y="404"/>
                    </a:lnTo>
                    <a:lnTo>
                      <a:pt x="7" y="404"/>
                    </a:lnTo>
                    <a:lnTo>
                      <a:pt x="7" y="402"/>
                    </a:lnTo>
                    <a:close/>
                    <a:moveTo>
                      <a:pt x="9" y="402"/>
                    </a:moveTo>
                    <a:lnTo>
                      <a:pt x="9" y="404"/>
                    </a:lnTo>
                    <a:lnTo>
                      <a:pt x="9" y="402"/>
                    </a:lnTo>
                    <a:close/>
                    <a:moveTo>
                      <a:pt x="7" y="402"/>
                    </a:moveTo>
                    <a:lnTo>
                      <a:pt x="9" y="402"/>
                    </a:lnTo>
                    <a:lnTo>
                      <a:pt x="7" y="402"/>
                    </a:lnTo>
                    <a:lnTo>
                      <a:pt x="9" y="402"/>
                    </a:lnTo>
                    <a:lnTo>
                      <a:pt x="7" y="402"/>
                    </a:lnTo>
                    <a:close/>
                    <a:moveTo>
                      <a:pt x="180" y="402"/>
                    </a:moveTo>
                    <a:lnTo>
                      <a:pt x="178" y="402"/>
                    </a:lnTo>
                    <a:lnTo>
                      <a:pt x="180" y="402"/>
                    </a:lnTo>
                    <a:close/>
                    <a:moveTo>
                      <a:pt x="173" y="402"/>
                    </a:moveTo>
                    <a:lnTo>
                      <a:pt x="171" y="402"/>
                    </a:lnTo>
                    <a:lnTo>
                      <a:pt x="173" y="402"/>
                    </a:lnTo>
                    <a:lnTo>
                      <a:pt x="171" y="402"/>
                    </a:lnTo>
                    <a:lnTo>
                      <a:pt x="173" y="402"/>
                    </a:lnTo>
                    <a:close/>
                    <a:moveTo>
                      <a:pt x="9" y="399"/>
                    </a:moveTo>
                    <a:lnTo>
                      <a:pt x="9" y="402"/>
                    </a:lnTo>
                    <a:lnTo>
                      <a:pt x="7" y="402"/>
                    </a:lnTo>
                    <a:lnTo>
                      <a:pt x="9" y="399"/>
                    </a:lnTo>
                    <a:lnTo>
                      <a:pt x="9" y="402"/>
                    </a:lnTo>
                    <a:lnTo>
                      <a:pt x="9" y="399"/>
                    </a:lnTo>
                    <a:close/>
                    <a:moveTo>
                      <a:pt x="175" y="399"/>
                    </a:moveTo>
                    <a:lnTo>
                      <a:pt x="178" y="399"/>
                    </a:lnTo>
                    <a:lnTo>
                      <a:pt x="175" y="399"/>
                    </a:lnTo>
                    <a:close/>
                    <a:moveTo>
                      <a:pt x="204" y="399"/>
                    </a:moveTo>
                    <a:lnTo>
                      <a:pt x="202" y="399"/>
                    </a:lnTo>
                    <a:lnTo>
                      <a:pt x="204" y="399"/>
                    </a:lnTo>
                    <a:close/>
                    <a:moveTo>
                      <a:pt x="9" y="399"/>
                    </a:moveTo>
                    <a:lnTo>
                      <a:pt x="7" y="399"/>
                    </a:lnTo>
                    <a:lnTo>
                      <a:pt x="9" y="399"/>
                    </a:lnTo>
                    <a:close/>
                    <a:moveTo>
                      <a:pt x="7" y="399"/>
                    </a:moveTo>
                    <a:lnTo>
                      <a:pt x="7" y="397"/>
                    </a:lnTo>
                    <a:lnTo>
                      <a:pt x="7" y="399"/>
                    </a:lnTo>
                    <a:close/>
                    <a:moveTo>
                      <a:pt x="213" y="397"/>
                    </a:moveTo>
                    <a:lnTo>
                      <a:pt x="213" y="399"/>
                    </a:lnTo>
                    <a:lnTo>
                      <a:pt x="213" y="397"/>
                    </a:lnTo>
                    <a:close/>
                    <a:moveTo>
                      <a:pt x="209" y="397"/>
                    </a:moveTo>
                    <a:lnTo>
                      <a:pt x="206" y="397"/>
                    </a:lnTo>
                    <a:lnTo>
                      <a:pt x="209" y="397"/>
                    </a:lnTo>
                    <a:close/>
                    <a:moveTo>
                      <a:pt x="206" y="397"/>
                    </a:moveTo>
                    <a:lnTo>
                      <a:pt x="204" y="397"/>
                    </a:lnTo>
                    <a:lnTo>
                      <a:pt x="206" y="397"/>
                    </a:lnTo>
                    <a:close/>
                    <a:moveTo>
                      <a:pt x="5" y="397"/>
                    </a:moveTo>
                    <a:lnTo>
                      <a:pt x="5" y="395"/>
                    </a:lnTo>
                    <a:lnTo>
                      <a:pt x="5" y="397"/>
                    </a:lnTo>
                    <a:close/>
                    <a:moveTo>
                      <a:pt x="211" y="395"/>
                    </a:moveTo>
                    <a:lnTo>
                      <a:pt x="213" y="395"/>
                    </a:lnTo>
                    <a:lnTo>
                      <a:pt x="211" y="395"/>
                    </a:lnTo>
                    <a:lnTo>
                      <a:pt x="211" y="397"/>
                    </a:lnTo>
                    <a:lnTo>
                      <a:pt x="211" y="395"/>
                    </a:lnTo>
                    <a:close/>
                    <a:moveTo>
                      <a:pt x="209" y="395"/>
                    </a:moveTo>
                    <a:lnTo>
                      <a:pt x="209" y="397"/>
                    </a:lnTo>
                    <a:lnTo>
                      <a:pt x="209" y="395"/>
                    </a:lnTo>
                    <a:close/>
                    <a:moveTo>
                      <a:pt x="218" y="395"/>
                    </a:moveTo>
                    <a:lnTo>
                      <a:pt x="216" y="395"/>
                    </a:lnTo>
                    <a:lnTo>
                      <a:pt x="218" y="395"/>
                    </a:lnTo>
                    <a:close/>
                    <a:moveTo>
                      <a:pt x="216" y="395"/>
                    </a:moveTo>
                    <a:lnTo>
                      <a:pt x="218" y="395"/>
                    </a:lnTo>
                    <a:lnTo>
                      <a:pt x="216" y="395"/>
                    </a:lnTo>
                    <a:close/>
                    <a:moveTo>
                      <a:pt x="228" y="395"/>
                    </a:moveTo>
                    <a:lnTo>
                      <a:pt x="228" y="392"/>
                    </a:lnTo>
                    <a:lnTo>
                      <a:pt x="228" y="395"/>
                    </a:lnTo>
                    <a:close/>
                    <a:moveTo>
                      <a:pt x="213" y="395"/>
                    </a:moveTo>
                    <a:lnTo>
                      <a:pt x="216" y="395"/>
                    </a:lnTo>
                    <a:lnTo>
                      <a:pt x="213" y="395"/>
                    </a:lnTo>
                    <a:lnTo>
                      <a:pt x="213" y="397"/>
                    </a:lnTo>
                    <a:lnTo>
                      <a:pt x="216" y="397"/>
                    </a:lnTo>
                    <a:lnTo>
                      <a:pt x="213" y="397"/>
                    </a:lnTo>
                    <a:lnTo>
                      <a:pt x="213" y="395"/>
                    </a:lnTo>
                    <a:lnTo>
                      <a:pt x="213" y="392"/>
                    </a:lnTo>
                    <a:lnTo>
                      <a:pt x="213" y="395"/>
                    </a:lnTo>
                    <a:close/>
                    <a:moveTo>
                      <a:pt x="5" y="392"/>
                    </a:moveTo>
                    <a:lnTo>
                      <a:pt x="7" y="392"/>
                    </a:lnTo>
                    <a:lnTo>
                      <a:pt x="5" y="392"/>
                    </a:lnTo>
                    <a:lnTo>
                      <a:pt x="5" y="395"/>
                    </a:lnTo>
                    <a:lnTo>
                      <a:pt x="7" y="392"/>
                    </a:lnTo>
                    <a:lnTo>
                      <a:pt x="7" y="395"/>
                    </a:lnTo>
                    <a:lnTo>
                      <a:pt x="5" y="395"/>
                    </a:lnTo>
                    <a:lnTo>
                      <a:pt x="5" y="392"/>
                    </a:lnTo>
                    <a:close/>
                    <a:moveTo>
                      <a:pt x="7" y="390"/>
                    </a:moveTo>
                    <a:lnTo>
                      <a:pt x="7" y="392"/>
                    </a:lnTo>
                    <a:lnTo>
                      <a:pt x="7" y="390"/>
                    </a:lnTo>
                    <a:close/>
                    <a:moveTo>
                      <a:pt x="223" y="392"/>
                    </a:moveTo>
                    <a:lnTo>
                      <a:pt x="223" y="390"/>
                    </a:lnTo>
                    <a:lnTo>
                      <a:pt x="223" y="392"/>
                    </a:lnTo>
                    <a:close/>
                    <a:moveTo>
                      <a:pt x="7" y="390"/>
                    </a:moveTo>
                    <a:lnTo>
                      <a:pt x="9" y="390"/>
                    </a:lnTo>
                    <a:lnTo>
                      <a:pt x="7" y="392"/>
                    </a:lnTo>
                    <a:lnTo>
                      <a:pt x="9" y="392"/>
                    </a:lnTo>
                    <a:lnTo>
                      <a:pt x="7" y="392"/>
                    </a:lnTo>
                    <a:lnTo>
                      <a:pt x="7" y="390"/>
                    </a:lnTo>
                    <a:close/>
                    <a:moveTo>
                      <a:pt x="218" y="390"/>
                    </a:moveTo>
                    <a:lnTo>
                      <a:pt x="221" y="390"/>
                    </a:lnTo>
                    <a:lnTo>
                      <a:pt x="221" y="392"/>
                    </a:lnTo>
                    <a:lnTo>
                      <a:pt x="223" y="392"/>
                    </a:lnTo>
                    <a:lnTo>
                      <a:pt x="221" y="392"/>
                    </a:lnTo>
                    <a:lnTo>
                      <a:pt x="221" y="390"/>
                    </a:lnTo>
                    <a:lnTo>
                      <a:pt x="218" y="390"/>
                    </a:lnTo>
                    <a:close/>
                    <a:moveTo>
                      <a:pt x="221" y="387"/>
                    </a:moveTo>
                    <a:lnTo>
                      <a:pt x="221" y="390"/>
                    </a:lnTo>
                    <a:lnTo>
                      <a:pt x="223" y="390"/>
                    </a:lnTo>
                    <a:lnTo>
                      <a:pt x="221" y="390"/>
                    </a:lnTo>
                    <a:lnTo>
                      <a:pt x="221" y="387"/>
                    </a:lnTo>
                    <a:close/>
                    <a:moveTo>
                      <a:pt x="0" y="390"/>
                    </a:moveTo>
                    <a:lnTo>
                      <a:pt x="0" y="387"/>
                    </a:lnTo>
                    <a:lnTo>
                      <a:pt x="0" y="390"/>
                    </a:lnTo>
                    <a:close/>
                    <a:moveTo>
                      <a:pt x="223" y="390"/>
                    </a:moveTo>
                    <a:lnTo>
                      <a:pt x="223" y="387"/>
                    </a:lnTo>
                    <a:lnTo>
                      <a:pt x="223" y="390"/>
                    </a:lnTo>
                    <a:close/>
                    <a:moveTo>
                      <a:pt x="218" y="387"/>
                    </a:moveTo>
                    <a:lnTo>
                      <a:pt x="216" y="387"/>
                    </a:lnTo>
                    <a:lnTo>
                      <a:pt x="218" y="387"/>
                    </a:lnTo>
                    <a:close/>
                    <a:moveTo>
                      <a:pt x="237" y="387"/>
                    </a:moveTo>
                    <a:lnTo>
                      <a:pt x="235" y="387"/>
                    </a:lnTo>
                    <a:lnTo>
                      <a:pt x="237" y="387"/>
                    </a:lnTo>
                    <a:lnTo>
                      <a:pt x="235" y="387"/>
                    </a:lnTo>
                    <a:lnTo>
                      <a:pt x="235" y="390"/>
                    </a:lnTo>
                    <a:lnTo>
                      <a:pt x="235" y="387"/>
                    </a:lnTo>
                    <a:lnTo>
                      <a:pt x="237" y="387"/>
                    </a:lnTo>
                    <a:close/>
                    <a:moveTo>
                      <a:pt x="230" y="385"/>
                    </a:moveTo>
                    <a:lnTo>
                      <a:pt x="230" y="387"/>
                    </a:lnTo>
                    <a:lnTo>
                      <a:pt x="230" y="385"/>
                    </a:lnTo>
                    <a:lnTo>
                      <a:pt x="230" y="387"/>
                    </a:lnTo>
                    <a:lnTo>
                      <a:pt x="230" y="390"/>
                    </a:lnTo>
                    <a:lnTo>
                      <a:pt x="230" y="387"/>
                    </a:lnTo>
                    <a:lnTo>
                      <a:pt x="230" y="385"/>
                    </a:lnTo>
                    <a:close/>
                    <a:moveTo>
                      <a:pt x="221" y="387"/>
                    </a:moveTo>
                    <a:lnTo>
                      <a:pt x="221" y="385"/>
                    </a:lnTo>
                    <a:lnTo>
                      <a:pt x="221" y="387"/>
                    </a:lnTo>
                    <a:close/>
                    <a:moveTo>
                      <a:pt x="0" y="385"/>
                    </a:moveTo>
                    <a:lnTo>
                      <a:pt x="2" y="385"/>
                    </a:lnTo>
                    <a:lnTo>
                      <a:pt x="2" y="387"/>
                    </a:lnTo>
                    <a:lnTo>
                      <a:pt x="0" y="387"/>
                    </a:lnTo>
                    <a:lnTo>
                      <a:pt x="2" y="387"/>
                    </a:lnTo>
                    <a:lnTo>
                      <a:pt x="2" y="390"/>
                    </a:lnTo>
                    <a:lnTo>
                      <a:pt x="2" y="387"/>
                    </a:lnTo>
                    <a:lnTo>
                      <a:pt x="0" y="387"/>
                    </a:lnTo>
                    <a:lnTo>
                      <a:pt x="0" y="385"/>
                    </a:lnTo>
                    <a:close/>
                    <a:moveTo>
                      <a:pt x="5" y="385"/>
                    </a:moveTo>
                    <a:lnTo>
                      <a:pt x="2" y="383"/>
                    </a:lnTo>
                    <a:lnTo>
                      <a:pt x="5" y="383"/>
                    </a:lnTo>
                    <a:lnTo>
                      <a:pt x="5" y="385"/>
                    </a:lnTo>
                    <a:close/>
                    <a:moveTo>
                      <a:pt x="5" y="385"/>
                    </a:moveTo>
                    <a:lnTo>
                      <a:pt x="5" y="383"/>
                    </a:lnTo>
                    <a:lnTo>
                      <a:pt x="5" y="385"/>
                    </a:lnTo>
                    <a:close/>
                    <a:moveTo>
                      <a:pt x="249" y="383"/>
                    </a:moveTo>
                    <a:lnTo>
                      <a:pt x="251" y="383"/>
                    </a:lnTo>
                    <a:lnTo>
                      <a:pt x="249" y="383"/>
                    </a:lnTo>
                    <a:close/>
                    <a:moveTo>
                      <a:pt x="244" y="383"/>
                    </a:moveTo>
                    <a:lnTo>
                      <a:pt x="247" y="383"/>
                    </a:lnTo>
                    <a:lnTo>
                      <a:pt x="244" y="383"/>
                    </a:lnTo>
                    <a:lnTo>
                      <a:pt x="247" y="383"/>
                    </a:lnTo>
                    <a:lnTo>
                      <a:pt x="244" y="383"/>
                    </a:lnTo>
                    <a:close/>
                    <a:moveTo>
                      <a:pt x="244" y="383"/>
                    </a:moveTo>
                    <a:lnTo>
                      <a:pt x="242" y="383"/>
                    </a:lnTo>
                    <a:lnTo>
                      <a:pt x="242" y="385"/>
                    </a:lnTo>
                    <a:lnTo>
                      <a:pt x="242" y="383"/>
                    </a:lnTo>
                    <a:lnTo>
                      <a:pt x="242" y="385"/>
                    </a:lnTo>
                    <a:lnTo>
                      <a:pt x="239" y="385"/>
                    </a:lnTo>
                    <a:lnTo>
                      <a:pt x="239" y="387"/>
                    </a:lnTo>
                    <a:lnTo>
                      <a:pt x="237" y="387"/>
                    </a:lnTo>
                    <a:lnTo>
                      <a:pt x="237" y="385"/>
                    </a:lnTo>
                    <a:lnTo>
                      <a:pt x="237" y="387"/>
                    </a:lnTo>
                    <a:lnTo>
                      <a:pt x="235" y="387"/>
                    </a:lnTo>
                    <a:lnTo>
                      <a:pt x="237" y="387"/>
                    </a:lnTo>
                    <a:lnTo>
                      <a:pt x="237" y="385"/>
                    </a:lnTo>
                    <a:lnTo>
                      <a:pt x="237" y="387"/>
                    </a:lnTo>
                    <a:lnTo>
                      <a:pt x="237" y="385"/>
                    </a:lnTo>
                    <a:lnTo>
                      <a:pt x="239" y="385"/>
                    </a:lnTo>
                    <a:lnTo>
                      <a:pt x="239" y="383"/>
                    </a:lnTo>
                    <a:lnTo>
                      <a:pt x="242" y="383"/>
                    </a:lnTo>
                    <a:lnTo>
                      <a:pt x="244" y="383"/>
                    </a:lnTo>
                    <a:close/>
                    <a:moveTo>
                      <a:pt x="244" y="383"/>
                    </a:moveTo>
                    <a:lnTo>
                      <a:pt x="244" y="380"/>
                    </a:lnTo>
                    <a:lnTo>
                      <a:pt x="244" y="383"/>
                    </a:lnTo>
                    <a:close/>
                    <a:moveTo>
                      <a:pt x="237" y="383"/>
                    </a:moveTo>
                    <a:lnTo>
                      <a:pt x="237" y="380"/>
                    </a:lnTo>
                    <a:lnTo>
                      <a:pt x="237" y="383"/>
                    </a:lnTo>
                    <a:close/>
                    <a:moveTo>
                      <a:pt x="237" y="380"/>
                    </a:moveTo>
                    <a:lnTo>
                      <a:pt x="239" y="380"/>
                    </a:lnTo>
                    <a:lnTo>
                      <a:pt x="237" y="380"/>
                    </a:lnTo>
                    <a:lnTo>
                      <a:pt x="237" y="383"/>
                    </a:lnTo>
                    <a:lnTo>
                      <a:pt x="237" y="380"/>
                    </a:lnTo>
                    <a:lnTo>
                      <a:pt x="237" y="383"/>
                    </a:lnTo>
                    <a:lnTo>
                      <a:pt x="237" y="380"/>
                    </a:lnTo>
                    <a:lnTo>
                      <a:pt x="237" y="383"/>
                    </a:lnTo>
                    <a:lnTo>
                      <a:pt x="237" y="380"/>
                    </a:lnTo>
                    <a:lnTo>
                      <a:pt x="237" y="383"/>
                    </a:lnTo>
                    <a:lnTo>
                      <a:pt x="235" y="383"/>
                    </a:lnTo>
                    <a:lnTo>
                      <a:pt x="232" y="383"/>
                    </a:lnTo>
                    <a:lnTo>
                      <a:pt x="232" y="385"/>
                    </a:lnTo>
                    <a:lnTo>
                      <a:pt x="230" y="385"/>
                    </a:lnTo>
                    <a:lnTo>
                      <a:pt x="230" y="383"/>
                    </a:lnTo>
                    <a:lnTo>
                      <a:pt x="230" y="385"/>
                    </a:lnTo>
                    <a:lnTo>
                      <a:pt x="230" y="383"/>
                    </a:lnTo>
                    <a:lnTo>
                      <a:pt x="230" y="385"/>
                    </a:lnTo>
                    <a:lnTo>
                      <a:pt x="230" y="383"/>
                    </a:lnTo>
                    <a:lnTo>
                      <a:pt x="232" y="383"/>
                    </a:lnTo>
                    <a:lnTo>
                      <a:pt x="232" y="380"/>
                    </a:lnTo>
                    <a:lnTo>
                      <a:pt x="232" y="383"/>
                    </a:lnTo>
                    <a:lnTo>
                      <a:pt x="235" y="383"/>
                    </a:lnTo>
                    <a:lnTo>
                      <a:pt x="232" y="383"/>
                    </a:lnTo>
                    <a:lnTo>
                      <a:pt x="235" y="383"/>
                    </a:lnTo>
                    <a:lnTo>
                      <a:pt x="235" y="380"/>
                    </a:lnTo>
                    <a:lnTo>
                      <a:pt x="237" y="380"/>
                    </a:lnTo>
                    <a:lnTo>
                      <a:pt x="235" y="380"/>
                    </a:lnTo>
                    <a:lnTo>
                      <a:pt x="237" y="380"/>
                    </a:lnTo>
                    <a:close/>
                    <a:moveTo>
                      <a:pt x="249" y="380"/>
                    </a:moveTo>
                    <a:lnTo>
                      <a:pt x="251" y="380"/>
                    </a:lnTo>
                    <a:lnTo>
                      <a:pt x="249" y="380"/>
                    </a:lnTo>
                    <a:close/>
                    <a:moveTo>
                      <a:pt x="235" y="380"/>
                    </a:moveTo>
                    <a:lnTo>
                      <a:pt x="232" y="380"/>
                    </a:lnTo>
                    <a:lnTo>
                      <a:pt x="235" y="380"/>
                    </a:lnTo>
                    <a:lnTo>
                      <a:pt x="232" y="380"/>
                    </a:lnTo>
                    <a:lnTo>
                      <a:pt x="235" y="380"/>
                    </a:lnTo>
                    <a:close/>
                    <a:moveTo>
                      <a:pt x="232" y="380"/>
                    </a:moveTo>
                    <a:lnTo>
                      <a:pt x="232" y="378"/>
                    </a:lnTo>
                    <a:lnTo>
                      <a:pt x="235" y="380"/>
                    </a:lnTo>
                    <a:lnTo>
                      <a:pt x="232" y="380"/>
                    </a:lnTo>
                    <a:close/>
                    <a:moveTo>
                      <a:pt x="242" y="378"/>
                    </a:moveTo>
                    <a:lnTo>
                      <a:pt x="242" y="380"/>
                    </a:lnTo>
                    <a:lnTo>
                      <a:pt x="242" y="378"/>
                    </a:lnTo>
                    <a:close/>
                    <a:moveTo>
                      <a:pt x="237" y="378"/>
                    </a:moveTo>
                    <a:lnTo>
                      <a:pt x="237" y="380"/>
                    </a:lnTo>
                    <a:lnTo>
                      <a:pt x="237" y="378"/>
                    </a:lnTo>
                    <a:lnTo>
                      <a:pt x="235" y="378"/>
                    </a:lnTo>
                    <a:lnTo>
                      <a:pt x="237" y="378"/>
                    </a:lnTo>
                    <a:close/>
                    <a:moveTo>
                      <a:pt x="249" y="378"/>
                    </a:moveTo>
                    <a:lnTo>
                      <a:pt x="249" y="380"/>
                    </a:lnTo>
                    <a:lnTo>
                      <a:pt x="249" y="378"/>
                    </a:lnTo>
                    <a:close/>
                    <a:moveTo>
                      <a:pt x="254" y="376"/>
                    </a:moveTo>
                    <a:lnTo>
                      <a:pt x="256" y="376"/>
                    </a:lnTo>
                    <a:lnTo>
                      <a:pt x="256" y="378"/>
                    </a:lnTo>
                    <a:lnTo>
                      <a:pt x="254" y="378"/>
                    </a:lnTo>
                    <a:lnTo>
                      <a:pt x="256" y="378"/>
                    </a:lnTo>
                    <a:lnTo>
                      <a:pt x="254" y="378"/>
                    </a:lnTo>
                    <a:lnTo>
                      <a:pt x="254" y="376"/>
                    </a:lnTo>
                    <a:close/>
                    <a:moveTo>
                      <a:pt x="251" y="378"/>
                    </a:moveTo>
                    <a:lnTo>
                      <a:pt x="251" y="376"/>
                    </a:lnTo>
                    <a:lnTo>
                      <a:pt x="251" y="378"/>
                    </a:lnTo>
                    <a:close/>
                    <a:moveTo>
                      <a:pt x="254" y="376"/>
                    </a:moveTo>
                    <a:lnTo>
                      <a:pt x="251" y="376"/>
                    </a:lnTo>
                    <a:lnTo>
                      <a:pt x="251" y="378"/>
                    </a:lnTo>
                    <a:lnTo>
                      <a:pt x="251" y="376"/>
                    </a:lnTo>
                    <a:lnTo>
                      <a:pt x="254" y="376"/>
                    </a:lnTo>
                    <a:close/>
                    <a:moveTo>
                      <a:pt x="249" y="376"/>
                    </a:moveTo>
                    <a:lnTo>
                      <a:pt x="247" y="376"/>
                    </a:lnTo>
                    <a:lnTo>
                      <a:pt x="249" y="376"/>
                    </a:lnTo>
                    <a:close/>
                    <a:moveTo>
                      <a:pt x="247" y="376"/>
                    </a:moveTo>
                    <a:lnTo>
                      <a:pt x="247" y="378"/>
                    </a:lnTo>
                    <a:lnTo>
                      <a:pt x="247" y="380"/>
                    </a:lnTo>
                    <a:lnTo>
                      <a:pt x="244" y="380"/>
                    </a:lnTo>
                    <a:lnTo>
                      <a:pt x="247" y="380"/>
                    </a:lnTo>
                    <a:lnTo>
                      <a:pt x="244" y="380"/>
                    </a:lnTo>
                    <a:lnTo>
                      <a:pt x="242" y="380"/>
                    </a:lnTo>
                    <a:lnTo>
                      <a:pt x="244" y="380"/>
                    </a:lnTo>
                    <a:lnTo>
                      <a:pt x="242" y="380"/>
                    </a:lnTo>
                    <a:lnTo>
                      <a:pt x="244" y="380"/>
                    </a:lnTo>
                    <a:lnTo>
                      <a:pt x="244" y="378"/>
                    </a:lnTo>
                    <a:lnTo>
                      <a:pt x="242" y="378"/>
                    </a:lnTo>
                    <a:lnTo>
                      <a:pt x="244" y="378"/>
                    </a:lnTo>
                    <a:lnTo>
                      <a:pt x="244" y="376"/>
                    </a:lnTo>
                    <a:lnTo>
                      <a:pt x="247" y="376"/>
                    </a:lnTo>
                    <a:close/>
                    <a:moveTo>
                      <a:pt x="249" y="376"/>
                    </a:moveTo>
                    <a:lnTo>
                      <a:pt x="251" y="376"/>
                    </a:lnTo>
                    <a:lnTo>
                      <a:pt x="249" y="376"/>
                    </a:lnTo>
                    <a:close/>
                    <a:moveTo>
                      <a:pt x="251" y="373"/>
                    </a:moveTo>
                    <a:lnTo>
                      <a:pt x="251" y="376"/>
                    </a:lnTo>
                    <a:lnTo>
                      <a:pt x="251" y="373"/>
                    </a:lnTo>
                    <a:lnTo>
                      <a:pt x="251" y="376"/>
                    </a:lnTo>
                    <a:lnTo>
                      <a:pt x="251" y="373"/>
                    </a:lnTo>
                    <a:close/>
                    <a:moveTo>
                      <a:pt x="258" y="373"/>
                    </a:moveTo>
                    <a:lnTo>
                      <a:pt x="256" y="373"/>
                    </a:lnTo>
                    <a:lnTo>
                      <a:pt x="258" y="373"/>
                    </a:lnTo>
                    <a:close/>
                    <a:moveTo>
                      <a:pt x="256" y="373"/>
                    </a:moveTo>
                    <a:lnTo>
                      <a:pt x="254" y="373"/>
                    </a:lnTo>
                    <a:lnTo>
                      <a:pt x="254" y="376"/>
                    </a:lnTo>
                    <a:lnTo>
                      <a:pt x="254" y="373"/>
                    </a:lnTo>
                    <a:lnTo>
                      <a:pt x="254" y="376"/>
                    </a:lnTo>
                    <a:lnTo>
                      <a:pt x="254" y="373"/>
                    </a:lnTo>
                    <a:lnTo>
                      <a:pt x="256" y="373"/>
                    </a:lnTo>
                    <a:close/>
                    <a:moveTo>
                      <a:pt x="254" y="373"/>
                    </a:moveTo>
                    <a:lnTo>
                      <a:pt x="251" y="373"/>
                    </a:lnTo>
                    <a:lnTo>
                      <a:pt x="254" y="373"/>
                    </a:lnTo>
                    <a:close/>
                    <a:moveTo>
                      <a:pt x="254" y="371"/>
                    </a:moveTo>
                    <a:lnTo>
                      <a:pt x="256" y="373"/>
                    </a:lnTo>
                    <a:lnTo>
                      <a:pt x="254" y="373"/>
                    </a:lnTo>
                    <a:lnTo>
                      <a:pt x="254" y="371"/>
                    </a:lnTo>
                    <a:close/>
                    <a:moveTo>
                      <a:pt x="247" y="373"/>
                    </a:moveTo>
                    <a:lnTo>
                      <a:pt x="247" y="371"/>
                    </a:lnTo>
                    <a:lnTo>
                      <a:pt x="247" y="373"/>
                    </a:lnTo>
                    <a:close/>
                    <a:moveTo>
                      <a:pt x="254" y="371"/>
                    </a:moveTo>
                    <a:lnTo>
                      <a:pt x="251" y="373"/>
                    </a:lnTo>
                    <a:lnTo>
                      <a:pt x="254" y="373"/>
                    </a:lnTo>
                    <a:lnTo>
                      <a:pt x="251" y="373"/>
                    </a:lnTo>
                    <a:lnTo>
                      <a:pt x="254" y="371"/>
                    </a:lnTo>
                    <a:close/>
                    <a:moveTo>
                      <a:pt x="249" y="371"/>
                    </a:moveTo>
                    <a:lnTo>
                      <a:pt x="247" y="371"/>
                    </a:lnTo>
                    <a:lnTo>
                      <a:pt x="249" y="371"/>
                    </a:lnTo>
                    <a:close/>
                    <a:moveTo>
                      <a:pt x="256" y="371"/>
                    </a:moveTo>
                    <a:lnTo>
                      <a:pt x="254" y="371"/>
                    </a:lnTo>
                    <a:lnTo>
                      <a:pt x="256" y="371"/>
                    </a:lnTo>
                    <a:lnTo>
                      <a:pt x="254" y="371"/>
                    </a:lnTo>
                    <a:lnTo>
                      <a:pt x="254" y="373"/>
                    </a:lnTo>
                    <a:lnTo>
                      <a:pt x="254" y="371"/>
                    </a:lnTo>
                    <a:lnTo>
                      <a:pt x="256" y="371"/>
                    </a:lnTo>
                    <a:close/>
                    <a:moveTo>
                      <a:pt x="244" y="371"/>
                    </a:moveTo>
                    <a:lnTo>
                      <a:pt x="247" y="371"/>
                    </a:lnTo>
                    <a:lnTo>
                      <a:pt x="244" y="371"/>
                    </a:lnTo>
                    <a:close/>
                    <a:moveTo>
                      <a:pt x="256" y="368"/>
                    </a:moveTo>
                    <a:lnTo>
                      <a:pt x="256" y="371"/>
                    </a:lnTo>
                    <a:lnTo>
                      <a:pt x="256" y="368"/>
                    </a:lnTo>
                    <a:lnTo>
                      <a:pt x="256" y="371"/>
                    </a:lnTo>
                    <a:lnTo>
                      <a:pt x="256" y="368"/>
                    </a:lnTo>
                    <a:close/>
                    <a:moveTo>
                      <a:pt x="258" y="368"/>
                    </a:moveTo>
                    <a:lnTo>
                      <a:pt x="256" y="368"/>
                    </a:lnTo>
                    <a:lnTo>
                      <a:pt x="258" y="368"/>
                    </a:lnTo>
                    <a:close/>
                    <a:moveTo>
                      <a:pt x="244" y="368"/>
                    </a:moveTo>
                    <a:lnTo>
                      <a:pt x="242" y="368"/>
                    </a:lnTo>
                    <a:lnTo>
                      <a:pt x="244" y="368"/>
                    </a:lnTo>
                    <a:close/>
                    <a:moveTo>
                      <a:pt x="261" y="366"/>
                    </a:moveTo>
                    <a:lnTo>
                      <a:pt x="263" y="366"/>
                    </a:lnTo>
                    <a:lnTo>
                      <a:pt x="261" y="366"/>
                    </a:lnTo>
                    <a:close/>
                    <a:moveTo>
                      <a:pt x="263" y="366"/>
                    </a:moveTo>
                    <a:lnTo>
                      <a:pt x="261" y="366"/>
                    </a:lnTo>
                    <a:lnTo>
                      <a:pt x="263" y="366"/>
                    </a:lnTo>
                    <a:close/>
                    <a:moveTo>
                      <a:pt x="261" y="366"/>
                    </a:moveTo>
                    <a:lnTo>
                      <a:pt x="258" y="366"/>
                    </a:lnTo>
                    <a:lnTo>
                      <a:pt x="261" y="366"/>
                    </a:lnTo>
                    <a:close/>
                    <a:moveTo>
                      <a:pt x="258" y="366"/>
                    </a:moveTo>
                    <a:lnTo>
                      <a:pt x="256" y="366"/>
                    </a:lnTo>
                    <a:lnTo>
                      <a:pt x="258" y="366"/>
                    </a:lnTo>
                    <a:lnTo>
                      <a:pt x="258" y="368"/>
                    </a:lnTo>
                    <a:lnTo>
                      <a:pt x="256" y="368"/>
                    </a:lnTo>
                    <a:lnTo>
                      <a:pt x="258" y="368"/>
                    </a:lnTo>
                    <a:lnTo>
                      <a:pt x="256" y="368"/>
                    </a:lnTo>
                    <a:lnTo>
                      <a:pt x="254" y="368"/>
                    </a:lnTo>
                    <a:lnTo>
                      <a:pt x="256" y="368"/>
                    </a:lnTo>
                    <a:lnTo>
                      <a:pt x="256" y="366"/>
                    </a:lnTo>
                    <a:lnTo>
                      <a:pt x="256" y="368"/>
                    </a:lnTo>
                    <a:lnTo>
                      <a:pt x="256" y="366"/>
                    </a:lnTo>
                    <a:lnTo>
                      <a:pt x="258" y="366"/>
                    </a:lnTo>
                    <a:close/>
                    <a:moveTo>
                      <a:pt x="258" y="366"/>
                    </a:moveTo>
                    <a:lnTo>
                      <a:pt x="261" y="366"/>
                    </a:lnTo>
                    <a:lnTo>
                      <a:pt x="258" y="366"/>
                    </a:lnTo>
                    <a:close/>
                    <a:moveTo>
                      <a:pt x="268" y="366"/>
                    </a:moveTo>
                    <a:lnTo>
                      <a:pt x="270" y="366"/>
                    </a:lnTo>
                    <a:lnTo>
                      <a:pt x="268" y="366"/>
                    </a:lnTo>
                    <a:close/>
                    <a:moveTo>
                      <a:pt x="261" y="366"/>
                    </a:moveTo>
                    <a:lnTo>
                      <a:pt x="258" y="366"/>
                    </a:lnTo>
                    <a:lnTo>
                      <a:pt x="261" y="366"/>
                    </a:lnTo>
                    <a:lnTo>
                      <a:pt x="261" y="364"/>
                    </a:lnTo>
                    <a:lnTo>
                      <a:pt x="261" y="366"/>
                    </a:lnTo>
                    <a:close/>
                    <a:moveTo>
                      <a:pt x="261" y="364"/>
                    </a:moveTo>
                    <a:lnTo>
                      <a:pt x="263" y="364"/>
                    </a:lnTo>
                    <a:lnTo>
                      <a:pt x="261" y="364"/>
                    </a:lnTo>
                    <a:lnTo>
                      <a:pt x="258" y="364"/>
                    </a:lnTo>
                    <a:lnTo>
                      <a:pt x="261" y="364"/>
                    </a:lnTo>
                    <a:lnTo>
                      <a:pt x="258" y="364"/>
                    </a:lnTo>
                    <a:lnTo>
                      <a:pt x="261" y="364"/>
                    </a:lnTo>
                    <a:close/>
                    <a:moveTo>
                      <a:pt x="242" y="361"/>
                    </a:moveTo>
                    <a:lnTo>
                      <a:pt x="242" y="364"/>
                    </a:lnTo>
                    <a:lnTo>
                      <a:pt x="242" y="361"/>
                    </a:lnTo>
                    <a:close/>
                    <a:moveTo>
                      <a:pt x="268" y="361"/>
                    </a:moveTo>
                    <a:lnTo>
                      <a:pt x="268" y="364"/>
                    </a:lnTo>
                    <a:lnTo>
                      <a:pt x="268" y="361"/>
                    </a:lnTo>
                    <a:close/>
                    <a:moveTo>
                      <a:pt x="254" y="361"/>
                    </a:moveTo>
                    <a:lnTo>
                      <a:pt x="256" y="361"/>
                    </a:lnTo>
                    <a:lnTo>
                      <a:pt x="256" y="364"/>
                    </a:lnTo>
                    <a:lnTo>
                      <a:pt x="256" y="366"/>
                    </a:lnTo>
                    <a:lnTo>
                      <a:pt x="254" y="366"/>
                    </a:lnTo>
                    <a:lnTo>
                      <a:pt x="254" y="364"/>
                    </a:lnTo>
                    <a:lnTo>
                      <a:pt x="254" y="366"/>
                    </a:lnTo>
                    <a:lnTo>
                      <a:pt x="254" y="364"/>
                    </a:lnTo>
                    <a:lnTo>
                      <a:pt x="254" y="366"/>
                    </a:lnTo>
                    <a:lnTo>
                      <a:pt x="254" y="364"/>
                    </a:lnTo>
                    <a:lnTo>
                      <a:pt x="254" y="361"/>
                    </a:lnTo>
                    <a:lnTo>
                      <a:pt x="251" y="361"/>
                    </a:lnTo>
                    <a:lnTo>
                      <a:pt x="254" y="361"/>
                    </a:lnTo>
                    <a:close/>
                    <a:moveTo>
                      <a:pt x="247" y="361"/>
                    </a:moveTo>
                    <a:lnTo>
                      <a:pt x="244" y="361"/>
                    </a:lnTo>
                    <a:lnTo>
                      <a:pt x="247" y="361"/>
                    </a:lnTo>
                    <a:lnTo>
                      <a:pt x="244" y="361"/>
                    </a:lnTo>
                    <a:lnTo>
                      <a:pt x="247" y="361"/>
                    </a:lnTo>
                    <a:close/>
                    <a:moveTo>
                      <a:pt x="258" y="361"/>
                    </a:moveTo>
                    <a:lnTo>
                      <a:pt x="256" y="361"/>
                    </a:lnTo>
                    <a:lnTo>
                      <a:pt x="258" y="361"/>
                    </a:lnTo>
                    <a:close/>
                    <a:moveTo>
                      <a:pt x="254" y="361"/>
                    </a:moveTo>
                    <a:lnTo>
                      <a:pt x="256" y="361"/>
                    </a:lnTo>
                    <a:lnTo>
                      <a:pt x="254" y="361"/>
                    </a:lnTo>
                    <a:close/>
                    <a:moveTo>
                      <a:pt x="258" y="361"/>
                    </a:moveTo>
                    <a:lnTo>
                      <a:pt x="256" y="361"/>
                    </a:lnTo>
                    <a:lnTo>
                      <a:pt x="258" y="361"/>
                    </a:lnTo>
                    <a:close/>
                    <a:moveTo>
                      <a:pt x="235" y="361"/>
                    </a:moveTo>
                    <a:lnTo>
                      <a:pt x="237" y="361"/>
                    </a:lnTo>
                    <a:lnTo>
                      <a:pt x="239" y="361"/>
                    </a:lnTo>
                    <a:lnTo>
                      <a:pt x="237" y="361"/>
                    </a:lnTo>
                    <a:lnTo>
                      <a:pt x="239" y="361"/>
                    </a:lnTo>
                    <a:lnTo>
                      <a:pt x="239" y="364"/>
                    </a:lnTo>
                    <a:lnTo>
                      <a:pt x="237" y="364"/>
                    </a:lnTo>
                    <a:lnTo>
                      <a:pt x="235" y="361"/>
                    </a:lnTo>
                    <a:close/>
                    <a:moveTo>
                      <a:pt x="244" y="361"/>
                    </a:moveTo>
                    <a:lnTo>
                      <a:pt x="247" y="361"/>
                    </a:lnTo>
                    <a:lnTo>
                      <a:pt x="244" y="361"/>
                    </a:lnTo>
                    <a:lnTo>
                      <a:pt x="242" y="361"/>
                    </a:lnTo>
                    <a:lnTo>
                      <a:pt x="244" y="361"/>
                    </a:lnTo>
                    <a:close/>
                    <a:moveTo>
                      <a:pt x="258" y="361"/>
                    </a:moveTo>
                    <a:lnTo>
                      <a:pt x="256" y="361"/>
                    </a:lnTo>
                    <a:lnTo>
                      <a:pt x="258" y="361"/>
                    </a:lnTo>
                    <a:close/>
                    <a:moveTo>
                      <a:pt x="237" y="361"/>
                    </a:moveTo>
                    <a:lnTo>
                      <a:pt x="235" y="361"/>
                    </a:lnTo>
                    <a:lnTo>
                      <a:pt x="237" y="361"/>
                    </a:lnTo>
                    <a:close/>
                    <a:moveTo>
                      <a:pt x="256" y="361"/>
                    </a:moveTo>
                    <a:lnTo>
                      <a:pt x="256" y="359"/>
                    </a:lnTo>
                    <a:lnTo>
                      <a:pt x="256" y="361"/>
                    </a:lnTo>
                    <a:close/>
                    <a:moveTo>
                      <a:pt x="256" y="361"/>
                    </a:moveTo>
                    <a:lnTo>
                      <a:pt x="256" y="359"/>
                    </a:lnTo>
                    <a:lnTo>
                      <a:pt x="256" y="361"/>
                    </a:lnTo>
                    <a:close/>
                    <a:moveTo>
                      <a:pt x="249" y="359"/>
                    </a:moveTo>
                    <a:lnTo>
                      <a:pt x="249" y="361"/>
                    </a:lnTo>
                    <a:lnTo>
                      <a:pt x="249" y="359"/>
                    </a:lnTo>
                    <a:lnTo>
                      <a:pt x="249" y="361"/>
                    </a:lnTo>
                    <a:lnTo>
                      <a:pt x="249" y="359"/>
                    </a:lnTo>
                    <a:close/>
                    <a:moveTo>
                      <a:pt x="263" y="359"/>
                    </a:moveTo>
                    <a:lnTo>
                      <a:pt x="263" y="361"/>
                    </a:lnTo>
                    <a:lnTo>
                      <a:pt x="263" y="364"/>
                    </a:lnTo>
                    <a:lnTo>
                      <a:pt x="263" y="361"/>
                    </a:lnTo>
                    <a:lnTo>
                      <a:pt x="261" y="361"/>
                    </a:lnTo>
                    <a:lnTo>
                      <a:pt x="263" y="361"/>
                    </a:lnTo>
                    <a:lnTo>
                      <a:pt x="261" y="361"/>
                    </a:lnTo>
                    <a:lnTo>
                      <a:pt x="263" y="361"/>
                    </a:lnTo>
                    <a:lnTo>
                      <a:pt x="261" y="361"/>
                    </a:lnTo>
                    <a:lnTo>
                      <a:pt x="261" y="359"/>
                    </a:lnTo>
                    <a:lnTo>
                      <a:pt x="263" y="359"/>
                    </a:lnTo>
                    <a:close/>
                    <a:moveTo>
                      <a:pt x="256" y="359"/>
                    </a:moveTo>
                    <a:lnTo>
                      <a:pt x="258" y="359"/>
                    </a:lnTo>
                    <a:lnTo>
                      <a:pt x="256" y="359"/>
                    </a:lnTo>
                    <a:lnTo>
                      <a:pt x="258" y="359"/>
                    </a:lnTo>
                    <a:lnTo>
                      <a:pt x="258" y="361"/>
                    </a:lnTo>
                    <a:lnTo>
                      <a:pt x="256" y="359"/>
                    </a:lnTo>
                    <a:close/>
                    <a:moveTo>
                      <a:pt x="242" y="359"/>
                    </a:moveTo>
                    <a:lnTo>
                      <a:pt x="244" y="359"/>
                    </a:lnTo>
                    <a:lnTo>
                      <a:pt x="242" y="359"/>
                    </a:lnTo>
                    <a:close/>
                    <a:moveTo>
                      <a:pt x="249" y="359"/>
                    </a:moveTo>
                    <a:lnTo>
                      <a:pt x="251" y="359"/>
                    </a:lnTo>
                    <a:lnTo>
                      <a:pt x="249" y="359"/>
                    </a:lnTo>
                    <a:close/>
                    <a:moveTo>
                      <a:pt x="258" y="359"/>
                    </a:moveTo>
                    <a:lnTo>
                      <a:pt x="256" y="359"/>
                    </a:lnTo>
                    <a:lnTo>
                      <a:pt x="258" y="359"/>
                    </a:lnTo>
                    <a:close/>
                    <a:moveTo>
                      <a:pt x="244" y="359"/>
                    </a:moveTo>
                    <a:lnTo>
                      <a:pt x="244" y="361"/>
                    </a:lnTo>
                    <a:lnTo>
                      <a:pt x="247" y="361"/>
                    </a:lnTo>
                    <a:lnTo>
                      <a:pt x="244" y="361"/>
                    </a:lnTo>
                    <a:lnTo>
                      <a:pt x="244" y="359"/>
                    </a:lnTo>
                    <a:close/>
                    <a:moveTo>
                      <a:pt x="263" y="359"/>
                    </a:moveTo>
                    <a:lnTo>
                      <a:pt x="263" y="361"/>
                    </a:lnTo>
                    <a:lnTo>
                      <a:pt x="263" y="359"/>
                    </a:lnTo>
                    <a:close/>
                    <a:moveTo>
                      <a:pt x="256" y="359"/>
                    </a:moveTo>
                    <a:lnTo>
                      <a:pt x="254" y="359"/>
                    </a:lnTo>
                    <a:lnTo>
                      <a:pt x="256" y="359"/>
                    </a:lnTo>
                    <a:lnTo>
                      <a:pt x="254" y="359"/>
                    </a:lnTo>
                    <a:lnTo>
                      <a:pt x="256" y="359"/>
                    </a:lnTo>
                    <a:lnTo>
                      <a:pt x="254" y="359"/>
                    </a:lnTo>
                    <a:lnTo>
                      <a:pt x="256" y="359"/>
                    </a:lnTo>
                    <a:close/>
                    <a:moveTo>
                      <a:pt x="273" y="359"/>
                    </a:moveTo>
                    <a:lnTo>
                      <a:pt x="270" y="359"/>
                    </a:lnTo>
                    <a:lnTo>
                      <a:pt x="273" y="359"/>
                    </a:lnTo>
                    <a:close/>
                    <a:moveTo>
                      <a:pt x="251" y="359"/>
                    </a:moveTo>
                    <a:lnTo>
                      <a:pt x="254" y="359"/>
                    </a:lnTo>
                    <a:lnTo>
                      <a:pt x="254" y="361"/>
                    </a:lnTo>
                    <a:lnTo>
                      <a:pt x="254" y="359"/>
                    </a:lnTo>
                    <a:lnTo>
                      <a:pt x="254" y="361"/>
                    </a:lnTo>
                    <a:lnTo>
                      <a:pt x="254" y="359"/>
                    </a:lnTo>
                    <a:lnTo>
                      <a:pt x="254" y="361"/>
                    </a:lnTo>
                    <a:lnTo>
                      <a:pt x="251" y="361"/>
                    </a:lnTo>
                    <a:lnTo>
                      <a:pt x="254" y="361"/>
                    </a:lnTo>
                    <a:lnTo>
                      <a:pt x="251" y="361"/>
                    </a:lnTo>
                    <a:lnTo>
                      <a:pt x="254" y="361"/>
                    </a:lnTo>
                    <a:lnTo>
                      <a:pt x="251" y="361"/>
                    </a:lnTo>
                    <a:lnTo>
                      <a:pt x="251" y="359"/>
                    </a:lnTo>
                    <a:lnTo>
                      <a:pt x="254" y="359"/>
                    </a:lnTo>
                    <a:lnTo>
                      <a:pt x="251" y="359"/>
                    </a:lnTo>
                    <a:lnTo>
                      <a:pt x="254" y="359"/>
                    </a:lnTo>
                    <a:lnTo>
                      <a:pt x="251" y="359"/>
                    </a:lnTo>
                    <a:close/>
                    <a:moveTo>
                      <a:pt x="247" y="359"/>
                    </a:moveTo>
                    <a:lnTo>
                      <a:pt x="249" y="359"/>
                    </a:lnTo>
                    <a:lnTo>
                      <a:pt x="247" y="359"/>
                    </a:lnTo>
                    <a:close/>
                    <a:moveTo>
                      <a:pt x="254" y="359"/>
                    </a:moveTo>
                    <a:lnTo>
                      <a:pt x="251" y="359"/>
                    </a:lnTo>
                    <a:lnTo>
                      <a:pt x="254" y="359"/>
                    </a:lnTo>
                    <a:close/>
                    <a:moveTo>
                      <a:pt x="256" y="359"/>
                    </a:moveTo>
                    <a:lnTo>
                      <a:pt x="254" y="359"/>
                    </a:lnTo>
                    <a:lnTo>
                      <a:pt x="256" y="359"/>
                    </a:lnTo>
                    <a:close/>
                    <a:moveTo>
                      <a:pt x="247" y="359"/>
                    </a:moveTo>
                    <a:lnTo>
                      <a:pt x="244" y="359"/>
                    </a:lnTo>
                    <a:lnTo>
                      <a:pt x="247" y="359"/>
                    </a:lnTo>
                    <a:close/>
                    <a:moveTo>
                      <a:pt x="242" y="359"/>
                    </a:moveTo>
                    <a:lnTo>
                      <a:pt x="244" y="359"/>
                    </a:lnTo>
                    <a:lnTo>
                      <a:pt x="242" y="359"/>
                    </a:lnTo>
                    <a:close/>
                    <a:moveTo>
                      <a:pt x="261" y="359"/>
                    </a:moveTo>
                    <a:lnTo>
                      <a:pt x="263" y="359"/>
                    </a:lnTo>
                    <a:lnTo>
                      <a:pt x="261" y="359"/>
                    </a:lnTo>
                    <a:lnTo>
                      <a:pt x="261" y="361"/>
                    </a:lnTo>
                    <a:lnTo>
                      <a:pt x="261" y="359"/>
                    </a:lnTo>
                    <a:lnTo>
                      <a:pt x="261" y="361"/>
                    </a:lnTo>
                    <a:lnTo>
                      <a:pt x="258" y="361"/>
                    </a:lnTo>
                    <a:lnTo>
                      <a:pt x="258" y="359"/>
                    </a:lnTo>
                    <a:lnTo>
                      <a:pt x="261" y="359"/>
                    </a:lnTo>
                    <a:lnTo>
                      <a:pt x="258" y="359"/>
                    </a:lnTo>
                    <a:lnTo>
                      <a:pt x="261" y="359"/>
                    </a:lnTo>
                    <a:lnTo>
                      <a:pt x="258" y="359"/>
                    </a:lnTo>
                    <a:lnTo>
                      <a:pt x="261" y="359"/>
                    </a:lnTo>
                    <a:close/>
                    <a:moveTo>
                      <a:pt x="282" y="359"/>
                    </a:moveTo>
                    <a:lnTo>
                      <a:pt x="280" y="359"/>
                    </a:lnTo>
                    <a:lnTo>
                      <a:pt x="280" y="357"/>
                    </a:lnTo>
                    <a:lnTo>
                      <a:pt x="282" y="357"/>
                    </a:lnTo>
                    <a:lnTo>
                      <a:pt x="282" y="359"/>
                    </a:lnTo>
                    <a:close/>
                    <a:moveTo>
                      <a:pt x="256" y="357"/>
                    </a:moveTo>
                    <a:lnTo>
                      <a:pt x="256" y="359"/>
                    </a:lnTo>
                    <a:lnTo>
                      <a:pt x="256" y="357"/>
                    </a:lnTo>
                    <a:close/>
                    <a:moveTo>
                      <a:pt x="270" y="359"/>
                    </a:moveTo>
                    <a:lnTo>
                      <a:pt x="273" y="359"/>
                    </a:lnTo>
                    <a:lnTo>
                      <a:pt x="273" y="357"/>
                    </a:lnTo>
                    <a:lnTo>
                      <a:pt x="273" y="359"/>
                    </a:lnTo>
                    <a:lnTo>
                      <a:pt x="270" y="359"/>
                    </a:lnTo>
                    <a:lnTo>
                      <a:pt x="273" y="359"/>
                    </a:lnTo>
                    <a:lnTo>
                      <a:pt x="270" y="359"/>
                    </a:lnTo>
                    <a:lnTo>
                      <a:pt x="270" y="357"/>
                    </a:lnTo>
                    <a:lnTo>
                      <a:pt x="273" y="357"/>
                    </a:lnTo>
                    <a:lnTo>
                      <a:pt x="270" y="357"/>
                    </a:lnTo>
                    <a:lnTo>
                      <a:pt x="270" y="359"/>
                    </a:lnTo>
                    <a:close/>
                    <a:moveTo>
                      <a:pt x="258" y="357"/>
                    </a:moveTo>
                    <a:lnTo>
                      <a:pt x="258" y="359"/>
                    </a:lnTo>
                    <a:lnTo>
                      <a:pt x="256" y="359"/>
                    </a:lnTo>
                    <a:lnTo>
                      <a:pt x="258" y="359"/>
                    </a:lnTo>
                    <a:lnTo>
                      <a:pt x="258" y="357"/>
                    </a:lnTo>
                    <a:close/>
                    <a:moveTo>
                      <a:pt x="244" y="359"/>
                    </a:moveTo>
                    <a:lnTo>
                      <a:pt x="244" y="357"/>
                    </a:lnTo>
                    <a:lnTo>
                      <a:pt x="244" y="359"/>
                    </a:lnTo>
                    <a:close/>
                    <a:moveTo>
                      <a:pt x="247" y="357"/>
                    </a:moveTo>
                    <a:lnTo>
                      <a:pt x="247" y="359"/>
                    </a:lnTo>
                    <a:lnTo>
                      <a:pt x="247" y="357"/>
                    </a:lnTo>
                    <a:close/>
                    <a:moveTo>
                      <a:pt x="256" y="357"/>
                    </a:moveTo>
                    <a:lnTo>
                      <a:pt x="254" y="357"/>
                    </a:lnTo>
                    <a:lnTo>
                      <a:pt x="254" y="359"/>
                    </a:lnTo>
                    <a:lnTo>
                      <a:pt x="256" y="359"/>
                    </a:lnTo>
                    <a:lnTo>
                      <a:pt x="254" y="359"/>
                    </a:lnTo>
                    <a:lnTo>
                      <a:pt x="254" y="357"/>
                    </a:lnTo>
                    <a:lnTo>
                      <a:pt x="256" y="357"/>
                    </a:lnTo>
                    <a:close/>
                    <a:moveTo>
                      <a:pt x="247" y="357"/>
                    </a:moveTo>
                    <a:lnTo>
                      <a:pt x="244" y="357"/>
                    </a:lnTo>
                    <a:lnTo>
                      <a:pt x="247" y="357"/>
                    </a:lnTo>
                    <a:close/>
                    <a:moveTo>
                      <a:pt x="254" y="357"/>
                    </a:moveTo>
                    <a:lnTo>
                      <a:pt x="251" y="357"/>
                    </a:lnTo>
                    <a:lnTo>
                      <a:pt x="254" y="357"/>
                    </a:lnTo>
                    <a:close/>
                    <a:moveTo>
                      <a:pt x="258" y="357"/>
                    </a:moveTo>
                    <a:lnTo>
                      <a:pt x="256" y="357"/>
                    </a:lnTo>
                    <a:lnTo>
                      <a:pt x="254" y="357"/>
                    </a:lnTo>
                    <a:lnTo>
                      <a:pt x="256" y="357"/>
                    </a:lnTo>
                    <a:lnTo>
                      <a:pt x="258" y="357"/>
                    </a:lnTo>
                    <a:close/>
                    <a:moveTo>
                      <a:pt x="256" y="357"/>
                    </a:moveTo>
                    <a:lnTo>
                      <a:pt x="256" y="354"/>
                    </a:lnTo>
                    <a:lnTo>
                      <a:pt x="256" y="357"/>
                    </a:lnTo>
                    <a:close/>
                    <a:moveTo>
                      <a:pt x="261" y="354"/>
                    </a:moveTo>
                    <a:lnTo>
                      <a:pt x="261" y="357"/>
                    </a:lnTo>
                    <a:lnTo>
                      <a:pt x="261" y="354"/>
                    </a:lnTo>
                    <a:lnTo>
                      <a:pt x="261" y="357"/>
                    </a:lnTo>
                    <a:lnTo>
                      <a:pt x="258" y="357"/>
                    </a:lnTo>
                    <a:lnTo>
                      <a:pt x="258" y="354"/>
                    </a:lnTo>
                    <a:lnTo>
                      <a:pt x="261" y="354"/>
                    </a:lnTo>
                    <a:close/>
                    <a:moveTo>
                      <a:pt x="249" y="354"/>
                    </a:moveTo>
                    <a:lnTo>
                      <a:pt x="247" y="354"/>
                    </a:lnTo>
                    <a:lnTo>
                      <a:pt x="249" y="354"/>
                    </a:lnTo>
                    <a:close/>
                    <a:moveTo>
                      <a:pt x="275" y="354"/>
                    </a:moveTo>
                    <a:lnTo>
                      <a:pt x="277" y="354"/>
                    </a:lnTo>
                    <a:lnTo>
                      <a:pt x="275" y="354"/>
                    </a:lnTo>
                    <a:close/>
                    <a:moveTo>
                      <a:pt x="261" y="354"/>
                    </a:moveTo>
                    <a:lnTo>
                      <a:pt x="258" y="354"/>
                    </a:lnTo>
                    <a:lnTo>
                      <a:pt x="261" y="354"/>
                    </a:lnTo>
                    <a:lnTo>
                      <a:pt x="258" y="354"/>
                    </a:lnTo>
                    <a:lnTo>
                      <a:pt x="261" y="354"/>
                    </a:lnTo>
                    <a:close/>
                    <a:moveTo>
                      <a:pt x="277" y="354"/>
                    </a:moveTo>
                    <a:lnTo>
                      <a:pt x="275" y="354"/>
                    </a:lnTo>
                    <a:lnTo>
                      <a:pt x="277" y="354"/>
                    </a:lnTo>
                    <a:lnTo>
                      <a:pt x="275" y="354"/>
                    </a:lnTo>
                    <a:lnTo>
                      <a:pt x="277" y="354"/>
                    </a:lnTo>
                    <a:close/>
                    <a:moveTo>
                      <a:pt x="273" y="354"/>
                    </a:moveTo>
                    <a:lnTo>
                      <a:pt x="273" y="352"/>
                    </a:lnTo>
                    <a:lnTo>
                      <a:pt x="275" y="352"/>
                    </a:lnTo>
                    <a:lnTo>
                      <a:pt x="273" y="352"/>
                    </a:lnTo>
                    <a:lnTo>
                      <a:pt x="273" y="354"/>
                    </a:lnTo>
                    <a:close/>
                    <a:moveTo>
                      <a:pt x="254" y="352"/>
                    </a:moveTo>
                    <a:lnTo>
                      <a:pt x="254" y="354"/>
                    </a:lnTo>
                    <a:lnTo>
                      <a:pt x="256" y="354"/>
                    </a:lnTo>
                    <a:lnTo>
                      <a:pt x="256" y="352"/>
                    </a:lnTo>
                    <a:lnTo>
                      <a:pt x="258" y="352"/>
                    </a:lnTo>
                    <a:lnTo>
                      <a:pt x="258" y="354"/>
                    </a:lnTo>
                    <a:lnTo>
                      <a:pt x="258" y="352"/>
                    </a:lnTo>
                    <a:lnTo>
                      <a:pt x="256" y="352"/>
                    </a:lnTo>
                    <a:lnTo>
                      <a:pt x="256" y="354"/>
                    </a:lnTo>
                    <a:lnTo>
                      <a:pt x="256" y="352"/>
                    </a:lnTo>
                    <a:lnTo>
                      <a:pt x="256" y="354"/>
                    </a:lnTo>
                    <a:lnTo>
                      <a:pt x="254" y="354"/>
                    </a:lnTo>
                    <a:lnTo>
                      <a:pt x="251" y="354"/>
                    </a:lnTo>
                    <a:lnTo>
                      <a:pt x="254" y="354"/>
                    </a:lnTo>
                    <a:lnTo>
                      <a:pt x="251" y="354"/>
                    </a:lnTo>
                    <a:lnTo>
                      <a:pt x="251" y="357"/>
                    </a:lnTo>
                    <a:lnTo>
                      <a:pt x="251" y="354"/>
                    </a:lnTo>
                    <a:lnTo>
                      <a:pt x="251" y="357"/>
                    </a:lnTo>
                    <a:lnTo>
                      <a:pt x="251" y="359"/>
                    </a:lnTo>
                    <a:lnTo>
                      <a:pt x="251" y="357"/>
                    </a:lnTo>
                    <a:lnTo>
                      <a:pt x="251" y="359"/>
                    </a:lnTo>
                    <a:lnTo>
                      <a:pt x="251" y="357"/>
                    </a:lnTo>
                    <a:lnTo>
                      <a:pt x="251" y="359"/>
                    </a:lnTo>
                    <a:lnTo>
                      <a:pt x="249" y="359"/>
                    </a:lnTo>
                    <a:lnTo>
                      <a:pt x="249" y="357"/>
                    </a:lnTo>
                    <a:lnTo>
                      <a:pt x="249" y="354"/>
                    </a:lnTo>
                    <a:lnTo>
                      <a:pt x="251" y="354"/>
                    </a:lnTo>
                    <a:lnTo>
                      <a:pt x="251" y="352"/>
                    </a:lnTo>
                    <a:lnTo>
                      <a:pt x="254" y="352"/>
                    </a:lnTo>
                    <a:lnTo>
                      <a:pt x="251" y="352"/>
                    </a:lnTo>
                    <a:lnTo>
                      <a:pt x="254" y="352"/>
                    </a:lnTo>
                    <a:close/>
                    <a:moveTo>
                      <a:pt x="258" y="352"/>
                    </a:moveTo>
                    <a:lnTo>
                      <a:pt x="256" y="352"/>
                    </a:lnTo>
                    <a:lnTo>
                      <a:pt x="258" y="352"/>
                    </a:lnTo>
                    <a:close/>
                    <a:moveTo>
                      <a:pt x="254" y="352"/>
                    </a:moveTo>
                    <a:lnTo>
                      <a:pt x="256" y="352"/>
                    </a:lnTo>
                    <a:lnTo>
                      <a:pt x="254" y="352"/>
                    </a:lnTo>
                    <a:close/>
                    <a:moveTo>
                      <a:pt x="266" y="352"/>
                    </a:moveTo>
                    <a:lnTo>
                      <a:pt x="268" y="352"/>
                    </a:lnTo>
                    <a:lnTo>
                      <a:pt x="266" y="352"/>
                    </a:lnTo>
                    <a:lnTo>
                      <a:pt x="268" y="352"/>
                    </a:lnTo>
                    <a:lnTo>
                      <a:pt x="266" y="352"/>
                    </a:lnTo>
                    <a:close/>
                    <a:moveTo>
                      <a:pt x="280" y="349"/>
                    </a:moveTo>
                    <a:lnTo>
                      <a:pt x="277" y="349"/>
                    </a:lnTo>
                    <a:lnTo>
                      <a:pt x="280" y="349"/>
                    </a:lnTo>
                    <a:close/>
                    <a:moveTo>
                      <a:pt x="270" y="349"/>
                    </a:moveTo>
                    <a:lnTo>
                      <a:pt x="268" y="349"/>
                    </a:lnTo>
                    <a:lnTo>
                      <a:pt x="270" y="349"/>
                    </a:lnTo>
                    <a:lnTo>
                      <a:pt x="268" y="349"/>
                    </a:lnTo>
                    <a:lnTo>
                      <a:pt x="270" y="349"/>
                    </a:lnTo>
                    <a:close/>
                    <a:moveTo>
                      <a:pt x="256" y="349"/>
                    </a:moveTo>
                    <a:lnTo>
                      <a:pt x="254" y="349"/>
                    </a:lnTo>
                    <a:lnTo>
                      <a:pt x="256" y="349"/>
                    </a:lnTo>
                    <a:close/>
                    <a:moveTo>
                      <a:pt x="256" y="347"/>
                    </a:moveTo>
                    <a:lnTo>
                      <a:pt x="256" y="349"/>
                    </a:lnTo>
                    <a:lnTo>
                      <a:pt x="256" y="347"/>
                    </a:lnTo>
                    <a:close/>
                    <a:moveTo>
                      <a:pt x="273" y="347"/>
                    </a:moveTo>
                    <a:lnTo>
                      <a:pt x="273" y="349"/>
                    </a:lnTo>
                    <a:lnTo>
                      <a:pt x="273" y="347"/>
                    </a:lnTo>
                    <a:lnTo>
                      <a:pt x="273" y="349"/>
                    </a:lnTo>
                    <a:lnTo>
                      <a:pt x="273" y="347"/>
                    </a:lnTo>
                    <a:lnTo>
                      <a:pt x="273" y="349"/>
                    </a:lnTo>
                    <a:lnTo>
                      <a:pt x="273" y="347"/>
                    </a:lnTo>
                    <a:close/>
                    <a:moveTo>
                      <a:pt x="266" y="347"/>
                    </a:moveTo>
                    <a:lnTo>
                      <a:pt x="266" y="349"/>
                    </a:lnTo>
                    <a:lnTo>
                      <a:pt x="266" y="347"/>
                    </a:lnTo>
                    <a:lnTo>
                      <a:pt x="266" y="349"/>
                    </a:lnTo>
                    <a:lnTo>
                      <a:pt x="266" y="347"/>
                    </a:lnTo>
                    <a:close/>
                    <a:moveTo>
                      <a:pt x="263" y="347"/>
                    </a:moveTo>
                    <a:lnTo>
                      <a:pt x="263" y="349"/>
                    </a:lnTo>
                    <a:lnTo>
                      <a:pt x="261" y="349"/>
                    </a:lnTo>
                    <a:lnTo>
                      <a:pt x="263" y="349"/>
                    </a:lnTo>
                    <a:lnTo>
                      <a:pt x="263" y="347"/>
                    </a:lnTo>
                    <a:lnTo>
                      <a:pt x="261" y="349"/>
                    </a:lnTo>
                    <a:lnTo>
                      <a:pt x="261" y="352"/>
                    </a:lnTo>
                    <a:lnTo>
                      <a:pt x="261" y="349"/>
                    </a:lnTo>
                    <a:lnTo>
                      <a:pt x="261" y="352"/>
                    </a:lnTo>
                    <a:lnTo>
                      <a:pt x="258" y="349"/>
                    </a:lnTo>
                    <a:lnTo>
                      <a:pt x="261" y="349"/>
                    </a:lnTo>
                    <a:lnTo>
                      <a:pt x="261" y="347"/>
                    </a:lnTo>
                    <a:lnTo>
                      <a:pt x="263" y="347"/>
                    </a:lnTo>
                    <a:close/>
                    <a:moveTo>
                      <a:pt x="258" y="347"/>
                    </a:moveTo>
                    <a:lnTo>
                      <a:pt x="256" y="347"/>
                    </a:lnTo>
                    <a:lnTo>
                      <a:pt x="258" y="347"/>
                    </a:lnTo>
                    <a:close/>
                    <a:moveTo>
                      <a:pt x="258" y="347"/>
                    </a:moveTo>
                    <a:lnTo>
                      <a:pt x="261" y="347"/>
                    </a:lnTo>
                    <a:lnTo>
                      <a:pt x="258" y="347"/>
                    </a:lnTo>
                    <a:lnTo>
                      <a:pt x="261" y="347"/>
                    </a:lnTo>
                    <a:lnTo>
                      <a:pt x="258" y="347"/>
                    </a:lnTo>
                    <a:close/>
                    <a:moveTo>
                      <a:pt x="268" y="347"/>
                    </a:moveTo>
                    <a:lnTo>
                      <a:pt x="270" y="347"/>
                    </a:lnTo>
                    <a:lnTo>
                      <a:pt x="268" y="347"/>
                    </a:lnTo>
                    <a:lnTo>
                      <a:pt x="270" y="347"/>
                    </a:lnTo>
                    <a:lnTo>
                      <a:pt x="268" y="347"/>
                    </a:lnTo>
                    <a:close/>
                    <a:moveTo>
                      <a:pt x="263" y="347"/>
                    </a:moveTo>
                    <a:lnTo>
                      <a:pt x="261" y="347"/>
                    </a:lnTo>
                    <a:lnTo>
                      <a:pt x="261" y="349"/>
                    </a:lnTo>
                    <a:lnTo>
                      <a:pt x="258" y="349"/>
                    </a:lnTo>
                    <a:lnTo>
                      <a:pt x="258" y="352"/>
                    </a:lnTo>
                    <a:lnTo>
                      <a:pt x="256" y="352"/>
                    </a:lnTo>
                    <a:lnTo>
                      <a:pt x="256" y="349"/>
                    </a:lnTo>
                    <a:lnTo>
                      <a:pt x="258" y="349"/>
                    </a:lnTo>
                    <a:lnTo>
                      <a:pt x="261" y="347"/>
                    </a:lnTo>
                    <a:lnTo>
                      <a:pt x="263" y="347"/>
                    </a:lnTo>
                    <a:close/>
                    <a:moveTo>
                      <a:pt x="258" y="347"/>
                    </a:moveTo>
                    <a:lnTo>
                      <a:pt x="256" y="347"/>
                    </a:lnTo>
                    <a:lnTo>
                      <a:pt x="258" y="347"/>
                    </a:lnTo>
                    <a:close/>
                    <a:moveTo>
                      <a:pt x="263" y="347"/>
                    </a:moveTo>
                    <a:lnTo>
                      <a:pt x="261" y="347"/>
                    </a:lnTo>
                    <a:lnTo>
                      <a:pt x="263" y="347"/>
                    </a:lnTo>
                    <a:close/>
                    <a:moveTo>
                      <a:pt x="270" y="347"/>
                    </a:moveTo>
                    <a:lnTo>
                      <a:pt x="270" y="345"/>
                    </a:lnTo>
                    <a:lnTo>
                      <a:pt x="270" y="347"/>
                    </a:lnTo>
                    <a:close/>
                    <a:moveTo>
                      <a:pt x="270" y="345"/>
                    </a:moveTo>
                    <a:lnTo>
                      <a:pt x="270" y="347"/>
                    </a:lnTo>
                    <a:lnTo>
                      <a:pt x="270" y="345"/>
                    </a:lnTo>
                    <a:close/>
                    <a:moveTo>
                      <a:pt x="270" y="345"/>
                    </a:moveTo>
                    <a:lnTo>
                      <a:pt x="268" y="345"/>
                    </a:lnTo>
                    <a:lnTo>
                      <a:pt x="270" y="345"/>
                    </a:lnTo>
                    <a:close/>
                    <a:moveTo>
                      <a:pt x="268" y="345"/>
                    </a:moveTo>
                    <a:lnTo>
                      <a:pt x="270" y="345"/>
                    </a:lnTo>
                    <a:lnTo>
                      <a:pt x="268" y="345"/>
                    </a:lnTo>
                    <a:close/>
                    <a:moveTo>
                      <a:pt x="263" y="345"/>
                    </a:moveTo>
                    <a:lnTo>
                      <a:pt x="261" y="345"/>
                    </a:lnTo>
                    <a:lnTo>
                      <a:pt x="263" y="345"/>
                    </a:lnTo>
                    <a:close/>
                    <a:moveTo>
                      <a:pt x="273" y="345"/>
                    </a:moveTo>
                    <a:lnTo>
                      <a:pt x="275" y="345"/>
                    </a:lnTo>
                    <a:lnTo>
                      <a:pt x="273" y="345"/>
                    </a:lnTo>
                    <a:lnTo>
                      <a:pt x="275" y="345"/>
                    </a:lnTo>
                    <a:lnTo>
                      <a:pt x="273" y="345"/>
                    </a:lnTo>
                    <a:close/>
                    <a:moveTo>
                      <a:pt x="275" y="342"/>
                    </a:moveTo>
                    <a:lnTo>
                      <a:pt x="277" y="342"/>
                    </a:lnTo>
                    <a:lnTo>
                      <a:pt x="275" y="342"/>
                    </a:lnTo>
                    <a:close/>
                    <a:moveTo>
                      <a:pt x="268" y="342"/>
                    </a:moveTo>
                    <a:lnTo>
                      <a:pt x="270" y="342"/>
                    </a:lnTo>
                    <a:lnTo>
                      <a:pt x="268" y="342"/>
                    </a:lnTo>
                    <a:lnTo>
                      <a:pt x="270" y="342"/>
                    </a:lnTo>
                    <a:lnTo>
                      <a:pt x="268" y="342"/>
                    </a:lnTo>
                    <a:close/>
                    <a:moveTo>
                      <a:pt x="270" y="340"/>
                    </a:moveTo>
                    <a:lnTo>
                      <a:pt x="270" y="342"/>
                    </a:lnTo>
                    <a:lnTo>
                      <a:pt x="270" y="340"/>
                    </a:lnTo>
                    <a:close/>
                    <a:moveTo>
                      <a:pt x="270" y="340"/>
                    </a:moveTo>
                    <a:lnTo>
                      <a:pt x="270" y="342"/>
                    </a:lnTo>
                    <a:lnTo>
                      <a:pt x="270" y="340"/>
                    </a:lnTo>
                    <a:close/>
                    <a:moveTo>
                      <a:pt x="268" y="340"/>
                    </a:moveTo>
                    <a:lnTo>
                      <a:pt x="270" y="340"/>
                    </a:lnTo>
                    <a:lnTo>
                      <a:pt x="268" y="340"/>
                    </a:lnTo>
                    <a:close/>
                    <a:moveTo>
                      <a:pt x="270" y="340"/>
                    </a:moveTo>
                    <a:lnTo>
                      <a:pt x="270" y="342"/>
                    </a:lnTo>
                    <a:lnTo>
                      <a:pt x="270" y="340"/>
                    </a:lnTo>
                    <a:lnTo>
                      <a:pt x="268" y="340"/>
                    </a:lnTo>
                    <a:lnTo>
                      <a:pt x="270" y="340"/>
                    </a:lnTo>
                    <a:close/>
                    <a:moveTo>
                      <a:pt x="273" y="340"/>
                    </a:moveTo>
                    <a:lnTo>
                      <a:pt x="270" y="340"/>
                    </a:lnTo>
                    <a:lnTo>
                      <a:pt x="273" y="340"/>
                    </a:lnTo>
                    <a:close/>
                    <a:moveTo>
                      <a:pt x="268" y="340"/>
                    </a:moveTo>
                    <a:lnTo>
                      <a:pt x="266" y="340"/>
                    </a:lnTo>
                    <a:lnTo>
                      <a:pt x="268" y="340"/>
                    </a:lnTo>
                    <a:close/>
                    <a:moveTo>
                      <a:pt x="270" y="338"/>
                    </a:moveTo>
                    <a:lnTo>
                      <a:pt x="270" y="340"/>
                    </a:lnTo>
                    <a:lnTo>
                      <a:pt x="268" y="340"/>
                    </a:lnTo>
                    <a:lnTo>
                      <a:pt x="270" y="340"/>
                    </a:lnTo>
                    <a:lnTo>
                      <a:pt x="268" y="340"/>
                    </a:lnTo>
                    <a:lnTo>
                      <a:pt x="268" y="338"/>
                    </a:lnTo>
                    <a:lnTo>
                      <a:pt x="270" y="338"/>
                    </a:lnTo>
                    <a:close/>
                    <a:moveTo>
                      <a:pt x="270" y="338"/>
                    </a:moveTo>
                    <a:lnTo>
                      <a:pt x="268" y="338"/>
                    </a:lnTo>
                    <a:lnTo>
                      <a:pt x="270" y="338"/>
                    </a:lnTo>
                    <a:close/>
                    <a:moveTo>
                      <a:pt x="263" y="335"/>
                    </a:moveTo>
                    <a:lnTo>
                      <a:pt x="263" y="338"/>
                    </a:lnTo>
                    <a:lnTo>
                      <a:pt x="266" y="338"/>
                    </a:lnTo>
                    <a:lnTo>
                      <a:pt x="263" y="338"/>
                    </a:lnTo>
                    <a:lnTo>
                      <a:pt x="263" y="340"/>
                    </a:lnTo>
                    <a:lnTo>
                      <a:pt x="266" y="340"/>
                    </a:lnTo>
                    <a:lnTo>
                      <a:pt x="263" y="340"/>
                    </a:lnTo>
                    <a:lnTo>
                      <a:pt x="266" y="340"/>
                    </a:lnTo>
                    <a:lnTo>
                      <a:pt x="263" y="340"/>
                    </a:lnTo>
                    <a:lnTo>
                      <a:pt x="261" y="340"/>
                    </a:lnTo>
                    <a:lnTo>
                      <a:pt x="263" y="340"/>
                    </a:lnTo>
                    <a:lnTo>
                      <a:pt x="261" y="340"/>
                    </a:lnTo>
                    <a:lnTo>
                      <a:pt x="263" y="340"/>
                    </a:lnTo>
                    <a:lnTo>
                      <a:pt x="261" y="340"/>
                    </a:lnTo>
                    <a:lnTo>
                      <a:pt x="261" y="338"/>
                    </a:lnTo>
                    <a:lnTo>
                      <a:pt x="263" y="338"/>
                    </a:lnTo>
                    <a:lnTo>
                      <a:pt x="263" y="335"/>
                    </a:lnTo>
                    <a:close/>
                    <a:moveTo>
                      <a:pt x="270" y="335"/>
                    </a:moveTo>
                    <a:lnTo>
                      <a:pt x="268" y="338"/>
                    </a:lnTo>
                    <a:lnTo>
                      <a:pt x="268" y="335"/>
                    </a:lnTo>
                    <a:lnTo>
                      <a:pt x="270" y="335"/>
                    </a:lnTo>
                    <a:close/>
                    <a:moveTo>
                      <a:pt x="258" y="321"/>
                    </a:moveTo>
                    <a:lnTo>
                      <a:pt x="256" y="321"/>
                    </a:lnTo>
                    <a:lnTo>
                      <a:pt x="258" y="321"/>
                    </a:lnTo>
                    <a:close/>
                    <a:moveTo>
                      <a:pt x="254" y="321"/>
                    </a:moveTo>
                    <a:lnTo>
                      <a:pt x="251" y="321"/>
                    </a:lnTo>
                    <a:lnTo>
                      <a:pt x="254" y="321"/>
                    </a:lnTo>
                    <a:close/>
                    <a:moveTo>
                      <a:pt x="251" y="321"/>
                    </a:moveTo>
                    <a:lnTo>
                      <a:pt x="249" y="321"/>
                    </a:lnTo>
                    <a:lnTo>
                      <a:pt x="251" y="321"/>
                    </a:lnTo>
                    <a:lnTo>
                      <a:pt x="249" y="321"/>
                    </a:lnTo>
                    <a:lnTo>
                      <a:pt x="251" y="321"/>
                    </a:lnTo>
                    <a:close/>
                    <a:moveTo>
                      <a:pt x="249" y="319"/>
                    </a:moveTo>
                    <a:lnTo>
                      <a:pt x="249" y="321"/>
                    </a:lnTo>
                    <a:lnTo>
                      <a:pt x="249" y="319"/>
                    </a:lnTo>
                    <a:close/>
                    <a:moveTo>
                      <a:pt x="254" y="319"/>
                    </a:moveTo>
                    <a:lnTo>
                      <a:pt x="251" y="319"/>
                    </a:lnTo>
                    <a:lnTo>
                      <a:pt x="254" y="319"/>
                    </a:lnTo>
                    <a:lnTo>
                      <a:pt x="251" y="319"/>
                    </a:lnTo>
                    <a:lnTo>
                      <a:pt x="254" y="319"/>
                    </a:lnTo>
                    <a:close/>
                    <a:moveTo>
                      <a:pt x="249" y="319"/>
                    </a:moveTo>
                    <a:lnTo>
                      <a:pt x="247" y="319"/>
                    </a:lnTo>
                    <a:lnTo>
                      <a:pt x="249" y="319"/>
                    </a:lnTo>
                    <a:close/>
                    <a:moveTo>
                      <a:pt x="258" y="319"/>
                    </a:moveTo>
                    <a:lnTo>
                      <a:pt x="256" y="319"/>
                    </a:lnTo>
                    <a:lnTo>
                      <a:pt x="258" y="319"/>
                    </a:lnTo>
                    <a:close/>
                    <a:moveTo>
                      <a:pt x="251" y="316"/>
                    </a:moveTo>
                    <a:lnTo>
                      <a:pt x="251" y="319"/>
                    </a:lnTo>
                    <a:lnTo>
                      <a:pt x="249" y="319"/>
                    </a:lnTo>
                    <a:lnTo>
                      <a:pt x="249" y="316"/>
                    </a:lnTo>
                    <a:lnTo>
                      <a:pt x="251" y="316"/>
                    </a:lnTo>
                    <a:close/>
                    <a:moveTo>
                      <a:pt x="256" y="316"/>
                    </a:moveTo>
                    <a:lnTo>
                      <a:pt x="256" y="319"/>
                    </a:lnTo>
                    <a:lnTo>
                      <a:pt x="258" y="319"/>
                    </a:lnTo>
                    <a:lnTo>
                      <a:pt x="256" y="319"/>
                    </a:lnTo>
                    <a:lnTo>
                      <a:pt x="258" y="319"/>
                    </a:lnTo>
                    <a:lnTo>
                      <a:pt x="258" y="321"/>
                    </a:lnTo>
                    <a:lnTo>
                      <a:pt x="258" y="319"/>
                    </a:lnTo>
                    <a:lnTo>
                      <a:pt x="258" y="321"/>
                    </a:lnTo>
                    <a:lnTo>
                      <a:pt x="256" y="321"/>
                    </a:lnTo>
                    <a:lnTo>
                      <a:pt x="258" y="321"/>
                    </a:lnTo>
                    <a:lnTo>
                      <a:pt x="256" y="321"/>
                    </a:lnTo>
                    <a:lnTo>
                      <a:pt x="256" y="319"/>
                    </a:lnTo>
                    <a:lnTo>
                      <a:pt x="254" y="319"/>
                    </a:lnTo>
                    <a:lnTo>
                      <a:pt x="254" y="316"/>
                    </a:lnTo>
                    <a:lnTo>
                      <a:pt x="256" y="316"/>
                    </a:lnTo>
                    <a:lnTo>
                      <a:pt x="254" y="316"/>
                    </a:lnTo>
                    <a:lnTo>
                      <a:pt x="256" y="316"/>
                    </a:lnTo>
                    <a:close/>
                    <a:moveTo>
                      <a:pt x="254" y="316"/>
                    </a:moveTo>
                    <a:lnTo>
                      <a:pt x="256" y="316"/>
                    </a:lnTo>
                    <a:lnTo>
                      <a:pt x="254" y="316"/>
                    </a:lnTo>
                    <a:lnTo>
                      <a:pt x="256" y="316"/>
                    </a:lnTo>
                    <a:lnTo>
                      <a:pt x="254" y="316"/>
                    </a:lnTo>
                    <a:close/>
                    <a:moveTo>
                      <a:pt x="251" y="316"/>
                    </a:moveTo>
                    <a:lnTo>
                      <a:pt x="254" y="316"/>
                    </a:lnTo>
                    <a:lnTo>
                      <a:pt x="254" y="319"/>
                    </a:lnTo>
                    <a:lnTo>
                      <a:pt x="254" y="316"/>
                    </a:lnTo>
                    <a:lnTo>
                      <a:pt x="251" y="316"/>
                    </a:lnTo>
                    <a:close/>
                    <a:moveTo>
                      <a:pt x="258" y="314"/>
                    </a:moveTo>
                    <a:lnTo>
                      <a:pt x="258" y="316"/>
                    </a:lnTo>
                    <a:lnTo>
                      <a:pt x="258" y="314"/>
                    </a:lnTo>
                    <a:close/>
                    <a:moveTo>
                      <a:pt x="254" y="314"/>
                    </a:moveTo>
                    <a:lnTo>
                      <a:pt x="254" y="316"/>
                    </a:lnTo>
                    <a:lnTo>
                      <a:pt x="254" y="314"/>
                    </a:lnTo>
                    <a:close/>
                    <a:moveTo>
                      <a:pt x="254" y="314"/>
                    </a:moveTo>
                    <a:lnTo>
                      <a:pt x="254" y="316"/>
                    </a:lnTo>
                    <a:lnTo>
                      <a:pt x="254" y="314"/>
                    </a:lnTo>
                    <a:close/>
                    <a:moveTo>
                      <a:pt x="249" y="314"/>
                    </a:moveTo>
                    <a:lnTo>
                      <a:pt x="251" y="314"/>
                    </a:lnTo>
                    <a:lnTo>
                      <a:pt x="249" y="314"/>
                    </a:lnTo>
                    <a:close/>
                    <a:moveTo>
                      <a:pt x="251" y="314"/>
                    </a:moveTo>
                    <a:lnTo>
                      <a:pt x="254" y="314"/>
                    </a:lnTo>
                    <a:lnTo>
                      <a:pt x="251" y="314"/>
                    </a:lnTo>
                    <a:lnTo>
                      <a:pt x="254" y="314"/>
                    </a:lnTo>
                    <a:lnTo>
                      <a:pt x="251" y="314"/>
                    </a:lnTo>
                    <a:close/>
                    <a:moveTo>
                      <a:pt x="251" y="314"/>
                    </a:moveTo>
                    <a:lnTo>
                      <a:pt x="249" y="314"/>
                    </a:lnTo>
                    <a:lnTo>
                      <a:pt x="251" y="314"/>
                    </a:lnTo>
                    <a:close/>
                    <a:moveTo>
                      <a:pt x="251" y="314"/>
                    </a:moveTo>
                    <a:lnTo>
                      <a:pt x="251" y="311"/>
                    </a:lnTo>
                    <a:lnTo>
                      <a:pt x="251" y="314"/>
                    </a:lnTo>
                    <a:lnTo>
                      <a:pt x="251" y="311"/>
                    </a:lnTo>
                    <a:lnTo>
                      <a:pt x="251" y="314"/>
                    </a:lnTo>
                    <a:close/>
                    <a:moveTo>
                      <a:pt x="254" y="311"/>
                    </a:moveTo>
                    <a:lnTo>
                      <a:pt x="254" y="314"/>
                    </a:lnTo>
                    <a:lnTo>
                      <a:pt x="254" y="311"/>
                    </a:lnTo>
                    <a:lnTo>
                      <a:pt x="254" y="314"/>
                    </a:lnTo>
                    <a:lnTo>
                      <a:pt x="254" y="311"/>
                    </a:lnTo>
                    <a:lnTo>
                      <a:pt x="254" y="314"/>
                    </a:lnTo>
                    <a:lnTo>
                      <a:pt x="254" y="311"/>
                    </a:lnTo>
                    <a:close/>
                    <a:moveTo>
                      <a:pt x="251" y="311"/>
                    </a:moveTo>
                    <a:lnTo>
                      <a:pt x="251" y="314"/>
                    </a:lnTo>
                    <a:lnTo>
                      <a:pt x="251" y="311"/>
                    </a:lnTo>
                    <a:lnTo>
                      <a:pt x="251" y="314"/>
                    </a:lnTo>
                    <a:lnTo>
                      <a:pt x="254" y="314"/>
                    </a:lnTo>
                    <a:lnTo>
                      <a:pt x="251" y="314"/>
                    </a:lnTo>
                    <a:lnTo>
                      <a:pt x="251" y="311"/>
                    </a:lnTo>
                    <a:close/>
                    <a:moveTo>
                      <a:pt x="249" y="314"/>
                    </a:moveTo>
                    <a:lnTo>
                      <a:pt x="249" y="311"/>
                    </a:lnTo>
                    <a:lnTo>
                      <a:pt x="249" y="314"/>
                    </a:lnTo>
                    <a:close/>
                    <a:moveTo>
                      <a:pt x="254" y="311"/>
                    </a:moveTo>
                    <a:lnTo>
                      <a:pt x="251" y="311"/>
                    </a:lnTo>
                    <a:lnTo>
                      <a:pt x="254" y="311"/>
                    </a:lnTo>
                    <a:close/>
                    <a:moveTo>
                      <a:pt x="254" y="309"/>
                    </a:moveTo>
                    <a:lnTo>
                      <a:pt x="251" y="309"/>
                    </a:lnTo>
                    <a:lnTo>
                      <a:pt x="254" y="309"/>
                    </a:lnTo>
                    <a:close/>
                    <a:moveTo>
                      <a:pt x="247" y="304"/>
                    </a:moveTo>
                    <a:lnTo>
                      <a:pt x="249" y="304"/>
                    </a:lnTo>
                    <a:lnTo>
                      <a:pt x="247" y="304"/>
                    </a:lnTo>
                    <a:lnTo>
                      <a:pt x="249" y="304"/>
                    </a:lnTo>
                    <a:lnTo>
                      <a:pt x="247" y="304"/>
                    </a:lnTo>
                    <a:lnTo>
                      <a:pt x="249" y="304"/>
                    </a:lnTo>
                    <a:lnTo>
                      <a:pt x="247" y="304"/>
                    </a:lnTo>
                    <a:close/>
                    <a:moveTo>
                      <a:pt x="249" y="304"/>
                    </a:moveTo>
                    <a:lnTo>
                      <a:pt x="249" y="302"/>
                    </a:lnTo>
                    <a:lnTo>
                      <a:pt x="249" y="304"/>
                    </a:lnTo>
                    <a:lnTo>
                      <a:pt x="249" y="302"/>
                    </a:lnTo>
                    <a:lnTo>
                      <a:pt x="249" y="304"/>
                    </a:lnTo>
                    <a:close/>
                    <a:moveTo>
                      <a:pt x="247" y="302"/>
                    </a:moveTo>
                    <a:lnTo>
                      <a:pt x="247" y="304"/>
                    </a:lnTo>
                    <a:lnTo>
                      <a:pt x="247" y="302"/>
                    </a:lnTo>
                    <a:lnTo>
                      <a:pt x="247" y="304"/>
                    </a:lnTo>
                    <a:lnTo>
                      <a:pt x="247" y="302"/>
                    </a:lnTo>
                    <a:close/>
                    <a:moveTo>
                      <a:pt x="244" y="302"/>
                    </a:moveTo>
                    <a:lnTo>
                      <a:pt x="247" y="302"/>
                    </a:lnTo>
                    <a:lnTo>
                      <a:pt x="244" y="302"/>
                    </a:lnTo>
                    <a:lnTo>
                      <a:pt x="247" y="302"/>
                    </a:lnTo>
                    <a:lnTo>
                      <a:pt x="247" y="304"/>
                    </a:lnTo>
                    <a:lnTo>
                      <a:pt x="247" y="307"/>
                    </a:lnTo>
                    <a:lnTo>
                      <a:pt x="247" y="309"/>
                    </a:lnTo>
                    <a:lnTo>
                      <a:pt x="249" y="309"/>
                    </a:lnTo>
                    <a:lnTo>
                      <a:pt x="247" y="309"/>
                    </a:lnTo>
                    <a:lnTo>
                      <a:pt x="249" y="309"/>
                    </a:lnTo>
                    <a:lnTo>
                      <a:pt x="251" y="309"/>
                    </a:lnTo>
                    <a:lnTo>
                      <a:pt x="249" y="309"/>
                    </a:lnTo>
                    <a:lnTo>
                      <a:pt x="251" y="309"/>
                    </a:lnTo>
                    <a:lnTo>
                      <a:pt x="249" y="309"/>
                    </a:lnTo>
                    <a:lnTo>
                      <a:pt x="251" y="309"/>
                    </a:lnTo>
                    <a:lnTo>
                      <a:pt x="249" y="309"/>
                    </a:lnTo>
                    <a:lnTo>
                      <a:pt x="251" y="309"/>
                    </a:lnTo>
                    <a:lnTo>
                      <a:pt x="251" y="311"/>
                    </a:lnTo>
                    <a:lnTo>
                      <a:pt x="251" y="309"/>
                    </a:lnTo>
                    <a:lnTo>
                      <a:pt x="251" y="311"/>
                    </a:lnTo>
                    <a:lnTo>
                      <a:pt x="249" y="311"/>
                    </a:lnTo>
                    <a:lnTo>
                      <a:pt x="251" y="311"/>
                    </a:lnTo>
                    <a:lnTo>
                      <a:pt x="249" y="314"/>
                    </a:lnTo>
                    <a:lnTo>
                      <a:pt x="249" y="311"/>
                    </a:lnTo>
                    <a:lnTo>
                      <a:pt x="247" y="311"/>
                    </a:lnTo>
                    <a:lnTo>
                      <a:pt x="249" y="311"/>
                    </a:lnTo>
                    <a:lnTo>
                      <a:pt x="247" y="311"/>
                    </a:lnTo>
                    <a:lnTo>
                      <a:pt x="247" y="309"/>
                    </a:lnTo>
                    <a:lnTo>
                      <a:pt x="244" y="309"/>
                    </a:lnTo>
                    <a:lnTo>
                      <a:pt x="247" y="309"/>
                    </a:lnTo>
                    <a:lnTo>
                      <a:pt x="244" y="309"/>
                    </a:lnTo>
                    <a:lnTo>
                      <a:pt x="244" y="307"/>
                    </a:lnTo>
                    <a:lnTo>
                      <a:pt x="244" y="304"/>
                    </a:lnTo>
                    <a:lnTo>
                      <a:pt x="244" y="302"/>
                    </a:lnTo>
                    <a:close/>
                    <a:moveTo>
                      <a:pt x="244" y="300"/>
                    </a:moveTo>
                    <a:lnTo>
                      <a:pt x="244" y="302"/>
                    </a:lnTo>
                    <a:lnTo>
                      <a:pt x="244" y="300"/>
                    </a:lnTo>
                    <a:close/>
                    <a:moveTo>
                      <a:pt x="230" y="297"/>
                    </a:moveTo>
                    <a:lnTo>
                      <a:pt x="230" y="295"/>
                    </a:lnTo>
                    <a:lnTo>
                      <a:pt x="230" y="297"/>
                    </a:lnTo>
                    <a:lnTo>
                      <a:pt x="230" y="295"/>
                    </a:lnTo>
                    <a:lnTo>
                      <a:pt x="230" y="297"/>
                    </a:lnTo>
                    <a:close/>
                    <a:moveTo>
                      <a:pt x="209" y="290"/>
                    </a:moveTo>
                    <a:lnTo>
                      <a:pt x="211" y="290"/>
                    </a:lnTo>
                    <a:lnTo>
                      <a:pt x="209" y="290"/>
                    </a:lnTo>
                    <a:close/>
                    <a:moveTo>
                      <a:pt x="216" y="290"/>
                    </a:moveTo>
                    <a:lnTo>
                      <a:pt x="218" y="290"/>
                    </a:lnTo>
                    <a:lnTo>
                      <a:pt x="216" y="290"/>
                    </a:lnTo>
                    <a:close/>
                    <a:moveTo>
                      <a:pt x="213" y="288"/>
                    </a:moveTo>
                    <a:lnTo>
                      <a:pt x="213" y="290"/>
                    </a:lnTo>
                    <a:lnTo>
                      <a:pt x="213" y="288"/>
                    </a:lnTo>
                    <a:close/>
                    <a:moveTo>
                      <a:pt x="206" y="285"/>
                    </a:moveTo>
                    <a:lnTo>
                      <a:pt x="209" y="285"/>
                    </a:lnTo>
                    <a:lnTo>
                      <a:pt x="206" y="285"/>
                    </a:lnTo>
                    <a:close/>
                    <a:moveTo>
                      <a:pt x="206" y="273"/>
                    </a:moveTo>
                    <a:lnTo>
                      <a:pt x="206" y="276"/>
                    </a:lnTo>
                    <a:lnTo>
                      <a:pt x="206" y="273"/>
                    </a:lnTo>
                    <a:close/>
                    <a:moveTo>
                      <a:pt x="209" y="271"/>
                    </a:moveTo>
                    <a:lnTo>
                      <a:pt x="206" y="271"/>
                    </a:lnTo>
                    <a:lnTo>
                      <a:pt x="209" y="271"/>
                    </a:lnTo>
                    <a:lnTo>
                      <a:pt x="206" y="271"/>
                    </a:lnTo>
                    <a:lnTo>
                      <a:pt x="209" y="271"/>
                    </a:lnTo>
                    <a:close/>
                    <a:moveTo>
                      <a:pt x="206" y="262"/>
                    </a:moveTo>
                    <a:lnTo>
                      <a:pt x="206" y="264"/>
                    </a:lnTo>
                    <a:lnTo>
                      <a:pt x="206" y="262"/>
                    </a:lnTo>
                    <a:close/>
                    <a:moveTo>
                      <a:pt x="209" y="262"/>
                    </a:moveTo>
                    <a:lnTo>
                      <a:pt x="206" y="262"/>
                    </a:lnTo>
                    <a:lnTo>
                      <a:pt x="209" y="262"/>
                    </a:lnTo>
                    <a:lnTo>
                      <a:pt x="206" y="262"/>
                    </a:lnTo>
                    <a:lnTo>
                      <a:pt x="209" y="262"/>
                    </a:lnTo>
                    <a:close/>
                    <a:moveTo>
                      <a:pt x="209" y="257"/>
                    </a:moveTo>
                    <a:lnTo>
                      <a:pt x="211" y="257"/>
                    </a:lnTo>
                    <a:lnTo>
                      <a:pt x="209" y="257"/>
                    </a:lnTo>
                    <a:close/>
                    <a:moveTo>
                      <a:pt x="206" y="254"/>
                    </a:moveTo>
                    <a:lnTo>
                      <a:pt x="206" y="257"/>
                    </a:lnTo>
                    <a:lnTo>
                      <a:pt x="206" y="254"/>
                    </a:lnTo>
                    <a:close/>
                    <a:moveTo>
                      <a:pt x="211" y="245"/>
                    </a:moveTo>
                    <a:lnTo>
                      <a:pt x="213" y="245"/>
                    </a:lnTo>
                    <a:lnTo>
                      <a:pt x="213" y="247"/>
                    </a:lnTo>
                    <a:lnTo>
                      <a:pt x="213" y="245"/>
                    </a:lnTo>
                    <a:lnTo>
                      <a:pt x="213" y="247"/>
                    </a:lnTo>
                    <a:lnTo>
                      <a:pt x="211" y="245"/>
                    </a:lnTo>
                    <a:lnTo>
                      <a:pt x="211" y="247"/>
                    </a:lnTo>
                    <a:lnTo>
                      <a:pt x="211" y="245"/>
                    </a:lnTo>
                    <a:lnTo>
                      <a:pt x="211" y="247"/>
                    </a:lnTo>
                    <a:lnTo>
                      <a:pt x="211" y="245"/>
                    </a:lnTo>
                    <a:close/>
                    <a:moveTo>
                      <a:pt x="211" y="245"/>
                    </a:moveTo>
                    <a:lnTo>
                      <a:pt x="209" y="245"/>
                    </a:lnTo>
                    <a:lnTo>
                      <a:pt x="211" y="245"/>
                    </a:lnTo>
                    <a:close/>
                    <a:moveTo>
                      <a:pt x="209" y="245"/>
                    </a:moveTo>
                    <a:lnTo>
                      <a:pt x="206" y="245"/>
                    </a:lnTo>
                    <a:lnTo>
                      <a:pt x="209" y="245"/>
                    </a:lnTo>
                    <a:lnTo>
                      <a:pt x="206" y="245"/>
                    </a:lnTo>
                    <a:lnTo>
                      <a:pt x="209" y="245"/>
                    </a:lnTo>
                    <a:close/>
                    <a:moveTo>
                      <a:pt x="204" y="245"/>
                    </a:moveTo>
                    <a:lnTo>
                      <a:pt x="206" y="245"/>
                    </a:lnTo>
                    <a:lnTo>
                      <a:pt x="204" y="245"/>
                    </a:lnTo>
                    <a:close/>
                    <a:moveTo>
                      <a:pt x="204" y="243"/>
                    </a:moveTo>
                    <a:lnTo>
                      <a:pt x="206" y="243"/>
                    </a:lnTo>
                    <a:lnTo>
                      <a:pt x="204" y="243"/>
                    </a:lnTo>
                    <a:lnTo>
                      <a:pt x="206" y="243"/>
                    </a:lnTo>
                    <a:lnTo>
                      <a:pt x="204" y="243"/>
                    </a:lnTo>
                    <a:close/>
                    <a:moveTo>
                      <a:pt x="211" y="240"/>
                    </a:moveTo>
                    <a:lnTo>
                      <a:pt x="211" y="243"/>
                    </a:lnTo>
                    <a:lnTo>
                      <a:pt x="211" y="240"/>
                    </a:lnTo>
                    <a:close/>
                    <a:moveTo>
                      <a:pt x="216" y="235"/>
                    </a:moveTo>
                    <a:lnTo>
                      <a:pt x="216" y="238"/>
                    </a:lnTo>
                    <a:lnTo>
                      <a:pt x="216" y="235"/>
                    </a:lnTo>
                    <a:close/>
                    <a:moveTo>
                      <a:pt x="216" y="224"/>
                    </a:moveTo>
                    <a:lnTo>
                      <a:pt x="213" y="224"/>
                    </a:lnTo>
                    <a:lnTo>
                      <a:pt x="216" y="224"/>
                    </a:lnTo>
                    <a:close/>
                    <a:moveTo>
                      <a:pt x="221" y="221"/>
                    </a:moveTo>
                    <a:lnTo>
                      <a:pt x="218" y="221"/>
                    </a:lnTo>
                    <a:lnTo>
                      <a:pt x="221" y="221"/>
                    </a:lnTo>
                    <a:close/>
                    <a:moveTo>
                      <a:pt x="223" y="209"/>
                    </a:moveTo>
                    <a:lnTo>
                      <a:pt x="223" y="212"/>
                    </a:lnTo>
                    <a:lnTo>
                      <a:pt x="221" y="212"/>
                    </a:lnTo>
                    <a:lnTo>
                      <a:pt x="221" y="209"/>
                    </a:lnTo>
                    <a:lnTo>
                      <a:pt x="223" y="209"/>
                    </a:lnTo>
                    <a:close/>
                    <a:moveTo>
                      <a:pt x="218" y="200"/>
                    </a:moveTo>
                    <a:lnTo>
                      <a:pt x="216" y="200"/>
                    </a:lnTo>
                    <a:lnTo>
                      <a:pt x="218" y="200"/>
                    </a:lnTo>
                    <a:close/>
                    <a:moveTo>
                      <a:pt x="216" y="197"/>
                    </a:moveTo>
                    <a:lnTo>
                      <a:pt x="218" y="197"/>
                    </a:lnTo>
                    <a:lnTo>
                      <a:pt x="216" y="197"/>
                    </a:lnTo>
                    <a:close/>
                    <a:moveTo>
                      <a:pt x="211" y="195"/>
                    </a:moveTo>
                    <a:lnTo>
                      <a:pt x="213" y="195"/>
                    </a:lnTo>
                    <a:lnTo>
                      <a:pt x="216" y="195"/>
                    </a:lnTo>
                    <a:lnTo>
                      <a:pt x="216" y="197"/>
                    </a:lnTo>
                    <a:lnTo>
                      <a:pt x="213" y="197"/>
                    </a:lnTo>
                    <a:lnTo>
                      <a:pt x="216" y="197"/>
                    </a:lnTo>
                    <a:lnTo>
                      <a:pt x="216" y="200"/>
                    </a:lnTo>
                    <a:lnTo>
                      <a:pt x="216" y="202"/>
                    </a:lnTo>
                    <a:lnTo>
                      <a:pt x="213" y="202"/>
                    </a:lnTo>
                    <a:lnTo>
                      <a:pt x="211" y="202"/>
                    </a:lnTo>
                    <a:lnTo>
                      <a:pt x="211" y="200"/>
                    </a:lnTo>
                    <a:lnTo>
                      <a:pt x="211" y="197"/>
                    </a:lnTo>
                    <a:lnTo>
                      <a:pt x="211" y="195"/>
                    </a:lnTo>
                    <a:close/>
                    <a:moveTo>
                      <a:pt x="235" y="186"/>
                    </a:moveTo>
                    <a:lnTo>
                      <a:pt x="232" y="186"/>
                    </a:lnTo>
                    <a:lnTo>
                      <a:pt x="235" y="186"/>
                    </a:lnTo>
                    <a:close/>
                    <a:moveTo>
                      <a:pt x="237" y="178"/>
                    </a:moveTo>
                    <a:lnTo>
                      <a:pt x="237" y="181"/>
                    </a:lnTo>
                    <a:lnTo>
                      <a:pt x="235" y="181"/>
                    </a:lnTo>
                    <a:lnTo>
                      <a:pt x="235" y="178"/>
                    </a:lnTo>
                    <a:lnTo>
                      <a:pt x="237" y="178"/>
                    </a:lnTo>
                    <a:close/>
                    <a:moveTo>
                      <a:pt x="237" y="181"/>
                    </a:moveTo>
                    <a:lnTo>
                      <a:pt x="239" y="178"/>
                    </a:lnTo>
                    <a:lnTo>
                      <a:pt x="239" y="181"/>
                    </a:lnTo>
                    <a:lnTo>
                      <a:pt x="237" y="181"/>
                    </a:lnTo>
                    <a:close/>
                    <a:moveTo>
                      <a:pt x="230" y="178"/>
                    </a:moveTo>
                    <a:lnTo>
                      <a:pt x="232" y="178"/>
                    </a:lnTo>
                    <a:lnTo>
                      <a:pt x="232" y="181"/>
                    </a:lnTo>
                    <a:lnTo>
                      <a:pt x="230" y="181"/>
                    </a:lnTo>
                    <a:lnTo>
                      <a:pt x="232" y="178"/>
                    </a:lnTo>
                    <a:lnTo>
                      <a:pt x="230" y="178"/>
                    </a:lnTo>
                    <a:close/>
                    <a:moveTo>
                      <a:pt x="247" y="174"/>
                    </a:moveTo>
                    <a:lnTo>
                      <a:pt x="244" y="174"/>
                    </a:lnTo>
                    <a:lnTo>
                      <a:pt x="247" y="174"/>
                    </a:lnTo>
                    <a:close/>
                    <a:moveTo>
                      <a:pt x="239" y="174"/>
                    </a:moveTo>
                    <a:lnTo>
                      <a:pt x="239" y="171"/>
                    </a:lnTo>
                    <a:lnTo>
                      <a:pt x="239" y="174"/>
                    </a:lnTo>
                    <a:close/>
                    <a:moveTo>
                      <a:pt x="228" y="171"/>
                    </a:moveTo>
                    <a:lnTo>
                      <a:pt x="228" y="174"/>
                    </a:lnTo>
                    <a:lnTo>
                      <a:pt x="228" y="171"/>
                    </a:lnTo>
                    <a:close/>
                    <a:moveTo>
                      <a:pt x="254" y="167"/>
                    </a:moveTo>
                    <a:lnTo>
                      <a:pt x="251" y="169"/>
                    </a:lnTo>
                    <a:lnTo>
                      <a:pt x="251" y="167"/>
                    </a:lnTo>
                    <a:lnTo>
                      <a:pt x="254" y="167"/>
                    </a:lnTo>
                    <a:close/>
                    <a:moveTo>
                      <a:pt x="249" y="164"/>
                    </a:moveTo>
                    <a:lnTo>
                      <a:pt x="251" y="164"/>
                    </a:lnTo>
                    <a:lnTo>
                      <a:pt x="249" y="164"/>
                    </a:lnTo>
                    <a:lnTo>
                      <a:pt x="249" y="167"/>
                    </a:lnTo>
                    <a:lnTo>
                      <a:pt x="247" y="164"/>
                    </a:lnTo>
                    <a:lnTo>
                      <a:pt x="249" y="164"/>
                    </a:lnTo>
                    <a:lnTo>
                      <a:pt x="247" y="164"/>
                    </a:lnTo>
                    <a:lnTo>
                      <a:pt x="249" y="164"/>
                    </a:lnTo>
                    <a:lnTo>
                      <a:pt x="247" y="164"/>
                    </a:lnTo>
                    <a:lnTo>
                      <a:pt x="249" y="164"/>
                    </a:lnTo>
                    <a:lnTo>
                      <a:pt x="249" y="162"/>
                    </a:lnTo>
                    <a:lnTo>
                      <a:pt x="249" y="164"/>
                    </a:lnTo>
                    <a:close/>
                    <a:moveTo>
                      <a:pt x="256" y="164"/>
                    </a:moveTo>
                    <a:lnTo>
                      <a:pt x="256" y="162"/>
                    </a:lnTo>
                    <a:lnTo>
                      <a:pt x="256" y="164"/>
                    </a:lnTo>
                    <a:close/>
                    <a:moveTo>
                      <a:pt x="254" y="162"/>
                    </a:moveTo>
                    <a:lnTo>
                      <a:pt x="254" y="164"/>
                    </a:lnTo>
                    <a:lnTo>
                      <a:pt x="254" y="167"/>
                    </a:lnTo>
                    <a:lnTo>
                      <a:pt x="251" y="167"/>
                    </a:lnTo>
                    <a:lnTo>
                      <a:pt x="251" y="164"/>
                    </a:lnTo>
                    <a:lnTo>
                      <a:pt x="254" y="164"/>
                    </a:lnTo>
                    <a:lnTo>
                      <a:pt x="251" y="164"/>
                    </a:lnTo>
                    <a:lnTo>
                      <a:pt x="254" y="164"/>
                    </a:lnTo>
                    <a:lnTo>
                      <a:pt x="254" y="162"/>
                    </a:lnTo>
                    <a:close/>
                    <a:moveTo>
                      <a:pt x="251" y="162"/>
                    </a:moveTo>
                    <a:lnTo>
                      <a:pt x="251" y="164"/>
                    </a:lnTo>
                    <a:lnTo>
                      <a:pt x="251" y="162"/>
                    </a:lnTo>
                    <a:close/>
                    <a:moveTo>
                      <a:pt x="256" y="162"/>
                    </a:moveTo>
                    <a:lnTo>
                      <a:pt x="256" y="164"/>
                    </a:lnTo>
                    <a:lnTo>
                      <a:pt x="256" y="162"/>
                    </a:lnTo>
                    <a:close/>
                    <a:moveTo>
                      <a:pt x="251" y="159"/>
                    </a:moveTo>
                    <a:lnTo>
                      <a:pt x="249" y="159"/>
                    </a:lnTo>
                    <a:lnTo>
                      <a:pt x="251" y="159"/>
                    </a:lnTo>
                    <a:lnTo>
                      <a:pt x="249" y="159"/>
                    </a:lnTo>
                    <a:lnTo>
                      <a:pt x="251" y="159"/>
                    </a:lnTo>
                    <a:close/>
                    <a:moveTo>
                      <a:pt x="254" y="159"/>
                    </a:moveTo>
                    <a:lnTo>
                      <a:pt x="251" y="159"/>
                    </a:lnTo>
                    <a:lnTo>
                      <a:pt x="254" y="159"/>
                    </a:lnTo>
                    <a:close/>
                    <a:moveTo>
                      <a:pt x="223" y="159"/>
                    </a:moveTo>
                    <a:lnTo>
                      <a:pt x="221" y="159"/>
                    </a:lnTo>
                    <a:lnTo>
                      <a:pt x="223" y="159"/>
                    </a:lnTo>
                    <a:close/>
                    <a:moveTo>
                      <a:pt x="258" y="159"/>
                    </a:moveTo>
                    <a:lnTo>
                      <a:pt x="256" y="159"/>
                    </a:lnTo>
                    <a:lnTo>
                      <a:pt x="258" y="159"/>
                    </a:lnTo>
                    <a:lnTo>
                      <a:pt x="256" y="159"/>
                    </a:lnTo>
                    <a:lnTo>
                      <a:pt x="258" y="159"/>
                    </a:lnTo>
                    <a:close/>
                    <a:moveTo>
                      <a:pt x="261" y="159"/>
                    </a:moveTo>
                    <a:lnTo>
                      <a:pt x="258" y="159"/>
                    </a:lnTo>
                    <a:lnTo>
                      <a:pt x="261" y="159"/>
                    </a:lnTo>
                    <a:close/>
                    <a:moveTo>
                      <a:pt x="254" y="159"/>
                    </a:moveTo>
                    <a:lnTo>
                      <a:pt x="254" y="157"/>
                    </a:lnTo>
                    <a:lnTo>
                      <a:pt x="254" y="159"/>
                    </a:lnTo>
                    <a:close/>
                    <a:moveTo>
                      <a:pt x="261" y="159"/>
                    </a:moveTo>
                    <a:lnTo>
                      <a:pt x="258" y="159"/>
                    </a:lnTo>
                    <a:lnTo>
                      <a:pt x="258" y="157"/>
                    </a:lnTo>
                    <a:lnTo>
                      <a:pt x="261" y="157"/>
                    </a:lnTo>
                    <a:lnTo>
                      <a:pt x="261" y="159"/>
                    </a:lnTo>
                    <a:close/>
                    <a:moveTo>
                      <a:pt x="261" y="157"/>
                    </a:moveTo>
                    <a:lnTo>
                      <a:pt x="258" y="157"/>
                    </a:lnTo>
                    <a:lnTo>
                      <a:pt x="261" y="157"/>
                    </a:lnTo>
                    <a:close/>
                    <a:moveTo>
                      <a:pt x="261" y="155"/>
                    </a:moveTo>
                    <a:lnTo>
                      <a:pt x="261" y="157"/>
                    </a:lnTo>
                    <a:lnTo>
                      <a:pt x="261" y="155"/>
                    </a:lnTo>
                    <a:close/>
                    <a:moveTo>
                      <a:pt x="263" y="155"/>
                    </a:moveTo>
                    <a:lnTo>
                      <a:pt x="261" y="155"/>
                    </a:lnTo>
                    <a:lnTo>
                      <a:pt x="263" y="155"/>
                    </a:lnTo>
                    <a:close/>
                    <a:moveTo>
                      <a:pt x="266" y="155"/>
                    </a:moveTo>
                    <a:lnTo>
                      <a:pt x="266" y="152"/>
                    </a:lnTo>
                    <a:lnTo>
                      <a:pt x="266" y="155"/>
                    </a:lnTo>
                    <a:close/>
                    <a:moveTo>
                      <a:pt x="261" y="152"/>
                    </a:moveTo>
                    <a:lnTo>
                      <a:pt x="258" y="152"/>
                    </a:lnTo>
                    <a:lnTo>
                      <a:pt x="261" y="152"/>
                    </a:lnTo>
                    <a:close/>
                    <a:moveTo>
                      <a:pt x="270" y="152"/>
                    </a:moveTo>
                    <a:lnTo>
                      <a:pt x="270" y="150"/>
                    </a:lnTo>
                    <a:lnTo>
                      <a:pt x="270" y="152"/>
                    </a:lnTo>
                    <a:close/>
                    <a:moveTo>
                      <a:pt x="277" y="143"/>
                    </a:moveTo>
                    <a:lnTo>
                      <a:pt x="277" y="140"/>
                    </a:lnTo>
                    <a:lnTo>
                      <a:pt x="277" y="143"/>
                    </a:lnTo>
                    <a:close/>
                    <a:moveTo>
                      <a:pt x="280" y="140"/>
                    </a:moveTo>
                    <a:lnTo>
                      <a:pt x="282" y="140"/>
                    </a:lnTo>
                    <a:lnTo>
                      <a:pt x="282" y="143"/>
                    </a:lnTo>
                    <a:lnTo>
                      <a:pt x="280" y="143"/>
                    </a:lnTo>
                    <a:lnTo>
                      <a:pt x="280" y="140"/>
                    </a:lnTo>
                    <a:close/>
                    <a:moveTo>
                      <a:pt x="292" y="140"/>
                    </a:moveTo>
                    <a:lnTo>
                      <a:pt x="289" y="140"/>
                    </a:lnTo>
                    <a:lnTo>
                      <a:pt x="292" y="140"/>
                    </a:lnTo>
                    <a:lnTo>
                      <a:pt x="289" y="140"/>
                    </a:lnTo>
                    <a:lnTo>
                      <a:pt x="292" y="140"/>
                    </a:lnTo>
                    <a:close/>
                    <a:moveTo>
                      <a:pt x="282" y="140"/>
                    </a:moveTo>
                    <a:lnTo>
                      <a:pt x="282" y="138"/>
                    </a:lnTo>
                    <a:lnTo>
                      <a:pt x="282" y="140"/>
                    </a:lnTo>
                    <a:close/>
                    <a:moveTo>
                      <a:pt x="294" y="140"/>
                    </a:moveTo>
                    <a:lnTo>
                      <a:pt x="294" y="138"/>
                    </a:lnTo>
                    <a:lnTo>
                      <a:pt x="294" y="140"/>
                    </a:lnTo>
                    <a:close/>
                    <a:moveTo>
                      <a:pt x="294" y="136"/>
                    </a:moveTo>
                    <a:lnTo>
                      <a:pt x="294" y="138"/>
                    </a:lnTo>
                    <a:lnTo>
                      <a:pt x="294" y="136"/>
                    </a:lnTo>
                    <a:lnTo>
                      <a:pt x="294" y="138"/>
                    </a:lnTo>
                    <a:lnTo>
                      <a:pt x="294" y="136"/>
                    </a:lnTo>
                    <a:close/>
                    <a:moveTo>
                      <a:pt x="294" y="136"/>
                    </a:moveTo>
                    <a:lnTo>
                      <a:pt x="294" y="133"/>
                    </a:lnTo>
                    <a:lnTo>
                      <a:pt x="294" y="136"/>
                    </a:lnTo>
                    <a:close/>
                    <a:moveTo>
                      <a:pt x="325" y="129"/>
                    </a:moveTo>
                    <a:lnTo>
                      <a:pt x="327" y="129"/>
                    </a:lnTo>
                    <a:lnTo>
                      <a:pt x="327" y="131"/>
                    </a:lnTo>
                    <a:lnTo>
                      <a:pt x="325" y="131"/>
                    </a:lnTo>
                    <a:lnTo>
                      <a:pt x="325" y="129"/>
                    </a:lnTo>
                    <a:close/>
                    <a:moveTo>
                      <a:pt x="308" y="129"/>
                    </a:moveTo>
                    <a:lnTo>
                      <a:pt x="308" y="126"/>
                    </a:lnTo>
                    <a:lnTo>
                      <a:pt x="308" y="129"/>
                    </a:lnTo>
                    <a:close/>
                    <a:moveTo>
                      <a:pt x="330" y="121"/>
                    </a:moveTo>
                    <a:lnTo>
                      <a:pt x="332" y="121"/>
                    </a:lnTo>
                    <a:lnTo>
                      <a:pt x="330" y="121"/>
                    </a:lnTo>
                    <a:close/>
                    <a:moveTo>
                      <a:pt x="320" y="121"/>
                    </a:moveTo>
                    <a:lnTo>
                      <a:pt x="320" y="124"/>
                    </a:lnTo>
                    <a:lnTo>
                      <a:pt x="320" y="121"/>
                    </a:lnTo>
                    <a:close/>
                    <a:moveTo>
                      <a:pt x="327" y="121"/>
                    </a:moveTo>
                    <a:lnTo>
                      <a:pt x="327" y="124"/>
                    </a:lnTo>
                    <a:lnTo>
                      <a:pt x="327" y="121"/>
                    </a:lnTo>
                    <a:lnTo>
                      <a:pt x="327" y="124"/>
                    </a:lnTo>
                    <a:lnTo>
                      <a:pt x="330" y="124"/>
                    </a:lnTo>
                    <a:lnTo>
                      <a:pt x="327" y="124"/>
                    </a:lnTo>
                    <a:lnTo>
                      <a:pt x="330" y="124"/>
                    </a:lnTo>
                    <a:lnTo>
                      <a:pt x="327" y="124"/>
                    </a:lnTo>
                    <a:lnTo>
                      <a:pt x="330" y="124"/>
                    </a:lnTo>
                    <a:lnTo>
                      <a:pt x="327" y="124"/>
                    </a:lnTo>
                    <a:lnTo>
                      <a:pt x="330" y="124"/>
                    </a:lnTo>
                    <a:lnTo>
                      <a:pt x="327" y="126"/>
                    </a:lnTo>
                    <a:lnTo>
                      <a:pt x="330" y="126"/>
                    </a:lnTo>
                    <a:lnTo>
                      <a:pt x="327" y="126"/>
                    </a:lnTo>
                    <a:lnTo>
                      <a:pt x="330" y="126"/>
                    </a:lnTo>
                    <a:lnTo>
                      <a:pt x="327" y="126"/>
                    </a:lnTo>
                    <a:lnTo>
                      <a:pt x="330" y="126"/>
                    </a:lnTo>
                    <a:lnTo>
                      <a:pt x="327" y="126"/>
                    </a:lnTo>
                    <a:lnTo>
                      <a:pt x="327" y="129"/>
                    </a:lnTo>
                    <a:lnTo>
                      <a:pt x="325" y="129"/>
                    </a:lnTo>
                    <a:lnTo>
                      <a:pt x="327" y="129"/>
                    </a:lnTo>
                    <a:lnTo>
                      <a:pt x="325" y="126"/>
                    </a:lnTo>
                    <a:lnTo>
                      <a:pt x="327" y="126"/>
                    </a:lnTo>
                    <a:lnTo>
                      <a:pt x="327" y="124"/>
                    </a:lnTo>
                    <a:lnTo>
                      <a:pt x="327" y="126"/>
                    </a:lnTo>
                    <a:lnTo>
                      <a:pt x="327" y="124"/>
                    </a:lnTo>
                    <a:lnTo>
                      <a:pt x="327" y="126"/>
                    </a:lnTo>
                    <a:lnTo>
                      <a:pt x="325" y="126"/>
                    </a:lnTo>
                    <a:lnTo>
                      <a:pt x="325" y="124"/>
                    </a:lnTo>
                    <a:lnTo>
                      <a:pt x="325" y="121"/>
                    </a:lnTo>
                    <a:lnTo>
                      <a:pt x="327" y="121"/>
                    </a:lnTo>
                    <a:close/>
                    <a:moveTo>
                      <a:pt x="339" y="74"/>
                    </a:moveTo>
                    <a:lnTo>
                      <a:pt x="339" y="72"/>
                    </a:lnTo>
                    <a:lnTo>
                      <a:pt x="339" y="74"/>
                    </a:lnTo>
                    <a:close/>
                    <a:moveTo>
                      <a:pt x="339" y="62"/>
                    </a:moveTo>
                    <a:lnTo>
                      <a:pt x="337" y="62"/>
                    </a:lnTo>
                    <a:lnTo>
                      <a:pt x="339" y="62"/>
                    </a:lnTo>
                    <a:lnTo>
                      <a:pt x="339" y="60"/>
                    </a:lnTo>
                    <a:lnTo>
                      <a:pt x="339" y="62"/>
                    </a:lnTo>
                    <a:close/>
                    <a:moveTo>
                      <a:pt x="342" y="60"/>
                    </a:moveTo>
                    <a:lnTo>
                      <a:pt x="342" y="57"/>
                    </a:lnTo>
                    <a:lnTo>
                      <a:pt x="342" y="60"/>
                    </a:lnTo>
                    <a:close/>
                    <a:moveTo>
                      <a:pt x="346" y="53"/>
                    </a:moveTo>
                    <a:lnTo>
                      <a:pt x="349" y="53"/>
                    </a:lnTo>
                    <a:lnTo>
                      <a:pt x="349" y="55"/>
                    </a:lnTo>
                    <a:lnTo>
                      <a:pt x="349" y="53"/>
                    </a:lnTo>
                    <a:lnTo>
                      <a:pt x="349" y="55"/>
                    </a:lnTo>
                    <a:lnTo>
                      <a:pt x="346" y="55"/>
                    </a:lnTo>
                    <a:lnTo>
                      <a:pt x="346" y="53"/>
                    </a:lnTo>
                    <a:close/>
                    <a:moveTo>
                      <a:pt x="349" y="53"/>
                    </a:moveTo>
                    <a:lnTo>
                      <a:pt x="349" y="55"/>
                    </a:lnTo>
                    <a:lnTo>
                      <a:pt x="349" y="53"/>
                    </a:lnTo>
                    <a:lnTo>
                      <a:pt x="349" y="55"/>
                    </a:lnTo>
                    <a:lnTo>
                      <a:pt x="349" y="53"/>
                    </a:lnTo>
                    <a:close/>
                    <a:moveTo>
                      <a:pt x="351" y="50"/>
                    </a:moveTo>
                    <a:lnTo>
                      <a:pt x="349" y="50"/>
                    </a:lnTo>
                    <a:lnTo>
                      <a:pt x="351" y="50"/>
                    </a:lnTo>
                    <a:close/>
                    <a:moveTo>
                      <a:pt x="356" y="48"/>
                    </a:moveTo>
                    <a:lnTo>
                      <a:pt x="353" y="48"/>
                    </a:lnTo>
                    <a:lnTo>
                      <a:pt x="356" y="48"/>
                    </a:lnTo>
                    <a:close/>
                    <a:moveTo>
                      <a:pt x="353" y="48"/>
                    </a:moveTo>
                    <a:lnTo>
                      <a:pt x="351" y="48"/>
                    </a:lnTo>
                    <a:lnTo>
                      <a:pt x="353" y="48"/>
                    </a:lnTo>
                    <a:lnTo>
                      <a:pt x="351" y="48"/>
                    </a:lnTo>
                    <a:lnTo>
                      <a:pt x="353" y="48"/>
                    </a:lnTo>
                    <a:close/>
                    <a:moveTo>
                      <a:pt x="361" y="45"/>
                    </a:moveTo>
                    <a:lnTo>
                      <a:pt x="363" y="45"/>
                    </a:lnTo>
                    <a:lnTo>
                      <a:pt x="361" y="45"/>
                    </a:lnTo>
                    <a:lnTo>
                      <a:pt x="358" y="45"/>
                    </a:lnTo>
                    <a:lnTo>
                      <a:pt x="358" y="43"/>
                    </a:lnTo>
                    <a:lnTo>
                      <a:pt x="358" y="45"/>
                    </a:lnTo>
                    <a:lnTo>
                      <a:pt x="361" y="45"/>
                    </a:lnTo>
                    <a:close/>
                    <a:moveTo>
                      <a:pt x="356" y="43"/>
                    </a:moveTo>
                    <a:lnTo>
                      <a:pt x="358" y="43"/>
                    </a:lnTo>
                    <a:lnTo>
                      <a:pt x="358" y="45"/>
                    </a:lnTo>
                    <a:lnTo>
                      <a:pt x="358" y="43"/>
                    </a:lnTo>
                    <a:lnTo>
                      <a:pt x="356" y="43"/>
                    </a:lnTo>
                    <a:close/>
                    <a:moveTo>
                      <a:pt x="356" y="41"/>
                    </a:moveTo>
                    <a:lnTo>
                      <a:pt x="358" y="41"/>
                    </a:lnTo>
                    <a:lnTo>
                      <a:pt x="358" y="43"/>
                    </a:lnTo>
                    <a:lnTo>
                      <a:pt x="358" y="41"/>
                    </a:lnTo>
                    <a:lnTo>
                      <a:pt x="358" y="43"/>
                    </a:lnTo>
                    <a:lnTo>
                      <a:pt x="358" y="41"/>
                    </a:lnTo>
                    <a:lnTo>
                      <a:pt x="356" y="41"/>
                    </a:lnTo>
                    <a:lnTo>
                      <a:pt x="356" y="38"/>
                    </a:lnTo>
                    <a:lnTo>
                      <a:pt x="356" y="41"/>
                    </a:lnTo>
                    <a:close/>
                    <a:moveTo>
                      <a:pt x="346" y="38"/>
                    </a:moveTo>
                    <a:lnTo>
                      <a:pt x="346" y="41"/>
                    </a:lnTo>
                    <a:lnTo>
                      <a:pt x="346" y="38"/>
                    </a:lnTo>
                    <a:close/>
                    <a:moveTo>
                      <a:pt x="375" y="38"/>
                    </a:moveTo>
                    <a:lnTo>
                      <a:pt x="377" y="38"/>
                    </a:lnTo>
                    <a:lnTo>
                      <a:pt x="375" y="38"/>
                    </a:lnTo>
                    <a:close/>
                    <a:moveTo>
                      <a:pt x="358" y="38"/>
                    </a:moveTo>
                    <a:lnTo>
                      <a:pt x="356" y="38"/>
                    </a:lnTo>
                    <a:lnTo>
                      <a:pt x="356" y="36"/>
                    </a:lnTo>
                    <a:lnTo>
                      <a:pt x="356" y="38"/>
                    </a:lnTo>
                    <a:lnTo>
                      <a:pt x="358" y="38"/>
                    </a:lnTo>
                    <a:close/>
                    <a:moveTo>
                      <a:pt x="361" y="36"/>
                    </a:moveTo>
                    <a:lnTo>
                      <a:pt x="358" y="36"/>
                    </a:lnTo>
                    <a:lnTo>
                      <a:pt x="361" y="36"/>
                    </a:lnTo>
                    <a:close/>
                    <a:moveTo>
                      <a:pt x="349" y="36"/>
                    </a:moveTo>
                    <a:lnTo>
                      <a:pt x="346" y="36"/>
                    </a:lnTo>
                    <a:lnTo>
                      <a:pt x="349" y="36"/>
                    </a:lnTo>
                    <a:lnTo>
                      <a:pt x="346" y="38"/>
                    </a:lnTo>
                    <a:lnTo>
                      <a:pt x="346" y="36"/>
                    </a:lnTo>
                    <a:lnTo>
                      <a:pt x="349" y="36"/>
                    </a:lnTo>
                    <a:close/>
                    <a:moveTo>
                      <a:pt x="349" y="36"/>
                    </a:moveTo>
                    <a:lnTo>
                      <a:pt x="346" y="36"/>
                    </a:lnTo>
                    <a:lnTo>
                      <a:pt x="346" y="34"/>
                    </a:lnTo>
                    <a:lnTo>
                      <a:pt x="349" y="36"/>
                    </a:lnTo>
                    <a:close/>
                    <a:moveTo>
                      <a:pt x="358" y="34"/>
                    </a:moveTo>
                    <a:lnTo>
                      <a:pt x="361" y="34"/>
                    </a:lnTo>
                    <a:lnTo>
                      <a:pt x="358" y="34"/>
                    </a:lnTo>
                    <a:close/>
                    <a:moveTo>
                      <a:pt x="379" y="36"/>
                    </a:moveTo>
                    <a:lnTo>
                      <a:pt x="379" y="34"/>
                    </a:lnTo>
                    <a:lnTo>
                      <a:pt x="377" y="34"/>
                    </a:lnTo>
                    <a:lnTo>
                      <a:pt x="379" y="34"/>
                    </a:lnTo>
                    <a:lnTo>
                      <a:pt x="379" y="36"/>
                    </a:lnTo>
                    <a:close/>
                    <a:moveTo>
                      <a:pt x="358" y="34"/>
                    </a:moveTo>
                    <a:lnTo>
                      <a:pt x="356" y="34"/>
                    </a:lnTo>
                    <a:lnTo>
                      <a:pt x="358" y="34"/>
                    </a:lnTo>
                    <a:close/>
                    <a:moveTo>
                      <a:pt x="377" y="34"/>
                    </a:moveTo>
                    <a:lnTo>
                      <a:pt x="377" y="36"/>
                    </a:lnTo>
                    <a:lnTo>
                      <a:pt x="379" y="36"/>
                    </a:lnTo>
                    <a:lnTo>
                      <a:pt x="377" y="36"/>
                    </a:lnTo>
                    <a:lnTo>
                      <a:pt x="377" y="34"/>
                    </a:lnTo>
                    <a:lnTo>
                      <a:pt x="375" y="34"/>
                    </a:lnTo>
                    <a:lnTo>
                      <a:pt x="377" y="34"/>
                    </a:lnTo>
                    <a:close/>
                    <a:moveTo>
                      <a:pt x="363" y="34"/>
                    </a:moveTo>
                    <a:lnTo>
                      <a:pt x="365" y="34"/>
                    </a:lnTo>
                    <a:lnTo>
                      <a:pt x="365" y="36"/>
                    </a:lnTo>
                    <a:lnTo>
                      <a:pt x="363" y="36"/>
                    </a:lnTo>
                    <a:lnTo>
                      <a:pt x="363" y="34"/>
                    </a:lnTo>
                    <a:close/>
                    <a:moveTo>
                      <a:pt x="353" y="34"/>
                    </a:moveTo>
                    <a:lnTo>
                      <a:pt x="356" y="34"/>
                    </a:lnTo>
                    <a:lnTo>
                      <a:pt x="356" y="36"/>
                    </a:lnTo>
                    <a:lnTo>
                      <a:pt x="358" y="36"/>
                    </a:lnTo>
                    <a:lnTo>
                      <a:pt x="356" y="36"/>
                    </a:lnTo>
                    <a:lnTo>
                      <a:pt x="356" y="34"/>
                    </a:lnTo>
                    <a:lnTo>
                      <a:pt x="353" y="34"/>
                    </a:lnTo>
                    <a:lnTo>
                      <a:pt x="351" y="34"/>
                    </a:lnTo>
                    <a:lnTo>
                      <a:pt x="353" y="34"/>
                    </a:lnTo>
                    <a:close/>
                    <a:moveTo>
                      <a:pt x="379" y="34"/>
                    </a:moveTo>
                    <a:lnTo>
                      <a:pt x="382" y="34"/>
                    </a:lnTo>
                    <a:lnTo>
                      <a:pt x="379" y="34"/>
                    </a:lnTo>
                    <a:lnTo>
                      <a:pt x="382" y="34"/>
                    </a:lnTo>
                    <a:lnTo>
                      <a:pt x="379" y="34"/>
                    </a:lnTo>
                    <a:close/>
                    <a:moveTo>
                      <a:pt x="368" y="31"/>
                    </a:moveTo>
                    <a:lnTo>
                      <a:pt x="368" y="34"/>
                    </a:lnTo>
                    <a:lnTo>
                      <a:pt x="368" y="31"/>
                    </a:lnTo>
                    <a:close/>
                    <a:moveTo>
                      <a:pt x="384" y="29"/>
                    </a:moveTo>
                    <a:lnTo>
                      <a:pt x="384" y="31"/>
                    </a:lnTo>
                    <a:lnTo>
                      <a:pt x="384" y="29"/>
                    </a:lnTo>
                    <a:close/>
                    <a:moveTo>
                      <a:pt x="377" y="31"/>
                    </a:moveTo>
                    <a:lnTo>
                      <a:pt x="375" y="31"/>
                    </a:lnTo>
                    <a:lnTo>
                      <a:pt x="372" y="31"/>
                    </a:lnTo>
                    <a:lnTo>
                      <a:pt x="372" y="29"/>
                    </a:lnTo>
                    <a:lnTo>
                      <a:pt x="375" y="31"/>
                    </a:lnTo>
                    <a:lnTo>
                      <a:pt x="375" y="29"/>
                    </a:lnTo>
                    <a:lnTo>
                      <a:pt x="377" y="29"/>
                    </a:lnTo>
                    <a:lnTo>
                      <a:pt x="377" y="31"/>
                    </a:lnTo>
                    <a:close/>
                    <a:moveTo>
                      <a:pt x="370" y="29"/>
                    </a:moveTo>
                    <a:lnTo>
                      <a:pt x="370" y="31"/>
                    </a:lnTo>
                    <a:lnTo>
                      <a:pt x="372" y="31"/>
                    </a:lnTo>
                    <a:lnTo>
                      <a:pt x="370" y="31"/>
                    </a:lnTo>
                    <a:lnTo>
                      <a:pt x="372" y="31"/>
                    </a:lnTo>
                    <a:lnTo>
                      <a:pt x="370" y="31"/>
                    </a:lnTo>
                    <a:lnTo>
                      <a:pt x="368" y="31"/>
                    </a:lnTo>
                    <a:lnTo>
                      <a:pt x="368" y="29"/>
                    </a:lnTo>
                    <a:lnTo>
                      <a:pt x="370" y="29"/>
                    </a:lnTo>
                    <a:close/>
                    <a:moveTo>
                      <a:pt x="389" y="29"/>
                    </a:moveTo>
                    <a:lnTo>
                      <a:pt x="387" y="29"/>
                    </a:lnTo>
                    <a:lnTo>
                      <a:pt x="389" y="29"/>
                    </a:lnTo>
                    <a:lnTo>
                      <a:pt x="387" y="29"/>
                    </a:lnTo>
                    <a:lnTo>
                      <a:pt x="389" y="29"/>
                    </a:lnTo>
                    <a:lnTo>
                      <a:pt x="387" y="29"/>
                    </a:lnTo>
                    <a:lnTo>
                      <a:pt x="389" y="29"/>
                    </a:lnTo>
                    <a:lnTo>
                      <a:pt x="387" y="29"/>
                    </a:lnTo>
                    <a:lnTo>
                      <a:pt x="389" y="29"/>
                    </a:lnTo>
                    <a:close/>
                    <a:moveTo>
                      <a:pt x="363" y="26"/>
                    </a:moveTo>
                    <a:lnTo>
                      <a:pt x="365" y="26"/>
                    </a:lnTo>
                    <a:lnTo>
                      <a:pt x="365" y="29"/>
                    </a:lnTo>
                    <a:lnTo>
                      <a:pt x="363" y="29"/>
                    </a:lnTo>
                    <a:lnTo>
                      <a:pt x="363" y="26"/>
                    </a:lnTo>
                    <a:close/>
                    <a:moveTo>
                      <a:pt x="382" y="26"/>
                    </a:moveTo>
                    <a:lnTo>
                      <a:pt x="382" y="29"/>
                    </a:lnTo>
                    <a:lnTo>
                      <a:pt x="379" y="29"/>
                    </a:lnTo>
                    <a:lnTo>
                      <a:pt x="379" y="26"/>
                    </a:lnTo>
                    <a:lnTo>
                      <a:pt x="382" y="26"/>
                    </a:lnTo>
                    <a:close/>
                    <a:moveTo>
                      <a:pt x="387" y="29"/>
                    </a:moveTo>
                    <a:lnTo>
                      <a:pt x="387" y="26"/>
                    </a:lnTo>
                    <a:lnTo>
                      <a:pt x="384" y="26"/>
                    </a:lnTo>
                    <a:lnTo>
                      <a:pt x="387" y="26"/>
                    </a:lnTo>
                    <a:lnTo>
                      <a:pt x="387" y="29"/>
                    </a:lnTo>
                    <a:close/>
                    <a:moveTo>
                      <a:pt x="365" y="26"/>
                    </a:moveTo>
                    <a:lnTo>
                      <a:pt x="368" y="26"/>
                    </a:lnTo>
                    <a:lnTo>
                      <a:pt x="368" y="29"/>
                    </a:lnTo>
                    <a:lnTo>
                      <a:pt x="365" y="29"/>
                    </a:lnTo>
                    <a:lnTo>
                      <a:pt x="368" y="29"/>
                    </a:lnTo>
                    <a:lnTo>
                      <a:pt x="365" y="29"/>
                    </a:lnTo>
                    <a:lnTo>
                      <a:pt x="365" y="26"/>
                    </a:lnTo>
                    <a:close/>
                    <a:moveTo>
                      <a:pt x="361" y="26"/>
                    </a:moveTo>
                    <a:lnTo>
                      <a:pt x="363" y="26"/>
                    </a:lnTo>
                    <a:lnTo>
                      <a:pt x="361" y="26"/>
                    </a:lnTo>
                    <a:close/>
                    <a:moveTo>
                      <a:pt x="384" y="26"/>
                    </a:moveTo>
                    <a:lnTo>
                      <a:pt x="382" y="26"/>
                    </a:lnTo>
                    <a:lnTo>
                      <a:pt x="384" y="26"/>
                    </a:lnTo>
                    <a:close/>
                    <a:moveTo>
                      <a:pt x="375" y="26"/>
                    </a:moveTo>
                    <a:lnTo>
                      <a:pt x="377" y="26"/>
                    </a:lnTo>
                    <a:lnTo>
                      <a:pt x="375" y="26"/>
                    </a:lnTo>
                    <a:lnTo>
                      <a:pt x="375" y="24"/>
                    </a:lnTo>
                    <a:lnTo>
                      <a:pt x="375" y="26"/>
                    </a:lnTo>
                    <a:close/>
                    <a:moveTo>
                      <a:pt x="384" y="26"/>
                    </a:moveTo>
                    <a:lnTo>
                      <a:pt x="382" y="26"/>
                    </a:lnTo>
                    <a:lnTo>
                      <a:pt x="384" y="26"/>
                    </a:lnTo>
                    <a:lnTo>
                      <a:pt x="384" y="24"/>
                    </a:lnTo>
                    <a:lnTo>
                      <a:pt x="384" y="26"/>
                    </a:lnTo>
                    <a:close/>
                    <a:moveTo>
                      <a:pt x="370" y="24"/>
                    </a:moveTo>
                    <a:lnTo>
                      <a:pt x="372" y="26"/>
                    </a:lnTo>
                    <a:lnTo>
                      <a:pt x="375" y="26"/>
                    </a:lnTo>
                    <a:lnTo>
                      <a:pt x="375" y="29"/>
                    </a:lnTo>
                    <a:lnTo>
                      <a:pt x="375" y="26"/>
                    </a:lnTo>
                    <a:lnTo>
                      <a:pt x="372" y="26"/>
                    </a:lnTo>
                    <a:lnTo>
                      <a:pt x="372" y="29"/>
                    </a:lnTo>
                    <a:lnTo>
                      <a:pt x="372" y="26"/>
                    </a:lnTo>
                    <a:lnTo>
                      <a:pt x="372" y="29"/>
                    </a:lnTo>
                    <a:lnTo>
                      <a:pt x="370" y="29"/>
                    </a:lnTo>
                    <a:lnTo>
                      <a:pt x="370" y="26"/>
                    </a:lnTo>
                    <a:lnTo>
                      <a:pt x="370" y="24"/>
                    </a:lnTo>
                    <a:close/>
                    <a:moveTo>
                      <a:pt x="387" y="24"/>
                    </a:moveTo>
                    <a:lnTo>
                      <a:pt x="389" y="24"/>
                    </a:lnTo>
                    <a:lnTo>
                      <a:pt x="389" y="26"/>
                    </a:lnTo>
                    <a:lnTo>
                      <a:pt x="389" y="24"/>
                    </a:lnTo>
                    <a:lnTo>
                      <a:pt x="391" y="26"/>
                    </a:lnTo>
                    <a:lnTo>
                      <a:pt x="389" y="26"/>
                    </a:lnTo>
                    <a:lnTo>
                      <a:pt x="389" y="24"/>
                    </a:lnTo>
                    <a:lnTo>
                      <a:pt x="387" y="24"/>
                    </a:lnTo>
                    <a:close/>
                    <a:moveTo>
                      <a:pt x="387" y="24"/>
                    </a:moveTo>
                    <a:lnTo>
                      <a:pt x="384" y="24"/>
                    </a:lnTo>
                    <a:lnTo>
                      <a:pt x="384" y="26"/>
                    </a:lnTo>
                    <a:lnTo>
                      <a:pt x="384" y="24"/>
                    </a:lnTo>
                    <a:lnTo>
                      <a:pt x="387" y="24"/>
                    </a:lnTo>
                    <a:close/>
                    <a:moveTo>
                      <a:pt x="389" y="24"/>
                    </a:moveTo>
                    <a:lnTo>
                      <a:pt x="391" y="24"/>
                    </a:lnTo>
                    <a:lnTo>
                      <a:pt x="389" y="24"/>
                    </a:lnTo>
                    <a:close/>
                    <a:moveTo>
                      <a:pt x="382" y="22"/>
                    </a:moveTo>
                    <a:lnTo>
                      <a:pt x="379" y="22"/>
                    </a:lnTo>
                    <a:lnTo>
                      <a:pt x="382" y="22"/>
                    </a:lnTo>
                    <a:close/>
                    <a:moveTo>
                      <a:pt x="384" y="24"/>
                    </a:moveTo>
                    <a:lnTo>
                      <a:pt x="382" y="24"/>
                    </a:lnTo>
                    <a:lnTo>
                      <a:pt x="382" y="22"/>
                    </a:lnTo>
                    <a:lnTo>
                      <a:pt x="384" y="22"/>
                    </a:lnTo>
                    <a:lnTo>
                      <a:pt x="384" y="24"/>
                    </a:lnTo>
                    <a:lnTo>
                      <a:pt x="384" y="22"/>
                    </a:lnTo>
                    <a:lnTo>
                      <a:pt x="384" y="24"/>
                    </a:lnTo>
                    <a:close/>
                    <a:moveTo>
                      <a:pt x="422" y="24"/>
                    </a:moveTo>
                    <a:lnTo>
                      <a:pt x="420" y="24"/>
                    </a:lnTo>
                    <a:lnTo>
                      <a:pt x="420" y="22"/>
                    </a:lnTo>
                    <a:lnTo>
                      <a:pt x="422" y="22"/>
                    </a:lnTo>
                    <a:lnTo>
                      <a:pt x="422" y="24"/>
                    </a:lnTo>
                    <a:close/>
                    <a:moveTo>
                      <a:pt x="422" y="22"/>
                    </a:moveTo>
                    <a:lnTo>
                      <a:pt x="425" y="22"/>
                    </a:lnTo>
                    <a:lnTo>
                      <a:pt x="422" y="22"/>
                    </a:lnTo>
                    <a:close/>
                    <a:moveTo>
                      <a:pt x="429" y="22"/>
                    </a:moveTo>
                    <a:lnTo>
                      <a:pt x="432" y="22"/>
                    </a:lnTo>
                    <a:lnTo>
                      <a:pt x="429" y="22"/>
                    </a:lnTo>
                    <a:close/>
                    <a:moveTo>
                      <a:pt x="377" y="22"/>
                    </a:moveTo>
                    <a:lnTo>
                      <a:pt x="375" y="22"/>
                    </a:lnTo>
                    <a:lnTo>
                      <a:pt x="377" y="22"/>
                    </a:lnTo>
                    <a:lnTo>
                      <a:pt x="375" y="22"/>
                    </a:lnTo>
                    <a:lnTo>
                      <a:pt x="377" y="22"/>
                    </a:lnTo>
                    <a:close/>
                    <a:moveTo>
                      <a:pt x="384" y="22"/>
                    </a:moveTo>
                    <a:lnTo>
                      <a:pt x="382" y="22"/>
                    </a:lnTo>
                    <a:lnTo>
                      <a:pt x="384" y="22"/>
                    </a:lnTo>
                    <a:close/>
                    <a:moveTo>
                      <a:pt x="377" y="22"/>
                    </a:moveTo>
                    <a:lnTo>
                      <a:pt x="379" y="22"/>
                    </a:lnTo>
                    <a:lnTo>
                      <a:pt x="377" y="22"/>
                    </a:lnTo>
                    <a:close/>
                    <a:moveTo>
                      <a:pt x="391" y="19"/>
                    </a:moveTo>
                    <a:lnTo>
                      <a:pt x="389" y="22"/>
                    </a:lnTo>
                    <a:lnTo>
                      <a:pt x="389" y="19"/>
                    </a:lnTo>
                    <a:lnTo>
                      <a:pt x="391" y="19"/>
                    </a:lnTo>
                    <a:close/>
                    <a:moveTo>
                      <a:pt x="379" y="19"/>
                    </a:moveTo>
                    <a:lnTo>
                      <a:pt x="379" y="22"/>
                    </a:lnTo>
                    <a:lnTo>
                      <a:pt x="379" y="19"/>
                    </a:lnTo>
                    <a:close/>
                    <a:moveTo>
                      <a:pt x="432" y="19"/>
                    </a:moveTo>
                    <a:lnTo>
                      <a:pt x="429" y="19"/>
                    </a:lnTo>
                    <a:lnTo>
                      <a:pt x="432" y="19"/>
                    </a:lnTo>
                    <a:close/>
                    <a:moveTo>
                      <a:pt x="425" y="19"/>
                    </a:moveTo>
                    <a:lnTo>
                      <a:pt x="425" y="17"/>
                    </a:lnTo>
                    <a:lnTo>
                      <a:pt x="425" y="19"/>
                    </a:lnTo>
                    <a:close/>
                    <a:moveTo>
                      <a:pt x="375" y="19"/>
                    </a:moveTo>
                    <a:lnTo>
                      <a:pt x="372" y="19"/>
                    </a:lnTo>
                    <a:lnTo>
                      <a:pt x="372" y="17"/>
                    </a:lnTo>
                    <a:lnTo>
                      <a:pt x="372" y="19"/>
                    </a:lnTo>
                    <a:lnTo>
                      <a:pt x="375" y="19"/>
                    </a:lnTo>
                    <a:close/>
                    <a:moveTo>
                      <a:pt x="398" y="17"/>
                    </a:moveTo>
                    <a:lnTo>
                      <a:pt x="398" y="19"/>
                    </a:lnTo>
                    <a:lnTo>
                      <a:pt x="398" y="17"/>
                    </a:lnTo>
                    <a:lnTo>
                      <a:pt x="398" y="19"/>
                    </a:lnTo>
                    <a:lnTo>
                      <a:pt x="396" y="19"/>
                    </a:lnTo>
                    <a:lnTo>
                      <a:pt x="398" y="19"/>
                    </a:lnTo>
                    <a:lnTo>
                      <a:pt x="396" y="17"/>
                    </a:lnTo>
                    <a:lnTo>
                      <a:pt x="398" y="17"/>
                    </a:lnTo>
                    <a:lnTo>
                      <a:pt x="396" y="17"/>
                    </a:lnTo>
                    <a:lnTo>
                      <a:pt x="398" y="17"/>
                    </a:lnTo>
                    <a:close/>
                    <a:moveTo>
                      <a:pt x="396" y="17"/>
                    </a:moveTo>
                    <a:lnTo>
                      <a:pt x="396" y="19"/>
                    </a:lnTo>
                    <a:lnTo>
                      <a:pt x="396" y="17"/>
                    </a:lnTo>
                    <a:close/>
                    <a:moveTo>
                      <a:pt x="434" y="17"/>
                    </a:moveTo>
                    <a:lnTo>
                      <a:pt x="434" y="19"/>
                    </a:lnTo>
                    <a:lnTo>
                      <a:pt x="434" y="17"/>
                    </a:lnTo>
                    <a:close/>
                    <a:moveTo>
                      <a:pt x="434" y="19"/>
                    </a:moveTo>
                    <a:lnTo>
                      <a:pt x="434" y="17"/>
                    </a:lnTo>
                    <a:lnTo>
                      <a:pt x="434" y="19"/>
                    </a:lnTo>
                    <a:close/>
                    <a:moveTo>
                      <a:pt x="398" y="17"/>
                    </a:moveTo>
                    <a:lnTo>
                      <a:pt x="398" y="19"/>
                    </a:lnTo>
                    <a:lnTo>
                      <a:pt x="398" y="17"/>
                    </a:lnTo>
                    <a:close/>
                    <a:moveTo>
                      <a:pt x="379" y="17"/>
                    </a:moveTo>
                    <a:lnTo>
                      <a:pt x="379" y="19"/>
                    </a:lnTo>
                    <a:lnTo>
                      <a:pt x="379" y="17"/>
                    </a:lnTo>
                    <a:lnTo>
                      <a:pt x="377" y="17"/>
                    </a:lnTo>
                    <a:lnTo>
                      <a:pt x="379" y="17"/>
                    </a:lnTo>
                    <a:close/>
                    <a:moveTo>
                      <a:pt x="394" y="17"/>
                    </a:moveTo>
                    <a:lnTo>
                      <a:pt x="391" y="17"/>
                    </a:lnTo>
                    <a:lnTo>
                      <a:pt x="394" y="17"/>
                    </a:lnTo>
                    <a:close/>
                    <a:moveTo>
                      <a:pt x="387" y="17"/>
                    </a:moveTo>
                    <a:lnTo>
                      <a:pt x="384" y="17"/>
                    </a:lnTo>
                    <a:lnTo>
                      <a:pt x="387" y="17"/>
                    </a:lnTo>
                    <a:close/>
                    <a:moveTo>
                      <a:pt x="387" y="17"/>
                    </a:moveTo>
                    <a:lnTo>
                      <a:pt x="387" y="19"/>
                    </a:lnTo>
                    <a:lnTo>
                      <a:pt x="387" y="17"/>
                    </a:lnTo>
                    <a:close/>
                    <a:moveTo>
                      <a:pt x="384" y="19"/>
                    </a:moveTo>
                    <a:lnTo>
                      <a:pt x="384" y="17"/>
                    </a:lnTo>
                    <a:lnTo>
                      <a:pt x="384" y="19"/>
                    </a:lnTo>
                    <a:close/>
                    <a:moveTo>
                      <a:pt x="429" y="17"/>
                    </a:moveTo>
                    <a:lnTo>
                      <a:pt x="427" y="17"/>
                    </a:lnTo>
                    <a:lnTo>
                      <a:pt x="429" y="17"/>
                    </a:lnTo>
                    <a:close/>
                    <a:moveTo>
                      <a:pt x="434" y="17"/>
                    </a:moveTo>
                    <a:lnTo>
                      <a:pt x="432" y="17"/>
                    </a:lnTo>
                    <a:lnTo>
                      <a:pt x="434" y="17"/>
                    </a:lnTo>
                    <a:close/>
                    <a:moveTo>
                      <a:pt x="377" y="15"/>
                    </a:moveTo>
                    <a:lnTo>
                      <a:pt x="377" y="17"/>
                    </a:lnTo>
                    <a:lnTo>
                      <a:pt x="377" y="15"/>
                    </a:lnTo>
                    <a:lnTo>
                      <a:pt x="377" y="17"/>
                    </a:lnTo>
                    <a:lnTo>
                      <a:pt x="377" y="15"/>
                    </a:lnTo>
                    <a:close/>
                    <a:moveTo>
                      <a:pt x="391" y="17"/>
                    </a:moveTo>
                    <a:lnTo>
                      <a:pt x="391" y="15"/>
                    </a:lnTo>
                    <a:lnTo>
                      <a:pt x="391" y="17"/>
                    </a:lnTo>
                    <a:close/>
                    <a:moveTo>
                      <a:pt x="403" y="15"/>
                    </a:moveTo>
                    <a:lnTo>
                      <a:pt x="401" y="15"/>
                    </a:lnTo>
                    <a:lnTo>
                      <a:pt x="403" y="15"/>
                    </a:lnTo>
                    <a:lnTo>
                      <a:pt x="401" y="15"/>
                    </a:lnTo>
                    <a:lnTo>
                      <a:pt x="403" y="15"/>
                    </a:lnTo>
                    <a:close/>
                    <a:moveTo>
                      <a:pt x="394" y="15"/>
                    </a:moveTo>
                    <a:lnTo>
                      <a:pt x="396" y="15"/>
                    </a:lnTo>
                    <a:lnTo>
                      <a:pt x="394" y="15"/>
                    </a:lnTo>
                    <a:lnTo>
                      <a:pt x="396" y="17"/>
                    </a:lnTo>
                    <a:lnTo>
                      <a:pt x="396" y="19"/>
                    </a:lnTo>
                    <a:lnTo>
                      <a:pt x="394" y="17"/>
                    </a:lnTo>
                    <a:lnTo>
                      <a:pt x="394" y="19"/>
                    </a:lnTo>
                    <a:lnTo>
                      <a:pt x="394" y="17"/>
                    </a:lnTo>
                    <a:lnTo>
                      <a:pt x="391" y="17"/>
                    </a:lnTo>
                    <a:lnTo>
                      <a:pt x="394" y="17"/>
                    </a:lnTo>
                    <a:lnTo>
                      <a:pt x="391" y="17"/>
                    </a:lnTo>
                    <a:lnTo>
                      <a:pt x="391" y="15"/>
                    </a:lnTo>
                    <a:lnTo>
                      <a:pt x="394" y="15"/>
                    </a:lnTo>
                    <a:close/>
                    <a:moveTo>
                      <a:pt x="391" y="15"/>
                    </a:moveTo>
                    <a:lnTo>
                      <a:pt x="391" y="17"/>
                    </a:lnTo>
                    <a:lnTo>
                      <a:pt x="391" y="15"/>
                    </a:lnTo>
                    <a:close/>
                    <a:moveTo>
                      <a:pt x="413" y="15"/>
                    </a:moveTo>
                    <a:lnTo>
                      <a:pt x="413" y="17"/>
                    </a:lnTo>
                    <a:lnTo>
                      <a:pt x="413" y="15"/>
                    </a:lnTo>
                    <a:close/>
                    <a:moveTo>
                      <a:pt x="358" y="17"/>
                    </a:moveTo>
                    <a:lnTo>
                      <a:pt x="356" y="17"/>
                    </a:lnTo>
                    <a:lnTo>
                      <a:pt x="356" y="15"/>
                    </a:lnTo>
                    <a:lnTo>
                      <a:pt x="358" y="17"/>
                    </a:lnTo>
                    <a:close/>
                    <a:moveTo>
                      <a:pt x="401" y="15"/>
                    </a:moveTo>
                    <a:lnTo>
                      <a:pt x="403" y="15"/>
                    </a:lnTo>
                    <a:lnTo>
                      <a:pt x="401" y="15"/>
                    </a:lnTo>
                    <a:close/>
                    <a:moveTo>
                      <a:pt x="415" y="15"/>
                    </a:moveTo>
                    <a:lnTo>
                      <a:pt x="415" y="12"/>
                    </a:lnTo>
                    <a:lnTo>
                      <a:pt x="415" y="15"/>
                    </a:lnTo>
                    <a:close/>
                    <a:moveTo>
                      <a:pt x="422" y="12"/>
                    </a:moveTo>
                    <a:lnTo>
                      <a:pt x="422" y="15"/>
                    </a:lnTo>
                    <a:lnTo>
                      <a:pt x="422" y="17"/>
                    </a:lnTo>
                    <a:lnTo>
                      <a:pt x="420" y="17"/>
                    </a:lnTo>
                    <a:lnTo>
                      <a:pt x="420" y="15"/>
                    </a:lnTo>
                    <a:lnTo>
                      <a:pt x="417" y="15"/>
                    </a:lnTo>
                    <a:lnTo>
                      <a:pt x="420" y="15"/>
                    </a:lnTo>
                    <a:lnTo>
                      <a:pt x="417" y="15"/>
                    </a:lnTo>
                    <a:lnTo>
                      <a:pt x="420" y="15"/>
                    </a:lnTo>
                    <a:lnTo>
                      <a:pt x="420" y="12"/>
                    </a:lnTo>
                    <a:lnTo>
                      <a:pt x="420" y="15"/>
                    </a:lnTo>
                    <a:lnTo>
                      <a:pt x="420" y="12"/>
                    </a:lnTo>
                    <a:lnTo>
                      <a:pt x="420" y="15"/>
                    </a:lnTo>
                    <a:lnTo>
                      <a:pt x="422" y="15"/>
                    </a:lnTo>
                    <a:lnTo>
                      <a:pt x="422" y="12"/>
                    </a:lnTo>
                    <a:lnTo>
                      <a:pt x="422" y="15"/>
                    </a:lnTo>
                    <a:lnTo>
                      <a:pt x="422" y="12"/>
                    </a:lnTo>
                    <a:close/>
                    <a:moveTo>
                      <a:pt x="410" y="12"/>
                    </a:moveTo>
                    <a:lnTo>
                      <a:pt x="410" y="15"/>
                    </a:lnTo>
                    <a:lnTo>
                      <a:pt x="410" y="12"/>
                    </a:lnTo>
                    <a:close/>
                    <a:moveTo>
                      <a:pt x="425" y="12"/>
                    </a:moveTo>
                    <a:lnTo>
                      <a:pt x="425" y="15"/>
                    </a:lnTo>
                    <a:lnTo>
                      <a:pt x="422" y="15"/>
                    </a:lnTo>
                    <a:lnTo>
                      <a:pt x="425" y="12"/>
                    </a:lnTo>
                    <a:lnTo>
                      <a:pt x="422" y="12"/>
                    </a:lnTo>
                    <a:lnTo>
                      <a:pt x="425" y="12"/>
                    </a:lnTo>
                    <a:close/>
                    <a:moveTo>
                      <a:pt x="427" y="12"/>
                    </a:moveTo>
                    <a:lnTo>
                      <a:pt x="425" y="12"/>
                    </a:lnTo>
                    <a:lnTo>
                      <a:pt x="427" y="12"/>
                    </a:lnTo>
                    <a:close/>
                    <a:moveTo>
                      <a:pt x="406" y="12"/>
                    </a:moveTo>
                    <a:lnTo>
                      <a:pt x="406" y="15"/>
                    </a:lnTo>
                    <a:lnTo>
                      <a:pt x="403" y="15"/>
                    </a:lnTo>
                    <a:lnTo>
                      <a:pt x="406" y="15"/>
                    </a:lnTo>
                    <a:lnTo>
                      <a:pt x="408" y="15"/>
                    </a:lnTo>
                    <a:lnTo>
                      <a:pt x="406" y="15"/>
                    </a:lnTo>
                    <a:lnTo>
                      <a:pt x="406" y="17"/>
                    </a:lnTo>
                    <a:lnTo>
                      <a:pt x="406" y="15"/>
                    </a:lnTo>
                    <a:lnTo>
                      <a:pt x="403" y="15"/>
                    </a:lnTo>
                    <a:lnTo>
                      <a:pt x="403" y="12"/>
                    </a:lnTo>
                    <a:lnTo>
                      <a:pt x="406" y="15"/>
                    </a:lnTo>
                    <a:lnTo>
                      <a:pt x="406" y="12"/>
                    </a:lnTo>
                    <a:lnTo>
                      <a:pt x="403" y="12"/>
                    </a:lnTo>
                    <a:lnTo>
                      <a:pt x="406" y="12"/>
                    </a:lnTo>
                    <a:close/>
                    <a:moveTo>
                      <a:pt x="389" y="12"/>
                    </a:moveTo>
                    <a:lnTo>
                      <a:pt x="389" y="15"/>
                    </a:lnTo>
                    <a:lnTo>
                      <a:pt x="391" y="17"/>
                    </a:lnTo>
                    <a:lnTo>
                      <a:pt x="389" y="17"/>
                    </a:lnTo>
                    <a:lnTo>
                      <a:pt x="387" y="15"/>
                    </a:lnTo>
                    <a:lnTo>
                      <a:pt x="389" y="15"/>
                    </a:lnTo>
                    <a:lnTo>
                      <a:pt x="387" y="15"/>
                    </a:lnTo>
                    <a:lnTo>
                      <a:pt x="389" y="15"/>
                    </a:lnTo>
                    <a:lnTo>
                      <a:pt x="387" y="15"/>
                    </a:lnTo>
                    <a:lnTo>
                      <a:pt x="387" y="12"/>
                    </a:lnTo>
                    <a:lnTo>
                      <a:pt x="389" y="12"/>
                    </a:lnTo>
                    <a:close/>
                    <a:moveTo>
                      <a:pt x="391" y="12"/>
                    </a:moveTo>
                    <a:lnTo>
                      <a:pt x="389" y="12"/>
                    </a:lnTo>
                    <a:lnTo>
                      <a:pt x="391" y="12"/>
                    </a:lnTo>
                    <a:close/>
                    <a:moveTo>
                      <a:pt x="413" y="12"/>
                    </a:moveTo>
                    <a:lnTo>
                      <a:pt x="410" y="12"/>
                    </a:lnTo>
                    <a:lnTo>
                      <a:pt x="413" y="12"/>
                    </a:lnTo>
                    <a:close/>
                    <a:moveTo>
                      <a:pt x="429" y="12"/>
                    </a:moveTo>
                    <a:lnTo>
                      <a:pt x="427" y="12"/>
                    </a:lnTo>
                    <a:lnTo>
                      <a:pt x="429" y="12"/>
                    </a:lnTo>
                    <a:close/>
                    <a:moveTo>
                      <a:pt x="403" y="12"/>
                    </a:moveTo>
                    <a:lnTo>
                      <a:pt x="403" y="10"/>
                    </a:lnTo>
                    <a:lnTo>
                      <a:pt x="406" y="12"/>
                    </a:lnTo>
                    <a:lnTo>
                      <a:pt x="403" y="12"/>
                    </a:lnTo>
                    <a:close/>
                    <a:moveTo>
                      <a:pt x="413" y="12"/>
                    </a:moveTo>
                    <a:lnTo>
                      <a:pt x="413" y="10"/>
                    </a:lnTo>
                    <a:lnTo>
                      <a:pt x="413" y="12"/>
                    </a:lnTo>
                    <a:close/>
                    <a:moveTo>
                      <a:pt x="377" y="12"/>
                    </a:moveTo>
                    <a:lnTo>
                      <a:pt x="377" y="10"/>
                    </a:lnTo>
                    <a:lnTo>
                      <a:pt x="377" y="12"/>
                    </a:lnTo>
                    <a:close/>
                    <a:moveTo>
                      <a:pt x="410" y="10"/>
                    </a:moveTo>
                    <a:lnTo>
                      <a:pt x="410" y="12"/>
                    </a:lnTo>
                    <a:lnTo>
                      <a:pt x="410" y="10"/>
                    </a:lnTo>
                    <a:lnTo>
                      <a:pt x="410" y="12"/>
                    </a:lnTo>
                    <a:lnTo>
                      <a:pt x="410" y="10"/>
                    </a:lnTo>
                    <a:close/>
                    <a:moveTo>
                      <a:pt x="434" y="10"/>
                    </a:moveTo>
                    <a:lnTo>
                      <a:pt x="434" y="12"/>
                    </a:lnTo>
                    <a:lnTo>
                      <a:pt x="432" y="12"/>
                    </a:lnTo>
                    <a:lnTo>
                      <a:pt x="432" y="10"/>
                    </a:lnTo>
                    <a:lnTo>
                      <a:pt x="434" y="10"/>
                    </a:lnTo>
                    <a:close/>
                    <a:moveTo>
                      <a:pt x="432" y="10"/>
                    </a:moveTo>
                    <a:lnTo>
                      <a:pt x="434" y="10"/>
                    </a:lnTo>
                    <a:lnTo>
                      <a:pt x="432" y="10"/>
                    </a:lnTo>
                    <a:close/>
                    <a:moveTo>
                      <a:pt x="389" y="12"/>
                    </a:moveTo>
                    <a:lnTo>
                      <a:pt x="389" y="10"/>
                    </a:lnTo>
                    <a:lnTo>
                      <a:pt x="387" y="10"/>
                    </a:lnTo>
                    <a:lnTo>
                      <a:pt x="389" y="10"/>
                    </a:lnTo>
                    <a:lnTo>
                      <a:pt x="389" y="12"/>
                    </a:lnTo>
                    <a:close/>
                    <a:moveTo>
                      <a:pt x="413" y="10"/>
                    </a:moveTo>
                    <a:lnTo>
                      <a:pt x="410" y="10"/>
                    </a:lnTo>
                    <a:lnTo>
                      <a:pt x="413" y="10"/>
                    </a:lnTo>
                    <a:close/>
                    <a:moveTo>
                      <a:pt x="379" y="10"/>
                    </a:moveTo>
                    <a:lnTo>
                      <a:pt x="379" y="12"/>
                    </a:lnTo>
                    <a:lnTo>
                      <a:pt x="379" y="10"/>
                    </a:lnTo>
                    <a:close/>
                    <a:moveTo>
                      <a:pt x="389" y="7"/>
                    </a:moveTo>
                    <a:lnTo>
                      <a:pt x="387" y="7"/>
                    </a:lnTo>
                    <a:lnTo>
                      <a:pt x="389" y="7"/>
                    </a:lnTo>
                    <a:close/>
                    <a:moveTo>
                      <a:pt x="432" y="0"/>
                    </a:moveTo>
                    <a:lnTo>
                      <a:pt x="429" y="0"/>
                    </a:lnTo>
                    <a:lnTo>
                      <a:pt x="432"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14" name="Freeform 57121">
                <a:extLst>
                  <a:ext uri="{FF2B5EF4-FFF2-40B4-BE49-F238E27FC236}">
                    <a16:creationId xmlns:a16="http://schemas.microsoft.com/office/drawing/2014/main" id="{7038E859-79F0-438C-A099-81C52F00D2AF}"/>
                  </a:ext>
                </a:extLst>
              </p:cNvPr>
              <p:cNvSpPr>
                <a:spLocks noEditPoints="1"/>
              </p:cNvSpPr>
              <p:nvPr/>
            </p:nvSpPr>
            <p:spPr bwMode="auto">
              <a:xfrm>
                <a:off x="4036139" y="2916029"/>
                <a:ext cx="827241" cy="1129797"/>
              </a:xfrm>
              <a:custGeom>
                <a:avLst/>
                <a:gdLst>
                  <a:gd name="T0" fmla="*/ 123 w 432"/>
                  <a:gd name="T1" fmla="*/ 554 h 590"/>
                  <a:gd name="T2" fmla="*/ 178 w 432"/>
                  <a:gd name="T3" fmla="*/ 523 h 590"/>
                  <a:gd name="T4" fmla="*/ 185 w 432"/>
                  <a:gd name="T5" fmla="*/ 509 h 590"/>
                  <a:gd name="T6" fmla="*/ 187 w 432"/>
                  <a:gd name="T7" fmla="*/ 495 h 590"/>
                  <a:gd name="T8" fmla="*/ 187 w 432"/>
                  <a:gd name="T9" fmla="*/ 483 h 590"/>
                  <a:gd name="T10" fmla="*/ 31 w 432"/>
                  <a:gd name="T11" fmla="*/ 478 h 590"/>
                  <a:gd name="T12" fmla="*/ 258 w 432"/>
                  <a:gd name="T13" fmla="*/ 473 h 590"/>
                  <a:gd name="T14" fmla="*/ 185 w 432"/>
                  <a:gd name="T15" fmla="*/ 466 h 590"/>
                  <a:gd name="T16" fmla="*/ 192 w 432"/>
                  <a:gd name="T17" fmla="*/ 464 h 590"/>
                  <a:gd name="T18" fmla="*/ 16 w 432"/>
                  <a:gd name="T19" fmla="*/ 461 h 590"/>
                  <a:gd name="T20" fmla="*/ 26 w 432"/>
                  <a:gd name="T21" fmla="*/ 457 h 590"/>
                  <a:gd name="T22" fmla="*/ 197 w 432"/>
                  <a:gd name="T23" fmla="*/ 449 h 590"/>
                  <a:gd name="T24" fmla="*/ 199 w 432"/>
                  <a:gd name="T25" fmla="*/ 445 h 590"/>
                  <a:gd name="T26" fmla="*/ 202 w 432"/>
                  <a:gd name="T27" fmla="*/ 445 h 590"/>
                  <a:gd name="T28" fmla="*/ 14 w 432"/>
                  <a:gd name="T29" fmla="*/ 442 h 590"/>
                  <a:gd name="T30" fmla="*/ 197 w 432"/>
                  <a:gd name="T31" fmla="*/ 438 h 590"/>
                  <a:gd name="T32" fmla="*/ 9 w 432"/>
                  <a:gd name="T33" fmla="*/ 433 h 590"/>
                  <a:gd name="T34" fmla="*/ 197 w 432"/>
                  <a:gd name="T35" fmla="*/ 430 h 590"/>
                  <a:gd name="T36" fmla="*/ 7 w 432"/>
                  <a:gd name="T37" fmla="*/ 428 h 590"/>
                  <a:gd name="T38" fmla="*/ 206 w 432"/>
                  <a:gd name="T39" fmla="*/ 421 h 590"/>
                  <a:gd name="T40" fmla="*/ 218 w 432"/>
                  <a:gd name="T41" fmla="*/ 419 h 590"/>
                  <a:gd name="T42" fmla="*/ 7 w 432"/>
                  <a:gd name="T43" fmla="*/ 416 h 590"/>
                  <a:gd name="T44" fmla="*/ 237 w 432"/>
                  <a:gd name="T45" fmla="*/ 411 h 590"/>
                  <a:gd name="T46" fmla="*/ 223 w 432"/>
                  <a:gd name="T47" fmla="*/ 409 h 590"/>
                  <a:gd name="T48" fmla="*/ 235 w 432"/>
                  <a:gd name="T49" fmla="*/ 404 h 590"/>
                  <a:gd name="T50" fmla="*/ 258 w 432"/>
                  <a:gd name="T51" fmla="*/ 397 h 590"/>
                  <a:gd name="T52" fmla="*/ 258 w 432"/>
                  <a:gd name="T53" fmla="*/ 395 h 590"/>
                  <a:gd name="T54" fmla="*/ 261 w 432"/>
                  <a:gd name="T55" fmla="*/ 388 h 590"/>
                  <a:gd name="T56" fmla="*/ 244 w 432"/>
                  <a:gd name="T57" fmla="*/ 385 h 590"/>
                  <a:gd name="T58" fmla="*/ 251 w 432"/>
                  <a:gd name="T59" fmla="*/ 383 h 590"/>
                  <a:gd name="T60" fmla="*/ 273 w 432"/>
                  <a:gd name="T61" fmla="*/ 381 h 590"/>
                  <a:gd name="T62" fmla="*/ 275 w 432"/>
                  <a:gd name="T63" fmla="*/ 378 h 590"/>
                  <a:gd name="T64" fmla="*/ 282 w 432"/>
                  <a:gd name="T65" fmla="*/ 378 h 590"/>
                  <a:gd name="T66" fmla="*/ 256 w 432"/>
                  <a:gd name="T67" fmla="*/ 371 h 590"/>
                  <a:gd name="T68" fmla="*/ 277 w 432"/>
                  <a:gd name="T69" fmla="*/ 369 h 590"/>
                  <a:gd name="T70" fmla="*/ 268 w 432"/>
                  <a:gd name="T71" fmla="*/ 362 h 590"/>
                  <a:gd name="T72" fmla="*/ 249 w 432"/>
                  <a:gd name="T73" fmla="*/ 343 h 590"/>
                  <a:gd name="T74" fmla="*/ 251 w 432"/>
                  <a:gd name="T75" fmla="*/ 340 h 590"/>
                  <a:gd name="T76" fmla="*/ 251 w 432"/>
                  <a:gd name="T77" fmla="*/ 331 h 590"/>
                  <a:gd name="T78" fmla="*/ 235 w 432"/>
                  <a:gd name="T79" fmla="*/ 328 h 590"/>
                  <a:gd name="T80" fmla="*/ 232 w 432"/>
                  <a:gd name="T81" fmla="*/ 326 h 590"/>
                  <a:gd name="T82" fmla="*/ 218 w 432"/>
                  <a:gd name="T83" fmla="*/ 319 h 590"/>
                  <a:gd name="T84" fmla="*/ 206 w 432"/>
                  <a:gd name="T85" fmla="*/ 300 h 590"/>
                  <a:gd name="T86" fmla="*/ 204 w 432"/>
                  <a:gd name="T87" fmla="*/ 283 h 590"/>
                  <a:gd name="T88" fmla="*/ 204 w 432"/>
                  <a:gd name="T89" fmla="*/ 267 h 590"/>
                  <a:gd name="T90" fmla="*/ 225 w 432"/>
                  <a:gd name="T91" fmla="*/ 219 h 590"/>
                  <a:gd name="T92" fmla="*/ 223 w 432"/>
                  <a:gd name="T93" fmla="*/ 186 h 590"/>
                  <a:gd name="T94" fmla="*/ 263 w 432"/>
                  <a:gd name="T95" fmla="*/ 179 h 590"/>
                  <a:gd name="T96" fmla="*/ 280 w 432"/>
                  <a:gd name="T97" fmla="*/ 167 h 590"/>
                  <a:gd name="T98" fmla="*/ 292 w 432"/>
                  <a:gd name="T99" fmla="*/ 162 h 590"/>
                  <a:gd name="T100" fmla="*/ 325 w 432"/>
                  <a:gd name="T101" fmla="*/ 153 h 590"/>
                  <a:gd name="T102" fmla="*/ 315 w 432"/>
                  <a:gd name="T103" fmla="*/ 148 h 590"/>
                  <a:gd name="T104" fmla="*/ 327 w 432"/>
                  <a:gd name="T105" fmla="*/ 131 h 590"/>
                  <a:gd name="T106" fmla="*/ 342 w 432"/>
                  <a:gd name="T107" fmla="*/ 93 h 590"/>
                  <a:gd name="T108" fmla="*/ 351 w 432"/>
                  <a:gd name="T109" fmla="*/ 67 h 590"/>
                  <a:gd name="T110" fmla="*/ 363 w 432"/>
                  <a:gd name="T111" fmla="*/ 60 h 590"/>
                  <a:gd name="T112" fmla="*/ 375 w 432"/>
                  <a:gd name="T113" fmla="*/ 53 h 590"/>
                  <a:gd name="T114" fmla="*/ 398 w 432"/>
                  <a:gd name="T115" fmla="*/ 43 h 590"/>
                  <a:gd name="T116" fmla="*/ 394 w 432"/>
                  <a:gd name="T117" fmla="*/ 41 h 590"/>
                  <a:gd name="T118" fmla="*/ 415 w 432"/>
                  <a:gd name="T119" fmla="*/ 39 h 590"/>
                  <a:gd name="T120" fmla="*/ 387 w 432"/>
                  <a:gd name="T121" fmla="*/ 39 h 590"/>
                  <a:gd name="T122" fmla="*/ 429 w 432"/>
                  <a:gd name="T123" fmla="*/ 34 h 590"/>
                  <a:gd name="T124" fmla="*/ 377 w 432"/>
                  <a:gd name="T125" fmla="*/ 31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32" h="590">
                    <a:moveTo>
                      <a:pt x="64" y="587"/>
                    </a:moveTo>
                    <a:lnTo>
                      <a:pt x="64" y="590"/>
                    </a:lnTo>
                    <a:lnTo>
                      <a:pt x="64" y="587"/>
                    </a:lnTo>
                    <a:close/>
                    <a:moveTo>
                      <a:pt x="64" y="587"/>
                    </a:moveTo>
                    <a:lnTo>
                      <a:pt x="64" y="590"/>
                    </a:lnTo>
                    <a:lnTo>
                      <a:pt x="64" y="587"/>
                    </a:lnTo>
                    <a:close/>
                    <a:moveTo>
                      <a:pt x="118" y="561"/>
                    </a:moveTo>
                    <a:lnTo>
                      <a:pt x="118" y="559"/>
                    </a:lnTo>
                    <a:lnTo>
                      <a:pt x="118" y="561"/>
                    </a:lnTo>
                    <a:close/>
                    <a:moveTo>
                      <a:pt x="116" y="559"/>
                    </a:moveTo>
                    <a:lnTo>
                      <a:pt x="118" y="559"/>
                    </a:lnTo>
                    <a:lnTo>
                      <a:pt x="116" y="559"/>
                    </a:lnTo>
                    <a:close/>
                    <a:moveTo>
                      <a:pt x="159" y="556"/>
                    </a:moveTo>
                    <a:lnTo>
                      <a:pt x="156" y="559"/>
                    </a:lnTo>
                    <a:lnTo>
                      <a:pt x="156" y="556"/>
                    </a:lnTo>
                    <a:lnTo>
                      <a:pt x="159" y="556"/>
                    </a:lnTo>
                    <a:close/>
                    <a:moveTo>
                      <a:pt x="147" y="554"/>
                    </a:moveTo>
                    <a:lnTo>
                      <a:pt x="147" y="556"/>
                    </a:lnTo>
                    <a:lnTo>
                      <a:pt x="147" y="554"/>
                    </a:lnTo>
                    <a:close/>
                    <a:moveTo>
                      <a:pt x="147" y="554"/>
                    </a:moveTo>
                    <a:lnTo>
                      <a:pt x="145" y="554"/>
                    </a:lnTo>
                    <a:lnTo>
                      <a:pt x="147" y="554"/>
                    </a:lnTo>
                    <a:close/>
                    <a:moveTo>
                      <a:pt x="137" y="554"/>
                    </a:moveTo>
                    <a:lnTo>
                      <a:pt x="135" y="554"/>
                    </a:lnTo>
                    <a:lnTo>
                      <a:pt x="137" y="554"/>
                    </a:lnTo>
                    <a:close/>
                    <a:moveTo>
                      <a:pt x="149" y="554"/>
                    </a:moveTo>
                    <a:lnTo>
                      <a:pt x="149" y="552"/>
                    </a:lnTo>
                    <a:lnTo>
                      <a:pt x="149" y="554"/>
                    </a:lnTo>
                    <a:close/>
                    <a:moveTo>
                      <a:pt x="123" y="554"/>
                    </a:moveTo>
                    <a:lnTo>
                      <a:pt x="123" y="552"/>
                    </a:lnTo>
                    <a:lnTo>
                      <a:pt x="123" y="554"/>
                    </a:lnTo>
                    <a:close/>
                    <a:moveTo>
                      <a:pt x="133" y="552"/>
                    </a:moveTo>
                    <a:lnTo>
                      <a:pt x="133" y="554"/>
                    </a:lnTo>
                    <a:lnTo>
                      <a:pt x="133" y="552"/>
                    </a:lnTo>
                    <a:close/>
                    <a:moveTo>
                      <a:pt x="140" y="554"/>
                    </a:moveTo>
                    <a:lnTo>
                      <a:pt x="140" y="552"/>
                    </a:lnTo>
                    <a:lnTo>
                      <a:pt x="140" y="554"/>
                    </a:lnTo>
                    <a:close/>
                    <a:moveTo>
                      <a:pt x="142" y="552"/>
                    </a:moveTo>
                    <a:lnTo>
                      <a:pt x="142" y="554"/>
                    </a:lnTo>
                    <a:lnTo>
                      <a:pt x="142" y="552"/>
                    </a:lnTo>
                    <a:lnTo>
                      <a:pt x="142" y="554"/>
                    </a:lnTo>
                    <a:lnTo>
                      <a:pt x="142" y="552"/>
                    </a:lnTo>
                    <a:close/>
                    <a:moveTo>
                      <a:pt x="154" y="552"/>
                    </a:moveTo>
                    <a:lnTo>
                      <a:pt x="152" y="552"/>
                    </a:lnTo>
                    <a:lnTo>
                      <a:pt x="154" y="552"/>
                    </a:lnTo>
                    <a:close/>
                    <a:moveTo>
                      <a:pt x="147" y="552"/>
                    </a:moveTo>
                    <a:lnTo>
                      <a:pt x="145" y="552"/>
                    </a:lnTo>
                    <a:lnTo>
                      <a:pt x="147" y="552"/>
                    </a:lnTo>
                    <a:close/>
                    <a:moveTo>
                      <a:pt x="168" y="547"/>
                    </a:moveTo>
                    <a:lnTo>
                      <a:pt x="166" y="547"/>
                    </a:lnTo>
                    <a:lnTo>
                      <a:pt x="168" y="547"/>
                    </a:lnTo>
                    <a:close/>
                    <a:moveTo>
                      <a:pt x="168" y="547"/>
                    </a:moveTo>
                    <a:lnTo>
                      <a:pt x="166" y="547"/>
                    </a:lnTo>
                    <a:lnTo>
                      <a:pt x="168" y="547"/>
                    </a:lnTo>
                    <a:close/>
                    <a:moveTo>
                      <a:pt x="171" y="537"/>
                    </a:moveTo>
                    <a:lnTo>
                      <a:pt x="171" y="535"/>
                    </a:lnTo>
                    <a:lnTo>
                      <a:pt x="171" y="537"/>
                    </a:lnTo>
                    <a:close/>
                    <a:moveTo>
                      <a:pt x="171" y="535"/>
                    </a:moveTo>
                    <a:lnTo>
                      <a:pt x="171" y="537"/>
                    </a:lnTo>
                    <a:lnTo>
                      <a:pt x="171" y="535"/>
                    </a:lnTo>
                    <a:close/>
                    <a:moveTo>
                      <a:pt x="178" y="521"/>
                    </a:moveTo>
                    <a:lnTo>
                      <a:pt x="178" y="523"/>
                    </a:lnTo>
                    <a:lnTo>
                      <a:pt x="178" y="521"/>
                    </a:lnTo>
                    <a:close/>
                    <a:moveTo>
                      <a:pt x="178" y="521"/>
                    </a:moveTo>
                    <a:lnTo>
                      <a:pt x="178" y="523"/>
                    </a:lnTo>
                    <a:lnTo>
                      <a:pt x="178" y="521"/>
                    </a:lnTo>
                    <a:close/>
                    <a:moveTo>
                      <a:pt x="180" y="518"/>
                    </a:moveTo>
                    <a:lnTo>
                      <a:pt x="180" y="521"/>
                    </a:lnTo>
                    <a:lnTo>
                      <a:pt x="180" y="518"/>
                    </a:lnTo>
                    <a:close/>
                    <a:moveTo>
                      <a:pt x="180" y="518"/>
                    </a:moveTo>
                    <a:lnTo>
                      <a:pt x="180" y="521"/>
                    </a:lnTo>
                    <a:lnTo>
                      <a:pt x="180" y="518"/>
                    </a:lnTo>
                    <a:close/>
                    <a:moveTo>
                      <a:pt x="183" y="518"/>
                    </a:moveTo>
                    <a:lnTo>
                      <a:pt x="180" y="518"/>
                    </a:lnTo>
                    <a:lnTo>
                      <a:pt x="183" y="518"/>
                    </a:lnTo>
                    <a:close/>
                    <a:moveTo>
                      <a:pt x="183" y="514"/>
                    </a:moveTo>
                    <a:lnTo>
                      <a:pt x="180" y="514"/>
                    </a:lnTo>
                    <a:lnTo>
                      <a:pt x="183" y="514"/>
                    </a:lnTo>
                    <a:close/>
                    <a:moveTo>
                      <a:pt x="197" y="511"/>
                    </a:moveTo>
                    <a:lnTo>
                      <a:pt x="194" y="511"/>
                    </a:lnTo>
                    <a:lnTo>
                      <a:pt x="197" y="511"/>
                    </a:lnTo>
                    <a:close/>
                    <a:moveTo>
                      <a:pt x="183" y="511"/>
                    </a:moveTo>
                    <a:lnTo>
                      <a:pt x="180" y="511"/>
                    </a:lnTo>
                    <a:lnTo>
                      <a:pt x="183" y="511"/>
                    </a:lnTo>
                    <a:close/>
                    <a:moveTo>
                      <a:pt x="183" y="509"/>
                    </a:moveTo>
                    <a:lnTo>
                      <a:pt x="180" y="509"/>
                    </a:lnTo>
                    <a:lnTo>
                      <a:pt x="183" y="509"/>
                    </a:lnTo>
                    <a:close/>
                    <a:moveTo>
                      <a:pt x="185" y="509"/>
                    </a:moveTo>
                    <a:lnTo>
                      <a:pt x="183" y="509"/>
                    </a:lnTo>
                    <a:lnTo>
                      <a:pt x="185" y="509"/>
                    </a:lnTo>
                    <a:close/>
                    <a:moveTo>
                      <a:pt x="185" y="509"/>
                    </a:moveTo>
                    <a:lnTo>
                      <a:pt x="183" y="509"/>
                    </a:lnTo>
                    <a:lnTo>
                      <a:pt x="185" y="509"/>
                    </a:lnTo>
                    <a:close/>
                    <a:moveTo>
                      <a:pt x="185" y="509"/>
                    </a:moveTo>
                    <a:lnTo>
                      <a:pt x="183" y="507"/>
                    </a:lnTo>
                    <a:lnTo>
                      <a:pt x="185" y="507"/>
                    </a:lnTo>
                    <a:lnTo>
                      <a:pt x="185" y="509"/>
                    </a:lnTo>
                    <a:close/>
                    <a:moveTo>
                      <a:pt x="185" y="509"/>
                    </a:moveTo>
                    <a:lnTo>
                      <a:pt x="185" y="507"/>
                    </a:lnTo>
                    <a:lnTo>
                      <a:pt x="185" y="509"/>
                    </a:lnTo>
                    <a:close/>
                    <a:moveTo>
                      <a:pt x="185" y="507"/>
                    </a:moveTo>
                    <a:lnTo>
                      <a:pt x="183" y="507"/>
                    </a:lnTo>
                    <a:lnTo>
                      <a:pt x="185" y="507"/>
                    </a:lnTo>
                    <a:close/>
                    <a:moveTo>
                      <a:pt x="183" y="507"/>
                    </a:moveTo>
                    <a:lnTo>
                      <a:pt x="185" y="507"/>
                    </a:lnTo>
                    <a:lnTo>
                      <a:pt x="183" y="507"/>
                    </a:lnTo>
                    <a:close/>
                    <a:moveTo>
                      <a:pt x="185" y="507"/>
                    </a:moveTo>
                    <a:lnTo>
                      <a:pt x="185" y="504"/>
                    </a:lnTo>
                    <a:lnTo>
                      <a:pt x="185" y="507"/>
                    </a:lnTo>
                    <a:close/>
                    <a:moveTo>
                      <a:pt x="187" y="504"/>
                    </a:moveTo>
                    <a:lnTo>
                      <a:pt x="185" y="504"/>
                    </a:lnTo>
                    <a:lnTo>
                      <a:pt x="187" y="504"/>
                    </a:lnTo>
                    <a:close/>
                    <a:moveTo>
                      <a:pt x="183" y="499"/>
                    </a:moveTo>
                    <a:lnTo>
                      <a:pt x="180" y="499"/>
                    </a:lnTo>
                    <a:lnTo>
                      <a:pt x="183" y="499"/>
                    </a:lnTo>
                    <a:close/>
                    <a:moveTo>
                      <a:pt x="38" y="499"/>
                    </a:moveTo>
                    <a:lnTo>
                      <a:pt x="35" y="499"/>
                    </a:lnTo>
                    <a:lnTo>
                      <a:pt x="35" y="497"/>
                    </a:lnTo>
                    <a:lnTo>
                      <a:pt x="38" y="497"/>
                    </a:lnTo>
                    <a:lnTo>
                      <a:pt x="38" y="499"/>
                    </a:lnTo>
                    <a:close/>
                    <a:moveTo>
                      <a:pt x="183" y="497"/>
                    </a:moveTo>
                    <a:lnTo>
                      <a:pt x="183" y="499"/>
                    </a:lnTo>
                    <a:lnTo>
                      <a:pt x="183" y="497"/>
                    </a:lnTo>
                    <a:close/>
                    <a:moveTo>
                      <a:pt x="187" y="495"/>
                    </a:moveTo>
                    <a:lnTo>
                      <a:pt x="185" y="495"/>
                    </a:lnTo>
                    <a:lnTo>
                      <a:pt x="187" y="495"/>
                    </a:lnTo>
                    <a:close/>
                    <a:moveTo>
                      <a:pt x="38" y="495"/>
                    </a:moveTo>
                    <a:lnTo>
                      <a:pt x="35" y="495"/>
                    </a:lnTo>
                    <a:lnTo>
                      <a:pt x="38" y="495"/>
                    </a:lnTo>
                    <a:close/>
                    <a:moveTo>
                      <a:pt x="38" y="495"/>
                    </a:moveTo>
                    <a:lnTo>
                      <a:pt x="38" y="492"/>
                    </a:lnTo>
                    <a:lnTo>
                      <a:pt x="38" y="495"/>
                    </a:lnTo>
                    <a:close/>
                    <a:moveTo>
                      <a:pt x="38" y="492"/>
                    </a:moveTo>
                    <a:lnTo>
                      <a:pt x="38" y="495"/>
                    </a:lnTo>
                    <a:lnTo>
                      <a:pt x="38" y="492"/>
                    </a:lnTo>
                    <a:lnTo>
                      <a:pt x="35" y="492"/>
                    </a:lnTo>
                    <a:lnTo>
                      <a:pt x="38" y="492"/>
                    </a:lnTo>
                    <a:close/>
                    <a:moveTo>
                      <a:pt x="35" y="492"/>
                    </a:moveTo>
                    <a:lnTo>
                      <a:pt x="35" y="490"/>
                    </a:lnTo>
                    <a:lnTo>
                      <a:pt x="35" y="492"/>
                    </a:lnTo>
                    <a:close/>
                    <a:moveTo>
                      <a:pt x="237" y="488"/>
                    </a:moveTo>
                    <a:lnTo>
                      <a:pt x="237" y="490"/>
                    </a:lnTo>
                    <a:lnTo>
                      <a:pt x="237" y="488"/>
                    </a:lnTo>
                    <a:close/>
                    <a:moveTo>
                      <a:pt x="31" y="485"/>
                    </a:moveTo>
                    <a:lnTo>
                      <a:pt x="31" y="483"/>
                    </a:lnTo>
                    <a:lnTo>
                      <a:pt x="31" y="485"/>
                    </a:lnTo>
                    <a:close/>
                    <a:moveTo>
                      <a:pt x="190" y="483"/>
                    </a:moveTo>
                    <a:lnTo>
                      <a:pt x="190" y="485"/>
                    </a:lnTo>
                    <a:lnTo>
                      <a:pt x="190" y="483"/>
                    </a:lnTo>
                    <a:close/>
                    <a:moveTo>
                      <a:pt x="190" y="483"/>
                    </a:moveTo>
                    <a:lnTo>
                      <a:pt x="187" y="485"/>
                    </a:lnTo>
                    <a:lnTo>
                      <a:pt x="187" y="483"/>
                    </a:lnTo>
                    <a:lnTo>
                      <a:pt x="190" y="483"/>
                    </a:lnTo>
                    <a:close/>
                    <a:moveTo>
                      <a:pt x="190" y="483"/>
                    </a:moveTo>
                    <a:lnTo>
                      <a:pt x="187" y="483"/>
                    </a:lnTo>
                    <a:lnTo>
                      <a:pt x="190" y="483"/>
                    </a:lnTo>
                    <a:close/>
                    <a:moveTo>
                      <a:pt x="190" y="483"/>
                    </a:moveTo>
                    <a:lnTo>
                      <a:pt x="190" y="485"/>
                    </a:lnTo>
                    <a:lnTo>
                      <a:pt x="190" y="483"/>
                    </a:lnTo>
                    <a:close/>
                    <a:moveTo>
                      <a:pt x="190" y="483"/>
                    </a:moveTo>
                    <a:lnTo>
                      <a:pt x="187" y="483"/>
                    </a:lnTo>
                    <a:lnTo>
                      <a:pt x="190" y="483"/>
                    </a:lnTo>
                    <a:close/>
                    <a:moveTo>
                      <a:pt x="31" y="483"/>
                    </a:moveTo>
                    <a:lnTo>
                      <a:pt x="31" y="480"/>
                    </a:lnTo>
                    <a:lnTo>
                      <a:pt x="31" y="483"/>
                    </a:lnTo>
                    <a:close/>
                    <a:moveTo>
                      <a:pt x="26" y="483"/>
                    </a:moveTo>
                    <a:lnTo>
                      <a:pt x="26" y="480"/>
                    </a:lnTo>
                    <a:lnTo>
                      <a:pt x="26" y="483"/>
                    </a:lnTo>
                    <a:close/>
                    <a:moveTo>
                      <a:pt x="185" y="480"/>
                    </a:moveTo>
                    <a:lnTo>
                      <a:pt x="183" y="480"/>
                    </a:lnTo>
                    <a:lnTo>
                      <a:pt x="185" y="480"/>
                    </a:lnTo>
                    <a:close/>
                    <a:moveTo>
                      <a:pt x="190" y="480"/>
                    </a:moveTo>
                    <a:lnTo>
                      <a:pt x="190" y="478"/>
                    </a:lnTo>
                    <a:lnTo>
                      <a:pt x="190" y="480"/>
                    </a:lnTo>
                    <a:close/>
                    <a:moveTo>
                      <a:pt x="187" y="478"/>
                    </a:moveTo>
                    <a:lnTo>
                      <a:pt x="187" y="480"/>
                    </a:lnTo>
                    <a:lnTo>
                      <a:pt x="187" y="478"/>
                    </a:lnTo>
                    <a:close/>
                    <a:moveTo>
                      <a:pt x="190" y="480"/>
                    </a:moveTo>
                    <a:lnTo>
                      <a:pt x="190" y="478"/>
                    </a:lnTo>
                    <a:lnTo>
                      <a:pt x="190" y="480"/>
                    </a:lnTo>
                    <a:close/>
                    <a:moveTo>
                      <a:pt x="192" y="478"/>
                    </a:moveTo>
                    <a:lnTo>
                      <a:pt x="190" y="478"/>
                    </a:lnTo>
                    <a:lnTo>
                      <a:pt x="192" y="478"/>
                    </a:lnTo>
                    <a:close/>
                    <a:moveTo>
                      <a:pt x="31" y="478"/>
                    </a:moveTo>
                    <a:lnTo>
                      <a:pt x="28" y="478"/>
                    </a:lnTo>
                    <a:lnTo>
                      <a:pt x="31" y="478"/>
                    </a:lnTo>
                    <a:close/>
                    <a:moveTo>
                      <a:pt x="192" y="478"/>
                    </a:moveTo>
                    <a:lnTo>
                      <a:pt x="190" y="478"/>
                    </a:lnTo>
                    <a:lnTo>
                      <a:pt x="192" y="478"/>
                    </a:lnTo>
                    <a:close/>
                    <a:moveTo>
                      <a:pt x="190" y="478"/>
                    </a:moveTo>
                    <a:lnTo>
                      <a:pt x="187" y="478"/>
                    </a:lnTo>
                    <a:lnTo>
                      <a:pt x="190" y="478"/>
                    </a:lnTo>
                    <a:close/>
                    <a:moveTo>
                      <a:pt x="187" y="478"/>
                    </a:moveTo>
                    <a:lnTo>
                      <a:pt x="187" y="476"/>
                    </a:lnTo>
                    <a:lnTo>
                      <a:pt x="187" y="478"/>
                    </a:lnTo>
                    <a:close/>
                    <a:moveTo>
                      <a:pt x="26" y="476"/>
                    </a:moveTo>
                    <a:lnTo>
                      <a:pt x="26" y="478"/>
                    </a:lnTo>
                    <a:lnTo>
                      <a:pt x="26" y="476"/>
                    </a:lnTo>
                    <a:close/>
                    <a:moveTo>
                      <a:pt x="190" y="478"/>
                    </a:moveTo>
                    <a:lnTo>
                      <a:pt x="190" y="476"/>
                    </a:lnTo>
                    <a:lnTo>
                      <a:pt x="190" y="478"/>
                    </a:lnTo>
                    <a:close/>
                    <a:moveTo>
                      <a:pt x="26" y="476"/>
                    </a:moveTo>
                    <a:lnTo>
                      <a:pt x="26" y="478"/>
                    </a:lnTo>
                    <a:lnTo>
                      <a:pt x="26" y="476"/>
                    </a:lnTo>
                    <a:lnTo>
                      <a:pt x="26" y="478"/>
                    </a:lnTo>
                    <a:lnTo>
                      <a:pt x="24" y="478"/>
                    </a:lnTo>
                    <a:lnTo>
                      <a:pt x="24" y="476"/>
                    </a:lnTo>
                    <a:lnTo>
                      <a:pt x="26" y="476"/>
                    </a:lnTo>
                    <a:close/>
                    <a:moveTo>
                      <a:pt x="192" y="476"/>
                    </a:moveTo>
                    <a:lnTo>
                      <a:pt x="190" y="476"/>
                    </a:lnTo>
                    <a:lnTo>
                      <a:pt x="192" y="476"/>
                    </a:lnTo>
                    <a:close/>
                    <a:moveTo>
                      <a:pt x="190" y="473"/>
                    </a:moveTo>
                    <a:lnTo>
                      <a:pt x="187" y="473"/>
                    </a:lnTo>
                    <a:lnTo>
                      <a:pt x="190" y="473"/>
                    </a:lnTo>
                    <a:close/>
                    <a:moveTo>
                      <a:pt x="261" y="476"/>
                    </a:moveTo>
                    <a:lnTo>
                      <a:pt x="258" y="476"/>
                    </a:lnTo>
                    <a:lnTo>
                      <a:pt x="258" y="473"/>
                    </a:lnTo>
                    <a:lnTo>
                      <a:pt x="261" y="473"/>
                    </a:lnTo>
                    <a:lnTo>
                      <a:pt x="261" y="476"/>
                    </a:lnTo>
                    <a:close/>
                    <a:moveTo>
                      <a:pt x="24" y="473"/>
                    </a:moveTo>
                    <a:lnTo>
                      <a:pt x="26" y="473"/>
                    </a:lnTo>
                    <a:lnTo>
                      <a:pt x="24" y="473"/>
                    </a:lnTo>
                    <a:close/>
                    <a:moveTo>
                      <a:pt x="192" y="473"/>
                    </a:moveTo>
                    <a:lnTo>
                      <a:pt x="190" y="473"/>
                    </a:lnTo>
                    <a:lnTo>
                      <a:pt x="192" y="473"/>
                    </a:lnTo>
                    <a:close/>
                    <a:moveTo>
                      <a:pt x="263" y="473"/>
                    </a:moveTo>
                    <a:lnTo>
                      <a:pt x="261" y="473"/>
                    </a:lnTo>
                    <a:lnTo>
                      <a:pt x="263" y="473"/>
                    </a:lnTo>
                    <a:close/>
                    <a:moveTo>
                      <a:pt x="24" y="471"/>
                    </a:moveTo>
                    <a:lnTo>
                      <a:pt x="24" y="469"/>
                    </a:lnTo>
                    <a:lnTo>
                      <a:pt x="24" y="471"/>
                    </a:lnTo>
                    <a:close/>
                    <a:moveTo>
                      <a:pt x="190" y="471"/>
                    </a:moveTo>
                    <a:lnTo>
                      <a:pt x="190" y="469"/>
                    </a:lnTo>
                    <a:lnTo>
                      <a:pt x="190" y="471"/>
                    </a:lnTo>
                    <a:close/>
                    <a:moveTo>
                      <a:pt x="24" y="469"/>
                    </a:moveTo>
                    <a:lnTo>
                      <a:pt x="21" y="469"/>
                    </a:lnTo>
                    <a:lnTo>
                      <a:pt x="24" y="469"/>
                    </a:lnTo>
                    <a:close/>
                    <a:moveTo>
                      <a:pt x="26" y="469"/>
                    </a:moveTo>
                    <a:lnTo>
                      <a:pt x="24" y="469"/>
                    </a:lnTo>
                    <a:lnTo>
                      <a:pt x="26" y="469"/>
                    </a:lnTo>
                    <a:close/>
                    <a:moveTo>
                      <a:pt x="21" y="469"/>
                    </a:moveTo>
                    <a:lnTo>
                      <a:pt x="19" y="469"/>
                    </a:lnTo>
                    <a:lnTo>
                      <a:pt x="21" y="469"/>
                    </a:lnTo>
                    <a:close/>
                    <a:moveTo>
                      <a:pt x="24" y="469"/>
                    </a:moveTo>
                    <a:lnTo>
                      <a:pt x="24" y="466"/>
                    </a:lnTo>
                    <a:lnTo>
                      <a:pt x="24" y="469"/>
                    </a:lnTo>
                    <a:close/>
                    <a:moveTo>
                      <a:pt x="185" y="469"/>
                    </a:moveTo>
                    <a:lnTo>
                      <a:pt x="185" y="466"/>
                    </a:lnTo>
                    <a:lnTo>
                      <a:pt x="185" y="469"/>
                    </a:lnTo>
                    <a:close/>
                    <a:moveTo>
                      <a:pt x="21" y="469"/>
                    </a:moveTo>
                    <a:lnTo>
                      <a:pt x="21" y="466"/>
                    </a:lnTo>
                    <a:lnTo>
                      <a:pt x="21" y="469"/>
                    </a:lnTo>
                    <a:close/>
                    <a:moveTo>
                      <a:pt x="21" y="469"/>
                    </a:moveTo>
                    <a:lnTo>
                      <a:pt x="21" y="466"/>
                    </a:lnTo>
                    <a:lnTo>
                      <a:pt x="21" y="469"/>
                    </a:lnTo>
                    <a:close/>
                    <a:moveTo>
                      <a:pt x="190" y="466"/>
                    </a:moveTo>
                    <a:lnTo>
                      <a:pt x="190" y="469"/>
                    </a:lnTo>
                    <a:lnTo>
                      <a:pt x="190" y="466"/>
                    </a:lnTo>
                    <a:close/>
                    <a:moveTo>
                      <a:pt x="185" y="466"/>
                    </a:moveTo>
                    <a:lnTo>
                      <a:pt x="183" y="466"/>
                    </a:lnTo>
                    <a:lnTo>
                      <a:pt x="185" y="466"/>
                    </a:lnTo>
                    <a:close/>
                    <a:moveTo>
                      <a:pt x="24" y="466"/>
                    </a:moveTo>
                    <a:lnTo>
                      <a:pt x="21" y="466"/>
                    </a:lnTo>
                    <a:lnTo>
                      <a:pt x="24" y="466"/>
                    </a:lnTo>
                    <a:close/>
                    <a:moveTo>
                      <a:pt x="19" y="466"/>
                    </a:moveTo>
                    <a:lnTo>
                      <a:pt x="21" y="466"/>
                    </a:lnTo>
                    <a:lnTo>
                      <a:pt x="19" y="466"/>
                    </a:lnTo>
                    <a:close/>
                    <a:moveTo>
                      <a:pt x="24" y="466"/>
                    </a:moveTo>
                    <a:lnTo>
                      <a:pt x="21" y="466"/>
                    </a:lnTo>
                    <a:lnTo>
                      <a:pt x="24" y="466"/>
                    </a:lnTo>
                    <a:close/>
                    <a:moveTo>
                      <a:pt x="21" y="466"/>
                    </a:moveTo>
                    <a:lnTo>
                      <a:pt x="21" y="464"/>
                    </a:lnTo>
                    <a:lnTo>
                      <a:pt x="21" y="466"/>
                    </a:lnTo>
                    <a:close/>
                    <a:moveTo>
                      <a:pt x="192" y="466"/>
                    </a:moveTo>
                    <a:lnTo>
                      <a:pt x="192" y="464"/>
                    </a:lnTo>
                    <a:lnTo>
                      <a:pt x="192" y="466"/>
                    </a:lnTo>
                    <a:close/>
                    <a:moveTo>
                      <a:pt x="192" y="464"/>
                    </a:moveTo>
                    <a:lnTo>
                      <a:pt x="192" y="466"/>
                    </a:lnTo>
                    <a:lnTo>
                      <a:pt x="192" y="464"/>
                    </a:lnTo>
                    <a:close/>
                    <a:moveTo>
                      <a:pt x="24" y="466"/>
                    </a:moveTo>
                    <a:lnTo>
                      <a:pt x="24" y="464"/>
                    </a:lnTo>
                    <a:lnTo>
                      <a:pt x="24" y="466"/>
                    </a:lnTo>
                    <a:close/>
                    <a:moveTo>
                      <a:pt x="192" y="464"/>
                    </a:moveTo>
                    <a:lnTo>
                      <a:pt x="192" y="466"/>
                    </a:lnTo>
                    <a:lnTo>
                      <a:pt x="192" y="464"/>
                    </a:lnTo>
                    <a:close/>
                    <a:moveTo>
                      <a:pt x="187" y="464"/>
                    </a:moveTo>
                    <a:lnTo>
                      <a:pt x="185" y="464"/>
                    </a:lnTo>
                    <a:lnTo>
                      <a:pt x="187" y="464"/>
                    </a:lnTo>
                    <a:close/>
                    <a:moveTo>
                      <a:pt x="185" y="464"/>
                    </a:moveTo>
                    <a:lnTo>
                      <a:pt x="183" y="464"/>
                    </a:lnTo>
                    <a:lnTo>
                      <a:pt x="185" y="464"/>
                    </a:lnTo>
                    <a:close/>
                    <a:moveTo>
                      <a:pt x="21" y="464"/>
                    </a:moveTo>
                    <a:lnTo>
                      <a:pt x="19" y="464"/>
                    </a:lnTo>
                    <a:lnTo>
                      <a:pt x="21" y="464"/>
                    </a:lnTo>
                    <a:close/>
                    <a:moveTo>
                      <a:pt x="21" y="464"/>
                    </a:moveTo>
                    <a:lnTo>
                      <a:pt x="21" y="461"/>
                    </a:lnTo>
                    <a:lnTo>
                      <a:pt x="21" y="464"/>
                    </a:lnTo>
                    <a:close/>
                    <a:moveTo>
                      <a:pt x="24" y="464"/>
                    </a:moveTo>
                    <a:lnTo>
                      <a:pt x="24" y="461"/>
                    </a:lnTo>
                    <a:lnTo>
                      <a:pt x="24" y="464"/>
                    </a:lnTo>
                    <a:close/>
                    <a:moveTo>
                      <a:pt x="192" y="464"/>
                    </a:moveTo>
                    <a:lnTo>
                      <a:pt x="192" y="461"/>
                    </a:lnTo>
                    <a:lnTo>
                      <a:pt x="192" y="464"/>
                    </a:lnTo>
                    <a:close/>
                    <a:moveTo>
                      <a:pt x="21" y="461"/>
                    </a:moveTo>
                    <a:lnTo>
                      <a:pt x="19" y="461"/>
                    </a:lnTo>
                    <a:lnTo>
                      <a:pt x="21" y="461"/>
                    </a:lnTo>
                    <a:close/>
                    <a:moveTo>
                      <a:pt x="21" y="461"/>
                    </a:moveTo>
                    <a:lnTo>
                      <a:pt x="19" y="461"/>
                    </a:lnTo>
                    <a:lnTo>
                      <a:pt x="21" y="461"/>
                    </a:lnTo>
                    <a:close/>
                    <a:moveTo>
                      <a:pt x="16" y="461"/>
                    </a:moveTo>
                    <a:lnTo>
                      <a:pt x="19" y="461"/>
                    </a:lnTo>
                    <a:lnTo>
                      <a:pt x="16" y="461"/>
                    </a:lnTo>
                    <a:close/>
                    <a:moveTo>
                      <a:pt x="16" y="461"/>
                    </a:moveTo>
                    <a:lnTo>
                      <a:pt x="19" y="461"/>
                    </a:lnTo>
                    <a:lnTo>
                      <a:pt x="16" y="461"/>
                    </a:lnTo>
                    <a:close/>
                    <a:moveTo>
                      <a:pt x="185" y="461"/>
                    </a:moveTo>
                    <a:lnTo>
                      <a:pt x="185" y="459"/>
                    </a:lnTo>
                    <a:lnTo>
                      <a:pt x="185" y="461"/>
                    </a:lnTo>
                    <a:close/>
                    <a:moveTo>
                      <a:pt x="19" y="461"/>
                    </a:moveTo>
                    <a:lnTo>
                      <a:pt x="19" y="459"/>
                    </a:lnTo>
                    <a:lnTo>
                      <a:pt x="19" y="461"/>
                    </a:lnTo>
                    <a:close/>
                    <a:moveTo>
                      <a:pt x="192" y="461"/>
                    </a:moveTo>
                    <a:lnTo>
                      <a:pt x="192" y="459"/>
                    </a:lnTo>
                    <a:lnTo>
                      <a:pt x="192" y="461"/>
                    </a:lnTo>
                    <a:close/>
                    <a:moveTo>
                      <a:pt x="192" y="461"/>
                    </a:moveTo>
                    <a:lnTo>
                      <a:pt x="192" y="459"/>
                    </a:lnTo>
                    <a:lnTo>
                      <a:pt x="192" y="461"/>
                    </a:lnTo>
                    <a:close/>
                    <a:moveTo>
                      <a:pt x="24" y="459"/>
                    </a:moveTo>
                    <a:lnTo>
                      <a:pt x="21" y="459"/>
                    </a:lnTo>
                    <a:lnTo>
                      <a:pt x="24" y="459"/>
                    </a:lnTo>
                    <a:close/>
                    <a:moveTo>
                      <a:pt x="19" y="459"/>
                    </a:moveTo>
                    <a:lnTo>
                      <a:pt x="16" y="459"/>
                    </a:lnTo>
                    <a:lnTo>
                      <a:pt x="19" y="459"/>
                    </a:lnTo>
                    <a:close/>
                    <a:moveTo>
                      <a:pt x="19" y="459"/>
                    </a:moveTo>
                    <a:lnTo>
                      <a:pt x="16" y="459"/>
                    </a:lnTo>
                    <a:lnTo>
                      <a:pt x="19" y="459"/>
                    </a:lnTo>
                    <a:close/>
                    <a:moveTo>
                      <a:pt x="14" y="459"/>
                    </a:moveTo>
                    <a:lnTo>
                      <a:pt x="16" y="459"/>
                    </a:lnTo>
                    <a:lnTo>
                      <a:pt x="14" y="459"/>
                    </a:lnTo>
                    <a:close/>
                    <a:moveTo>
                      <a:pt x="26" y="459"/>
                    </a:moveTo>
                    <a:lnTo>
                      <a:pt x="26" y="457"/>
                    </a:lnTo>
                    <a:lnTo>
                      <a:pt x="26" y="459"/>
                    </a:lnTo>
                    <a:close/>
                    <a:moveTo>
                      <a:pt x="16" y="459"/>
                    </a:moveTo>
                    <a:lnTo>
                      <a:pt x="16" y="457"/>
                    </a:lnTo>
                    <a:lnTo>
                      <a:pt x="16" y="459"/>
                    </a:lnTo>
                    <a:close/>
                    <a:moveTo>
                      <a:pt x="192" y="459"/>
                    </a:moveTo>
                    <a:lnTo>
                      <a:pt x="192" y="457"/>
                    </a:lnTo>
                    <a:lnTo>
                      <a:pt x="192" y="459"/>
                    </a:lnTo>
                    <a:close/>
                    <a:moveTo>
                      <a:pt x="194" y="457"/>
                    </a:moveTo>
                    <a:lnTo>
                      <a:pt x="192" y="457"/>
                    </a:lnTo>
                    <a:lnTo>
                      <a:pt x="194" y="457"/>
                    </a:lnTo>
                    <a:close/>
                    <a:moveTo>
                      <a:pt x="16" y="457"/>
                    </a:moveTo>
                    <a:lnTo>
                      <a:pt x="14" y="457"/>
                    </a:lnTo>
                    <a:lnTo>
                      <a:pt x="16" y="457"/>
                    </a:lnTo>
                    <a:close/>
                    <a:moveTo>
                      <a:pt x="26" y="457"/>
                    </a:moveTo>
                    <a:lnTo>
                      <a:pt x="28" y="457"/>
                    </a:lnTo>
                    <a:lnTo>
                      <a:pt x="26" y="457"/>
                    </a:lnTo>
                    <a:close/>
                    <a:moveTo>
                      <a:pt x="192" y="454"/>
                    </a:moveTo>
                    <a:lnTo>
                      <a:pt x="190" y="454"/>
                    </a:lnTo>
                    <a:lnTo>
                      <a:pt x="192" y="454"/>
                    </a:lnTo>
                    <a:close/>
                    <a:moveTo>
                      <a:pt x="21" y="454"/>
                    </a:moveTo>
                    <a:lnTo>
                      <a:pt x="21" y="452"/>
                    </a:lnTo>
                    <a:lnTo>
                      <a:pt x="21" y="454"/>
                    </a:lnTo>
                    <a:close/>
                    <a:moveTo>
                      <a:pt x="16" y="452"/>
                    </a:moveTo>
                    <a:lnTo>
                      <a:pt x="14" y="452"/>
                    </a:lnTo>
                    <a:lnTo>
                      <a:pt x="16" y="452"/>
                    </a:lnTo>
                    <a:close/>
                    <a:moveTo>
                      <a:pt x="14" y="452"/>
                    </a:moveTo>
                    <a:lnTo>
                      <a:pt x="12" y="452"/>
                    </a:lnTo>
                    <a:lnTo>
                      <a:pt x="14" y="452"/>
                    </a:lnTo>
                    <a:close/>
                    <a:moveTo>
                      <a:pt x="197" y="449"/>
                    </a:moveTo>
                    <a:lnTo>
                      <a:pt x="194" y="449"/>
                    </a:lnTo>
                    <a:lnTo>
                      <a:pt x="197" y="449"/>
                    </a:lnTo>
                    <a:close/>
                    <a:moveTo>
                      <a:pt x="194" y="447"/>
                    </a:moveTo>
                    <a:lnTo>
                      <a:pt x="194" y="449"/>
                    </a:lnTo>
                    <a:lnTo>
                      <a:pt x="194" y="447"/>
                    </a:lnTo>
                    <a:close/>
                    <a:moveTo>
                      <a:pt x="14" y="447"/>
                    </a:moveTo>
                    <a:lnTo>
                      <a:pt x="14" y="449"/>
                    </a:lnTo>
                    <a:lnTo>
                      <a:pt x="14" y="447"/>
                    </a:lnTo>
                    <a:close/>
                    <a:moveTo>
                      <a:pt x="199" y="447"/>
                    </a:moveTo>
                    <a:lnTo>
                      <a:pt x="197" y="447"/>
                    </a:lnTo>
                    <a:lnTo>
                      <a:pt x="199" y="447"/>
                    </a:lnTo>
                    <a:close/>
                    <a:moveTo>
                      <a:pt x="197" y="447"/>
                    </a:moveTo>
                    <a:lnTo>
                      <a:pt x="197" y="449"/>
                    </a:lnTo>
                    <a:lnTo>
                      <a:pt x="197" y="447"/>
                    </a:lnTo>
                    <a:lnTo>
                      <a:pt x="199" y="447"/>
                    </a:lnTo>
                    <a:lnTo>
                      <a:pt x="197" y="447"/>
                    </a:lnTo>
                    <a:close/>
                    <a:moveTo>
                      <a:pt x="194" y="447"/>
                    </a:moveTo>
                    <a:lnTo>
                      <a:pt x="192" y="447"/>
                    </a:lnTo>
                    <a:lnTo>
                      <a:pt x="194" y="447"/>
                    </a:lnTo>
                    <a:close/>
                    <a:moveTo>
                      <a:pt x="14" y="447"/>
                    </a:moveTo>
                    <a:lnTo>
                      <a:pt x="12" y="447"/>
                    </a:lnTo>
                    <a:lnTo>
                      <a:pt x="14" y="447"/>
                    </a:lnTo>
                    <a:close/>
                    <a:moveTo>
                      <a:pt x="199" y="447"/>
                    </a:moveTo>
                    <a:lnTo>
                      <a:pt x="199" y="445"/>
                    </a:lnTo>
                    <a:lnTo>
                      <a:pt x="199" y="447"/>
                    </a:lnTo>
                    <a:close/>
                    <a:moveTo>
                      <a:pt x="194" y="447"/>
                    </a:moveTo>
                    <a:lnTo>
                      <a:pt x="194" y="445"/>
                    </a:lnTo>
                    <a:lnTo>
                      <a:pt x="194" y="447"/>
                    </a:lnTo>
                    <a:close/>
                    <a:moveTo>
                      <a:pt x="199" y="445"/>
                    </a:moveTo>
                    <a:lnTo>
                      <a:pt x="199" y="447"/>
                    </a:lnTo>
                    <a:lnTo>
                      <a:pt x="199" y="445"/>
                    </a:lnTo>
                    <a:close/>
                    <a:moveTo>
                      <a:pt x="199" y="447"/>
                    </a:moveTo>
                    <a:lnTo>
                      <a:pt x="199" y="445"/>
                    </a:lnTo>
                    <a:lnTo>
                      <a:pt x="199" y="447"/>
                    </a:lnTo>
                    <a:close/>
                    <a:moveTo>
                      <a:pt x="194" y="447"/>
                    </a:moveTo>
                    <a:lnTo>
                      <a:pt x="192" y="447"/>
                    </a:lnTo>
                    <a:lnTo>
                      <a:pt x="192" y="445"/>
                    </a:lnTo>
                    <a:lnTo>
                      <a:pt x="194" y="445"/>
                    </a:lnTo>
                    <a:lnTo>
                      <a:pt x="194" y="447"/>
                    </a:lnTo>
                    <a:close/>
                    <a:moveTo>
                      <a:pt x="14" y="445"/>
                    </a:moveTo>
                    <a:lnTo>
                      <a:pt x="14" y="447"/>
                    </a:lnTo>
                    <a:lnTo>
                      <a:pt x="14" y="445"/>
                    </a:lnTo>
                    <a:close/>
                    <a:moveTo>
                      <a:pt x="202" y="445"/>
                    </a:moveTo>
                    <a:lnTo>
                      <a:pt x="199" y="445"/>
                    </a:lnTo>
                    <a:lnTo>
                      <a:pt x="202" y="445"/>
                    </a:lnTo>
                    <a:close/>
                    <a:moveTo>
                      <a:pt x="14" y="445"/>
                    </a:moveTo>
                    <a:lnTo>
                      <a:pt x="12" y="445"/>
                    </a:lnTo>
                    <a:lnTo>
                      <a:pt x="14" y="445"/>
                    </a:lnTo>
                    <a:close/>
                    <a:moveTo>
                      <a:pt x="194" y="445"/>
                    </a:moveTo>
                    <a:lnTo>
                      <a:pt x="192" y="445"/>
                    </a:lnTo>
                    <a:lnTo>
                      <a:pt x="194" y="445"/>
                    </a:lnTo>
                    <a:close/>
                    <a:moveTo>
                      <a:pt x="21" y="445"/>
                    </a:moveTo>
                    <a:lnTo>
                      <a:pt x="19" y="445"/>
                    </a:lnTo>
                    <a:lnTo>
                      <a:pt x="21" y="445"/>
                    </a:lnTo>
                    <a:close/>
                    <a:moveTo>
                      <a:pt x="14" y="445"/>
                    </a:moveTo>
                    <a:lnTo>
                      <a:pt x="16" y="445"/>
                    </a:lnTo>
                    <a:lnTo>
                      <a:pt x="14" y="445"/>
                    </a:lnTo>
                    <a:close/>
                    <a:moveTo>
                      <a:pt x="199" y="445"/>
                    </a:moveTo>
                    <a:lnTo>
                      <a:pt x="197" y="445"/>
                    </a:lnTo>
                    <a:lnTo>
                      <a:pt x="199" y="445"/>
                    </a:lnTo>
                    <a:close/>
                    <a:moveTo>
                      <a:pt x="199" y="445"/>
                    </a:moveTo>
                    <a:lnTo>
                      <a:pt x="197" y="445"/>
                    </a:lnTo>
                    <a:lnTo>
                      <a:pt x="199" y="445"/>
                    </a:lnTo>
                    <a:close/>
                    <a:moveTo>
                      <a:pt x="202" y="445"/>
                    </a:moveTo>
                    <a:lnTo>
                      <a:pt x="199" y="445"/>
                    </a:lnTo>
                    <a:lnTo>
                      <a:pt x="202" y="445"/>
                    </a:lnTo>
                    <a:lnTo>
                      <a:pt x="199" y="445"/>
                    </a:lnTo>
                    <a:lnTo>
                      <a:pt x="202" y="445"/>
                    </a:lnTo>
                    <a:close/>
                    <a:moveTo>
                      <a:pt x="202" y="445"/>
                    </a:moveTo>
                    <a:lnTo>
                      <a:pt x="199" y="445"/>
                    </a:lnTo>
                    <a:lnTo>
                      <a:pt x="202" y="445"/>
                    </a:lnTo>
                    <a:close/>
                    <a:moveTo>
                      <a:pt x="199" y="445"/>
                    </a:moveTo>
                    <a:lnTo>
                      <a:pt x="199" y="442"/>
                    </a:lnTo>
                    <a:lnTo>
                      <a:pt x="199" y="445"/>
                    </a:lnTo>
                    <a:close/>
                    <a:moveTo>
                      <a:pt x="14" y="445"/>
                    </a:moveTo>
                    <a:lnTo>
                      <a:pt x="12" y="445"/>
                    </a:lnTo>
                    <a:lnTo>
                      <a:pt x="14" y="442"/>
                    </a:lnTo>
                    <a:lnTo>
                      <a:pt x="14" y="445"/>
                    </a:lnTo>
                    <a:close/>
                    <a:moveTo>
                      <a:pt x="12" y="445"/>
                    </a:moveTo>
                    <a:lnTo>
                      <a:pt x="12" y="442"/>
                    </a:lnTo>
                    <a:lnTo>
                      <a:pt x="12" y="445"/>
                    </a:lnTo>
                    <a:close/>
                    <a:moveTo>
                      <a:pt x="199" y="442"/>
                    </a:moveTo>
                    <a:lnTo>
                      <a:pt x="202" y="442"/>
                    </a:lnTo>
                    <a:lnTo>
                      <a:pt x="199" y="442"/>
                    </a:lnTo>
                    <a:close/>
                    <a:moveTo>
                      <a:pt x="199" y="442"/>
                    </a:moveTo>
                    <a:lnTo>
                      <a:pt x="199" y="440"/>
                    </a:lnTo>
                    <a:lnTo>
                      <a:pt x="199" y="442"/>
                    </a:lnTo>
                    <a:close/>
                    <a:moveTo>
                      <a:pt x="192" y="442"/>
                    </a:moveTo>
                    <a:lnTo>
                      <a:pt x="192" y="440"/>
                    </a:lnTo>
                    <a:lnTo>
                      <a:pt x="192" y="442"/>
                    </a:lnTo>
                    <a:close/>
                    <a:moveTo>
                      <a:pt x="199" y="442"/>
                    </a:moveTo>
                    <a:lnTo>
                      <a:pt x="199" y="440"/>
                    </a:lnTo>
                    <a:lnTo>
                      <a:pt x="199" y="442"/>
                    </a:lnTo>
                    <a:close/>
                    <a:moveTo>
                      <a:pt x="14" y="440"/>
                    </a:moveTo>
                    <a:lnTo>
                      <a:pt x="14" y="442"/>
                    </a:lnTo>
                    <a:lnTo>
                      <a:pt x="12" y="440"/>
                    </a:lnTo>
                    <a:lnTo>
                      <a:pt x="14" y="440"/>
                    </a:lnTo>
                    <a:close/>
                    <a:moveTo>
                      <a:pt x="197" y="442"/>
                    </a:moveTo>
                    <a:lnTo>
                      <a:pt x="194" y="442"/>
                    </a:lnTo>
                    <a:lnTo>
                      <a:pt x="197" y="440"/>
                    </a:lnTo>
                    <a:lnTo>
                      <a:pt x="197" y="442"/>
                    </a:lnTo>
                    <a:close/>
                    <a:moveTo>
                      <a:pt x="199" y="438"/>
                    </a:moveTo>
                    <a:lnTo>
                      <a:pt x="199" y="440"/>
                    </a:lnTo>
                    <a:lnTo>
                      <a:pt x="199" y="438"/>
                    </a:lnTo>
                    <a:lnTo>
                      <a:pt x="199" y="440"/>
                    </a:lnTo>
                    <a:lnTo>
                      <a:pt x="199" y="438"/>
                    </a:lnTo>
                    <a:close/>
                    <a:moveTo>
                      <a:pt x="12" y="440"/>
                    </a:moveTo>
                    <a:lnTo>
                      <a:pt x="9" y="438"/>
                    </a:lnTo>
                    <a:lnTo>
                      <a:pt x="12" y="438"/>
                    </a:lnTo>
                    <a:lnTo>
                      <a:pt x="12" y="440"/>
                    </a:lnTo>
                    <a:close/>
                    <a:moveTo>
                      <a:pt x="199" y="440"/>
                    </a:moveTo>
                    <a:lnTo>
                      <a:pt x="199" y="438"/>
                    </a:lnTo>
                    <a:lnTo>
                      <a:pt x="199" y="440"/>
                    </a:lnTo>
                    <a:close/>
                    <a:moveTo>
                      <a:pt x="190" y="438"/>
                    </a:moveTo>
                    <a:lnTo>
                      <a:pt x="192" y="438"/>
                    </a:lnTo>
                    <a:lnTo>
                      <a:pt x="190" y="438"/>
                    </a:lnTo>
                    <a:close/>
                    <a:moveTo>
                      <a:pt x="192" y="438"/>
                    </a:moveTo>
                    <a:lnTo>
                      <a:pt x="190" y="438"/>
                    </a:lnTo>
                    <a:lnTo>
                      <a:pt x="192" y="438"/>
                    </a:lnTo>
                    <a:close/>
                    <a:moveTo>
                      <a:pt x="192" y="438"/>
                    </a:moveTo>
                    <a:lnTo>
                      <a:pt x="190" y="438"/>
                    </a:lnTo>
                    <a:lnTo>
                      <a:pt x="192" y="438"/>
                    </a:lnTo>
                    <a:close/>
                    <a:moveTo>
                      <a:pt x="190" y="438"/>
                    </a:moveTo>
                    <a:lnTo>
                      <a:pt x="192" y="438"/>
                    </a:lnTo>
                    <a:lnTo>
                      <a:pt x="190" y="438"/>
                    </a:lnTo>
                    <a:close/>
                    <a:moveTo>
                      <a:pt x="197" y="438"/>
                    </a:moveTo>
                    <a:lnTo>
                      <a:pt x="197" y="435"/>
                    </a:lnTo>
                    <a:lnTo>
                      <a:pt x="197" y="438"/>
                    </a:lnTo>
                    <a:close/>
                    <a:moveTo>
                      <a:pt x="199" y="435"/>
                    </a:moveTo>
                    <a:lnTo>
                      <a:pt x="199" y="438"/>
                    </a:lnTo>
                    <a:lnTo>
                      <a:pt x="199" y="435"/>
                    </a:lnTo>
                    <a:close/>
                    <a:moveTo>
                      <a:pt x="192" y="435"/>
                    </a:moveTo>
                    <a:lnTo>
                      <a:pt x="190" y="435"/>
                    </a:lnTo>
                    <a:lnTo>
                      <a:pt x="192" y="435"/>
                    </a:lnTo>
                    <a:close/>
                    <a:moveTo>
                      <a:pt x="185" y="435"/>
                    </a:moveTo>
                    <a:lnTo>
                      <a:pt x="183" y="435"/>
                    </a:lnTo>
                    <a:lnTo>
                      <a:pt x="185" y="435"/>
                    </a:lnTo>
                    <a:close/>
                    <a:moveTo>
                      <a:pt x="194" y="435"/>
                    </a:moveTo>
                    <a:lnTo>
                      <a:pt x="194" y="433"/>
                    </a:lnTo>
                    <a:lnTo>
                      <a:pt x="194" y="435"/>
                    </a:lnTo>
                    <a:close/>
                    <a:moveTo>
                      <a:pt x="9" y="435"/>
                    </a:moveTo>
                    <a:lnTo>
                      <a:pt x="9" y="433"/>
                    </a:lnTo>
                    <a:lnTo>
                      <a:pt x="9" y="435"/>
                    </a:lnTo>
                    <a:close/>
                    <a:moveTo>
                      <a:pt x="197" y="433"/>
                    </a:moveTo>
                    <a:lnTo>
                      <a:pt x="197" y="435"/>
                    </a:lnTo>
                    <a:lnTo>
                      <a:pt x="197" y="433"/>
                    </a:lnTo>
                    <a:close/>
                    <a:moveTo>
                      <a:pt x="194" y="433"/>
                    </a:moveTo>
                    <a:lnTo>
                      <a:pt x="197" y="433"/>
                    </a:lnTo>
                    <a:lnTo>
                      <a:pt x="194" y="433"/>
                    </a:lnTo>
                    <a:close/>
                    <a:moveTo>
                      <a:pt x="197" y="433"/>
                    </a:moveTo>
                    <a:lnTo>
                      <a:pt x="197" y="435"/>
                    </a:lnTo>
                    <a:lnTo>
                      <a:pt x="197" y="433"/>
                    </a:lnTo>
                    <a:close/>
                    <a:moveTo>
                      <a:pt x="12" y="433"/>
                    </a:moveTo>
                    <a:lnTo>
                      <a:pt x="9" y="433"/>
                    </a:lnTo>
                    <a:lnTo>
                      <a:pt x="12" y="433"/>
                    </a:lnTo>
                    <a:close/>
                    <a:moveTo>
                      <a:pt x="12" y="433"/>
                    </a:moveTo>
                    <a:lnTo>
                      <a:pt x="9" y="433"/>
                    </a:lnTo>
                    <a:lnTo>
                      <a:pt x="12" y="433"/>
                    </a:lnTo>
                    <a:close/>
                    <a:moveTo>
                      <a:pt x="9" y="430"/>
                    </a:moveTo>
                    <a:lnTo>
                      <a:pt x="9" y="433"/>
                    </a:lnTo>
                    <a:lnTo>
                      <a:pt x="9" y="430"/>
                    </a:lnTo>
                    <a:close/>
                    <a:moveTo>
                      <a:pt x="199" y="430"/>
                    </a:moveTo>
                    <a:lnTo>
                      <a:pt x="197" y="433"/>
                    </a:lnTo>
                    <a:lnTo>
                      <a:pt x="197" y="430"/>
                    </a:lnTo>
                    <a:lnTo>
                      <a:pt x="199" y="430"/>
                    </a:lnTo>
                    <a:close/>
                    <a:moveTo>
                      <a:pt x="9" y="430"/>
                    </a:moveTo>
                    <a:lnTo>
                      <a:pt x="7" y="430"/>
                    </a:lnTo>
                    <a:lnTo>
                      <a:pt x="9" y="430"/>
                    </a:lnTo>
                    <a:close/>
                    <a:moveTo>
                      <a:pt x="199" y="430"/>
                    </a:moveTo>
                    <a:lnTo>
                      <a:pt x="197" y="430"/>
                    </a:lnTo>
                    <a:lnTo>
                      <a:pt x="199" y="430"/>
                    </a:lnTo>
                    <a:lnTo>
                      <a:pt x="197" y="430"/>
                    </a:lnTo>
                    <a:lnTo>
                      <a:pt x="199" y="430"/>
                    </a:lnTo>
                    <a:close/>
                    <a:moveTo>
                      <a:pt x="197" y="430"/>
                    </a:moveTo>
                    <a:lnTo>
                      <a:pt x="194" y="430"/>
                    </a:lnTo>
                    <a:lnTo>
                      <a:pt x="197" y="430"/>
                    </a:lnTo>
                    <a:close/>
                    <a:moveTo>
                      <a:pt x="9" y="430"/>
                    </a:moveTo>
                    <a:lnTo>
                      <a:pt x="7" y="430"/>
                    </a:lnTo>
                    <a:lnTo>
                      <a:pt x="9" y="430"/>
                    </a:lnTo>
                    <a:close/>
                    <a:moveTo>
                      <a:pt x="7" y="430"/>
                    </a:moveTo>
                    <a:lnTo>
                      <a:pt x="7" y="428"/>
                    </a:lnTo>
                    <a:lnTo>
                      <a:pt x="7" y="430"/>
                    </a:lnTo>
                    <a:close/>
                    <a:moveTo>
                      <a:pt x="194" y="430"/>
                    </a:moveTo>
                    <a:lnTo>
                      <a:pt x="194" y="428"/>
                    </a:lnTo>
                    <a:lnTo>
                      <a:pt x="194" y="430"/>
                    </a:lnTo>
                    <a:close/>
                    <a:moveTo>
                      <a:pt x="197" y="430"/>
                    </a:moveTo>
                    <a:lnTo>
                      <a:pt x="197" y="428"/>
                    </a:lnTo>
                    <a:lnTo>
                      <a:pt x="197" y="430"/>
                    </a:lnTo>
                    <a:close/>
                    <a:moveTo>
                      <a:pt x="197" y="430"/>
                    </a:moveTo>
                    <a:lnTo>
                      <a:pt x="197" y="428"/>
                    </a:lnTo>
                    <a:lnTo>
                      <a:pt x="197" y="430"/>
                    </a:lnTo>
                    <a:close/>
                    <a:moveTo>
                      <a:pt x="5" y="428"/>
                    </a:moveTo>
                    <a:lnTo>
                      <a:pt x="5" y="430"/>
                    </a:lnTo>
                    <a:lnTo>
                      <a:pt x="5" y="428"/>
                    </a:lnTo>
                    <a:lnTo>
                      <a:pt x="2" y="428"/>
                    </a:lnTo>
                    <a:lnTo>
                      <a:pt x="5" y="428"/>
                    </a:lnTo>
                    <a:close/>
                    <a:moveTo>
                      <a:pt x="5" y="428"/>
                    </a:moveTo>
                    <a:lnTo>
                      <a:pt x="2" y="428"/>
                    </a:lnTo>
                    <a:lnTo>
                      <a:pt x="5" y="428"/>
                    </a:lnTo>
                    <a:close/>
                    <a:moveTo>
                      <a:pt x="197" y="428"/>
                    </a:moveTo>
                    <a:lnTo>
                      <a:pt x="194" y="428"/>
                    </a:lnTo>
                    <a:lnTo>
                      <a:pt x="197" y="428"/>
                    </a:lnTo>
                    <a:close/>
                    <a:moveTo>
                      <a:pt x="194" y="428"/>
                    </a:moveTo>
                    <a:lnTo>
                      <a:pt x="192" y="428"/>
                    </a:lnTo>
                    <a:lnTo>
                      <a:pt x="194" y="428"/>
                    </a:lnTo>
                    <a:close/>
                    <a:moveTo>
                      <a:pt x="9" y="428"/>
                    </a:moveTo>
                    <a:lnTo>
                      <a:pt x="7" y="428"/>
                    </a:lnTo>
                    <a:lnTo>
                      <a:pt x="9" y="428"/>
                    </a:lnTo>
                    <a:close/>
                    <a:moveTo>
                      <a:pt x="2" y="428"/>
                    </a:moveTo>
                    <a:lnTo>
                      <a:pt x="2" y="426"/>
                    </a:lnTo>
                    <a:lnTo>
                      <a:pt x="2" y="428"/>
                    </a:lnTo>
                    <a:close/>
                    <a:moveTo>
                      <a:pt x="7" y="428"/>
                    </a:moveTo>
                    <a:lnTo>
                      <a:pt x="7" y="426"/>
                    </a:lnTo>
                    <a:lnTo>
                      <a:pt x="7" y="428"/>
                    </a:lnTo>
                    <a:close/>
                    <a:moveTo>
                      <a:pt x="194" y="428"/>
                    </a:moveTo>
                    <a:lnTo>
                      <a:pt x="194" y="426"/>
                    </a:lnTo>
                    <a:lnTo>
                      <a:pt x="194" y="428"/>
                    </a:lnTo>
                    <a:close/>
                    <a:moveTo>
                      <a:pt x="7" y="426"/>
                    </a:moveTo>
                    <a:lnTo>
                      <a:pt x="7" y="428"/>
                    </a:lnTo>
                    <a:lnTo>
                      <a:pt x="7" y="426"/>
                    </a:lnTo>
                    <a:close/>
                    <a:moveTo>
                      <a:pt x="178" y="426"/>
                    </a:moveTo>
                    <a:lnTo>
                      <a:pt x="175" y="426"/>
                    </a:lnTo>
                    <a:lnTo>
                      <a:pt x="178" y="426"/>
                    </a:lnTo>
                    <a:close/>
                    <a:moveTo>
                      <a:pt x="7" y="426"/>
                    </a:moveTo>
                    <a:lnTo>
                      <a:pt x="9" y="426"/>
                    </a:lnTo>
                    <a:lnTo>
                      <a:pt x="7" y="426"/>
                    </a:lnTo>
                    <a:close/>
                    <a:moveTo>
                      <a:pt x="7" y="426"/>
                    </a:moveTo>
                    <a:lnTo>
                      <a:pt x="7" y="423"/>
                    </a:lnTo>
                    <a:lnTo>
                      <a:pt x="7" y="426"/>
                    </a:lnTo>
                    <a:close/>
                    <a:moveTo>
                      <a:pt x="175" y="423"/>
                    </a:moveTo>
                    <a:lnTo>
                      <a:pt x="175" y="426"/>
                    </a:lnTo>
                    <a:lnTo>
                      <a:pt x="175" y="423"/>
                    </a:lnTo>
                    <a:close/>
                    <a:moveTo>
                      <a:pt x="204" y="423"/>
                    </a:moveTo>
                    <a:lnTo>
                      <a:pt x="204" y="426"/>
                    </a:lnTo>
                    <a:lnTo>
                      <a:pt x="204" y="423"/>
                    </a:lnTo>
                    <a:close/>
                    <a:moveTo>
                      <a:pt x="199" y="423"/>
                    </a:moveTo>
                    <a:lnTo>
                      <a:pt x="197" y="423"/>
                    </a:lnTo>
                    <a:lnTo>
                      <a:pt x="199" y="423"/>
                    </a:lnTo>
                    <a:close/>
                    <a:moveTo>
                      <a:pt x="9" y="423"/>
                    </a:moveTo>
                    <a:lnTo>
                      <a:pt x="7" y="423"/>
                    </a:lnTo>
                    <a:lnTo>
                      <a:pt x="9" y="423"/>
                    </a:lnTo>
                    <a:close/>
                    <a:moveTo>
                      <a:pt x="7" y="423"/>
                    </a:moveTo>
                    <a:lnTo>
                      <a:pt x="7" y="421"/>
                    </a:lnTo>
                    <a:lnTo>
                      <a:pt x="7" y="423"/>
                    </a:lnTo>
                    <a:close/>
                    <a:moveTo>
                      <a:pt x="211" y="421"/>
                    </a:moveTo>
                    <a:lnTo>
                      <a:pt x="209" y="421"/>
                    </a:lnTo>
                    <a:lnTo>
                      <a:pt x="211" y="421"/>
                    </a:lnTo>
                    <a:close/>
                    <a:moveTo>
                      <a:pt x="206" y="421"/>
                    </a:moveTo>
                    <a:lnTo>
                      <a:pt x="204" y="421"/>
                    </a:lnTo>
                    <a:lnTo>
                      <a:pt x="206" y="421"/>
                    </a:lnTo>
                    <a:close/>
                    <a:moveTo>
                      <a:pt x="216" y="421"/>
                    </a:moveTo>
                    <a:lnTo>
                      <a:pt x="213" y="421"/>
                    </a:lnTo>
                    <a:lnTo>
                      <a:pt x="216" y="421"/>
                    </a:lnTo>
                    <a:close/>
                    <a:moveTo>
                      <a:pt x="211" y="421"/>
                    </a:moveTo>
                    <a:lnTo>
                      <a:pt x="209" y="421"/>
                    </a:lnTo>
                    <a:lnTo>
                      <a:pt x="211" y="421"/>
                    </a:lnTo>
                    <a:close/>
                    <a:moveTo>
                      <a:pt x="213" y="421"/>
                    </a:moveTo>
                    <a:lnTo>
                      <a:pt x="211" y="421"/>
                    </a:lnTo>
                    <a:lnTo>
                      <a:pt x="213" y="421"/>
                    </a:lnTo>
                    <a:close/>
                    <a:moveTo>
                      <a:pt x="204" y="421"/>
                    </a:moveTo>
                    <a:lnTo>
                      <a:pt x="204" y="419"/>
                    </a:lnTo>
                    <a:lnTo>
                      <a:pt x="204" y="421"/>
                    </a:lnTo>
                    <a:close/>
                    <a:moveTo>
                      <a:pt x="216" y="421"/>
                    </a:moveTo>
                    <a:lnTo>
                      <a:pt x="213" y="421"/>
                    </a:lnTo>
                    <a:lnTo>
                      <a:pt x="216" y="419"/>
                    </a:lnTo>
                    <a:lnTo>
                      <a:pt x="216" y="421"/>
                    </a:lnTo>
                    <a:close/>
                    <a:moveTo>
                      <a:pt x="211" y="421"/>
                    </a:moveTo>
                    <a:lnTo>
                      <a:pt x="211" y="419"/>
                    </a:lnTo>
                    <a:lnTo>
                      <a:pt x="211" y="421"/>
                    </a:lnTo>
                    <a:close/>
                    <a:moveTo>
                      <a:pt x="206" y="419"/>
                    </a:moveTo>
                    <a:lnTo>
                      <a:pt x="206" y="421"/>
                    </a:lnTo>
                    <a:lnTo>
                      <a:pt x="206" y="419"/>
                    </a:lnTo>
                    <a:close/>
                    <a:moveTo>
                      <a:pt x="211" y="419"/>
                    </a:moveTo>
                    <a:lnTo>
                      <a:pt x="209" y="419"/>
                    </a:lnTo>
                    <a:lnTo>
                      <a:pt x="211" y="419"/>
                    </a:lnTo>
                    <a:close/>
                    <a:moveTo>
                      <a:pt x="9" y="419"/>
                    </a:moveTo>
                    <a:lnTo>
                      <a:pt x="7" y="419"/>
                    </a:lnTo>
                    <a:lnTo>
                      <a:pt x="9" y="419"/>
                    </a:lnTo>
                    <a:close/>
                    <a:moveTo>
                      <a:pt x="218" y="419"/>
                    </a:moveTo>
                    <a:lnTo>
                      <a:pt x="216" y="419"/>
                    </a:lnTo>
                    <a:lnTo>
                      <a:pt x="218" y="419"/>
                    </a:lnTo>
                    <a:close/>
                    <a:moveTo>
                      <a:pt x="232" y="419"/>
                    </a:moveTo>
                    <a:lnTo>
                      <a:pt x="232" y="416"/>
                    </a:lnTo>
                    <a:lnTo>
                      <a:pt x="232" y="419"/>
                    </a:lnTo>
                    <a:close/>
                    <a:moveTo>
                      <a:pt x="228" y="419"/>
                    </a:moveTo>
                    <a:lnTo>
                      <a:pt x="228" y="416"/>
                    </a:lnTo>
                    <a:lnTo>
                      <a:pt x="228" y="419"/>
                    </a:lnTo>
                    <a:close/>
                    <a:moveTo>
                      <a:pt x="232" y="419"/>
                    </a:moveTo>
                    <a:lnTo>
                      <a:pt x="232" y="416"/>
                    </a:lnTo>
                    <a:lnTo>
                      <a:pt x="232" y="419"/>
                    </a:lnTo>
                    <a:close/>
                    <a:moveTo>
                      <a:pt x="218" y="416"/>
                    </a:moveTo>
                    <a:lnTo>
                      <a:pt x="218" y="419"/>
                    </a:lnTo>
                    <a:lnTo>
                      <a:pt x="218" y="416"/>
                    </a:lnTo>
                    <a:close/>
                    <a:moveTo>
                      <a:pt x="7" y="416"/>
                    </a:moveTo>
                    <a:lnTo>
                      <a:pt x="7" y="419"/>
                    </a:lnTo>
                    <a:lnTo>
                      <a:pt x="7" y="416"/>
                    </a:lnTo>
                    <a:close/>
                    <a:moveTo>
                      <a:pt x="7" y="416"/>
                    </a:moveTo>
                    <a:lnTo>
                      <a:pt x="5" y="416"/>
                    </a:lnTo>
                    <a:lnTo>
                      <a:pt x="7" y="416"/>
                    </a:lnTo>
                    <a:close/>
                    <a:moveTo>
                      <a:pt x="230" y="416"/>
                    </a:moveTo>
                    <a:lnTo>
                      <a:pt x="228" y="416"/>
                    </a:lnTo>
                    <a:lnTo>
                      <a:pt x="230" y="416"/>
                    </a:lnTo>
                    <a:close/>
                    <a:moveTo>
                      <a:pt x="228" y="416"/>
                    </a:moveTo>
                    <a:lnTo>
                      <a:pt x="225" y="416"/>
                    </a:lnTo>
                    <a:lnTo>
                      <a:pt x="228" y="416"/>
                    </a:lnTo>
                    <a:close/>
                    <a:moveTo>
                      <a:pt x="7" y="416"/>
                    </a:moveTo>
                    <a:lnTo>
                      <a:pt x="5" y="416"/>
                    </a:lnTo>
                    <a:lnTo>
                      <a:pt x="7" y="416"/>
                    </a:lnTo>
                    <a:close/>
                    <a:moveTo>
                      <a:pt x="225" y="416"/>
                    </a:moveTo>
                    <a:lnTo>
                      <a:pt x="223" y="416"/>
                    </a:lnTo>
                    <a:lnTo>
                      <a:pt x="225" y="416"/>
                    </a:lnTo>
                    <a:close/>
                    <a:moveTo>
                      <a:pt x="7" y="416"/>
                    </a:moveTo>
                    <a:lnTo>
                      <a:pt x="5" y="416"/>
                    </a:lnTo>
                    <a:lnTo>
                      <a:pt x="7" y="416"/>
                    </a:lnTo>
                    <a:close/>
                    <a:moveTo>
                      <a:pt x="216" y="416"/>
                    </a:moveTo>
                    <a:lnTo>
                      <a:pt x="213" y="416"/>
                    </a:lnTo>
                    <a:lnTo>
                      <a:pt x="216" y="416"/>
                    </a:lnTo>
                    <a:close/>
                    <a:moveTo>
                      <a:pt x="216" y="416"/>
                    </a:moveTo>
                    <a:lnTo>
                      <a:pt x="216" y="414"/>
                    </a:lnTo>
                    <a:lnTo>
                      <a:pt x="216" y="416"/>
                    </a:lnTo>
                    <a:close/>
                    <a:moveTo>
                      <a:pt x="228" y="414"/>
                    </a:moveTo>
                    <a:lnTo>
                      <a:pt x="228" y="416"/>
                    </a:lnTo>
                    <a:lnTo>
                      <a:pt x="228" y="414"/>
                    </a:lnTo>
                    <a:close/>
                    <a:moveTo>
                      <a:pt x="9" y="414"/>
                    </a:moveTo>
                    <a:lnTo>
                      <a:pt x="7" y="414"/>
                    </a:lnTo>
                    <a:lnTo>
                      <a:pt x="9" y="414"/>
                    </a:lnTo>
                    <a:close/>
                    <a:moveTo>
                      <a:pt x="0" y="414"/>
                    </a:moveTo>
                    <a:lnTo>
                      <a:pt x="2" y="414"/>
                    </a:lnTo>
                    <a:lnTo>
                      <a:pt x="0" y="414"/>
                    </a:lnTo>
                    <a:close/>
                    <a:moveTo>
                      <a:pt x="221" y="414"/>
                    </a:moveTo>
                    <a:lnTo>
                      <a:pt x="218" y="414"/>
                    </a:lnTo>
                    <a:lnTo>
                      <a:pt x="221" y="414"/>
                    </a:lnTo>
                    <a:close/>
                    <a:moveTo>
                      <a:pt x="2" y="414"/>
                    </a:moveTo>
                    <a:lnTo>
                      <a:pt x="0" y="414"/>
                    </a:lnTo>
                    <a:lnTo>
                      <a:pt x="2" y="414"/>
                    </a:lnTo>
                    <a:close/>
                    <a:moveTo>
                      <a:pt x="2" y="414"/>
                    </a:moveTo>
                    <a:lnTo>
                      <a:pt x="0" y="414"/>
                    </a:lnTo>
                    <a:lnTo>
                      <a:pt x="2" y="411"/>
                    </a:lnTo>
                    <a:lnTo>
                      <a:pt x="2" y="414"/>
                    </a:lnTo>
                    <a:close/>
                    <a:moveTo>
                      <a:pt x="7" y="414"/>
                    </a:moveTo>
                    <a:lnTo>
                      <a:pt x="7" y="411"/>
                    </a:lnTo>
                    <a:lnTo>
                      <a:pt x="7" y="414"/>
                    </a:lnTo>
                    <a:close/>
                    <a:moveTo>
                      <a:pt x="237" y="411"/>
                    </a:moveTo>
                    <a:lnTo>
                      <a:pt x="237" y="414"/>
                    </a:lnTo>
                    <a:lnTo>
                      <a:pt x="237" y="411"/>
                    </a:lnTo>
                    <a:close/>
                    <a:moveTo>
                      <a:pt x="221" y="411"/>
                    </a:moveTo>
                    <a:lnTo>
                      <a:pt x="221" y="414"/>
                    </a:lnTo>
                    <a:lnTo>
                      <a:pt x="221" y="411"/>
                    </a:lnTo>
                    <a:close/>
                    <a:moveTo>
                      <a:pt x="2" y="414"/>
                    </a:moveTo>
                    <a:lnTo>
                      <a:pt x="2" y="411"/>
                    </a:lnTo>
                    <a:lnTo>
                      <a:pt x="2" y="414"/>
                    </a:lnTo>
                    <a:close/>
                    <a:moveTo>
                      <a:pt x="239" y="411"/>
                    </a:moveTo>
                    <a:lnTo>
                      <a:pt x="237" y="411"/>
                    </a:lnTo>
                    <a:lnTo>
                      <a:pt x="239" y="411"/>
                    </a:lnTo>
                    <a:close/>
                    <a:moveTo>
                      <a:pt x="0" y="414"/>
                    </a:moveTo>
                    <a:lnTo>
                      <a:pt x="0" y="411"/>
                    </a:lnTo>
                    <a:lnTo>
                      <a:pt x="0" y="414"/>
                    </a:lnTo>
                    <a:close/>
                    <a:moveTo>
                      <a:pt x="225" y="411"/>
                    </a:moveTo>
                    <a:lnTo>
                      <a:pt x="225" y="414"/>
                    </a:lnTo>
                    <a:lnTo>
                      <a:pt x="225" y="411"/>
                    </a:lnTo>
                    <a:close/>
                    <a:moveTo>
                      <a:pt x="223" y="411"/>
                    </a:moveTo>
                    <a:lnTo>
                      <a:pt x="223" y="414"/>
                    </a:lnTo>
                    <a:lnTo>
                      <a:pt x="223" y="411"/>
                    </a:lnTo>
                    <a:close/>
                    <a:moveTo>
                      <a:pt x="221" y="411"/>
                    </a:moveTo>
                    <a:lnTo>
                      <a:pt x="218" y="411"/>
                    </a:lnTo>
                    <a:lnTo>
                      <a:pt x="221" y="411"/>
                    </a:lnTo>
                    <a:close/>
                    <a:moveTo>
                      <a:pt x="223" y="409"/>
                    </a:moveTo>
                    <a:lnTo>
                      <a:pt x="223" y="411"/>
                    </a:lnTo>
                    <a:lnTo>
                      <a:pt x="223" y="409"/>
                    </a:lnTo>
                    <a:lnTo>
                      <a:pt x="223" y="411"/>
                    </a:lnTo>
                    <a:lnTo>
                      <a:pt x="223" y="409"/>
                    </a:lnTo>
                    <a:close/>
                    <a:moveTo>
                      <a:pt x="223" y="409"/>
                    </a:moveTo>
                    <a:lnTo>
                      <a:pt x="221" y="409"/>
                    </a:lnTo>
                    <a:lnTo>
                      <a:pt x="223" y="409"/>
                    </a:lnTo>
                    <a:close/>
                    <a:moveTo>
                      <a:pt x="232" y="409"/>
                    </a:moveTo>
                    <a:lnTo>
                      <a:pt x="232" y="407"/>
                    </a:lnTo>
                    <a:lnTo>
                      <a:pt x="232" y="409"/>
                    </a:lnTo>
                    <a:close/>
                    <a:moveTo>
                      <a:pt x="249" y="407"/>
                    </a:moveTo>
                    <a:lnTo>
                      <a:pt x="249" y="409"/>
                    </a:lnTo>
                    <a:lnTo>
                      <a:pt x="249" y="407"/>
                    </a:lnTo>
                    <a:close/>
                    <a:moveTo>
                      <a:pt x="242" y="407"/>
                    </a:moveTo>
                    <a:lnTo>
                      <a:pt x="242" y="409"/>
                    </a:lnTo>
                    <a:lnTo>
                      <a:pt x="242" y="407"/>
                    </a:lnTo>
                    <a:close/>
                    <a:moveTo>
                      <a:pt x="235" y="407"/>
                    </a:moveTo>
                    <a:lnTo>
                      <a:pt x="235" y="409"/>
                    </a:lnTo>
                    <a:lnTo>
                      <a:pt x="235" y="407"/>
                    </a:lnTo>
                    <a:close/>
                    <a:moveTo>
                      <a:pt x="237" y="407"/>
                    </a:moveTo>
                    <a:lnTo>
                      <a:pt x="235" y="407"/>
                    </a:lnTo>
                    <a:lnTo>
                      <a:pt x="237" y="407"/>
                    </a:lnTo>
                    <a:close/>
                    <a:moveTo>
                      <a:pt x="223" y="407"/>
                    </a:moveTo>
                    <a:lnTo>
                      <a:pt x="221" y="407"/>
                    </a:lnTo>
                    <a:lnTo>
                      <a:pt x="223" y="407"/>
                    </a:lnTo>
                    <a:close/>
                    <a:moveTo>
                      <a:pt x="249" y="407"/>
                    </a:moveTo>
                    <a:lnTo>
                      <a:pt x="247" y="407"/>
                    </a:lnTo>
                    <a:lnTo>
                      <a:pt x="249" y="407"/>
                    </a:lnTo>
                    <a:close/>
                    <a:moveTo>
                      <a:pt x="237" y="407"/>
                    </a:moveTo>
                    <a:lnTo>
                      <a:pt x="237" y="404"/>
                    </a:lnTo>
                    <a:lnTo>
                      <a:pt x="237" y="407"/>
                    </a:lnTo>
                    <a:close/>
                    <a:moveTo>
                      <a:pt x="247" y="404"/>
                    </a:moveTo>
                    <a:lnTo>
                      <a:pt x="247" y="407"/>
                    </a:lnTo>
                    <a:lnTo>
                      <a:pt x="247" y="404"/>
                    </a:lnTo>
                    <a:close/>
                    <a:moveTo>
                      <a:pt x="232" y="404"/>
                    </a:moveTo>
                    <a:lnTo>
                      <a:pt x="232" y="407"/>
                    </a:lnTo>
                    <a:lnTo>
                      <a:pt x="232" y="404"/>
                    </a:lnTo>
                    <a:close/>
                    <a:moveTo>
                      <a:pt x="235" y="404"/>
                    </a:moveTo>
                    <a:lnTo>
                      <a:pt x="232" y="404"/>
                    </a:lnTo>
                    <a:lnTo>
                      <a:pt x="235" y="404"/>
                    </a:lnTo>
                    <a:close/>
                    <a:moveTo>
                      <a:pt x="249" y="404"/>
                    </a:moveTo>
                    <a:lnTo>
                      <a:pt x="249" y="402"/>
                    </a:lnTo>
                    <a:lnTo>
                      <a:pt x="249" y="404"/>
                    </a:lnTo>
                    <a:close/>
                    <a:moveTo>
                      <a:pt x="247" y="402"/>
                    </a:moveTo>
                    <a:lnTo>
                      <a:pt x="247" y="404"/>
                    </a:lnTo>
                    <a:lnTo>
                      <a:pt x="247" y="402"/>
                    </a:lnTo>
                    <a:close/>
                    <a:moveTo>
                      <a:pt x="235" y="402"/>
                    </a:moveTo>
                    <a:lnTo>
                      <a:pt x="232" y="402"/>
                    </a:lnTo>
                    <a:lnTo>
                      <a:pt x="235" y="402"/>
                    </a:lnTo>
                    <a:close/>
                    <a:moveTo>
                      <a:pt x="244" y="402"/>
                    </a:moveTo>
                    <a:lnTo>
                      <a:pt x="244" y="400"/>
                    </a:lnTo>
                    <a:lnTo>
                      <a:pt x="244" y="402"/>
                    </a:lnTo>
                    <a:close/>
                    <a:moveTo>
                      <a:pt x="221" y="400"/>
                    </a:moveTo>
                    <a:lnTo>
                      <a:pt x="221" y="402"/>
                    </a:lnTo>
                    <a:lnTo>
                      <a:pt x="221" y="400"/>
                    </a:lnTo>
                    <a:close/>
                    <a:moveTo>
                      <a:pt x="256" y="400"/>
                    </a:moveTo>
                    <a:lnTo>
                      <a:pt x="254" y="400"/>
                    </a:lnTo>
                    <a:lnTo>
                      <a:pt x="256" y="400"/>
                    </a:lnTo>
                    <a:close/>
                    <a:moveTo>
                      <a:pt x="244" y="400"/>
                    </a:moveTo>
                    <a:lnTo>
                      <a:pt x="247" y="400"/>
                    </a:lnTo>
                    <a:lnTo>
                      <a:pt x="244" y="400"/>
                    </a:lnTo>
                    <a:close/>
                    <a:moveTo>
                      <a:pt x="247" y="400"/>
                    </a:moveTo>
                    <a:lnTo>
                      <a:pt x="244" y="400"/>
                    </a:lnTo>
                    <a:lnTo>
                      <a:pt x="247" y="400"/>
                    </a:lnTo>
                    <a:close/>
                    <a:moveTo>
                      <a:pt x="256" y="400"/>
                    </a:moveTo>
                    <a:lnTo>
                      <a:pt x="254" y="400"/>
                    </a:lnTo>
                    <a:lnTo>
                      <a:pt x="256" y="400"/>
                    </a:lnTo>
                    <a:close/>
                    <a:moveTo>
                      <a:pt x="258" y="400"/>
                    </a:moveTo>
                    <a:lnTo>
                      <a:pt x="258" y="397"/>
                    </a:lnTo>
                    <a:lnTo>
                      <a:pt x="258" y="400"/>
                    </a:lnTo>
                    <a:close/>
                    <a:moveTo>
                      <a:pt x="247" y="400"/>
                    </a:moveTo>
                    <a:lnTo>
                      <a:pt x="247" y="397"/>
                    </a:lnTo>
                    <a:lnTo>
                      <a:pt x="247" y="400"/>
                    </a:lnTo>
                    <a:close/>
                    <a:moveTo>
                      <a:pt x="258" y="400"/>
                    </a:moveTo>
                    <a:lnTo>
                      <a:pt x="258" y="397"/>
                    </a:lnTo>
                    <a:lnTo>
                      <a:pt x="258" y="400"/>
                    </a:lnTo>
                    <a:close/>
                    <a:moveTo>
                      <a:pt x="251" y="400"/>
                    </a:moveTo>
                    <a:lnTo>
                      <a:pt x="251" y="397"/>
                    </a:lnTo>
                    <a:lnTo>
                      <a:pt x="251" y="400"/>
                    </a:lnTo>
                    <a:close/>
                    <a:moveTo>
                      <a:pt x="254" y="400"/>
                    </a:moveTo>
                    <a:lnTo>
                      <a:pt x="254" y="397"/>
                    </a:lnTo>
                    <a:lnTo>
                      <a:pt x="254" y="400"/>
                    </a:lnTo>
                    <a:close/>
                    <a:moveTo>
                      <a:pt x="256" y="397"/>
                    </a:moveTo>
                    <a:lnTo>
                      <a:pt x="256" y="395"/>
                    </a:lnTo>
                    <a:lnTo>
                      <a:pt x="256" y="397"/>
                    </a:lnTo>
                    <a:close/>
                    <a:moveTo>
                      <a:pt x="247" y="397"/>
                    </a:moveTo>
                    <a:lnTo>
                      <a:pt x="247" y="395"/>
                    </a:lnTo>
                    <a:lnTo>
                      <a:pt x="247" y="397"/>
                    </a:lnTo>
                    <a:close/>
                    <a:moveTo>
                      <a:pt x="249" y="397"/>
                    </a:moveTo>
                    <a:lnTo>
                      <a:pt x="249" y="395"/>
                    </a:lnTo>
                    <a:lnTo>
                      <a:pt x="249" y="397"/>
                    </a:lnTo>
                    <a:close/>
                    <a:moveTo>
                      <a:pt x="261" y="395"/>
                    </a:moveTo>
                    <a:lnTo>
                      <a:pt x="258" y="395"/>
                    </a:lnTo>
                    <a:lnTo>
                      <a:pt x="261" y="395"/>
                    </a:lnTo>
                    <a:close/>
                    <a:moveTo>
                      <a:pt x="258" y="395"/>
                    </a:moveTo>
                    <a:lnTo>
                      <a:pt x="256" y="395"/>
                    </a:lnTo>
                    <a:lnTo>
                      <a:pt x="258" y="395"/>
                    </a:lnTo>
                    <a:close/>
                    <a:moveTo>
                      <a:pt x="258" y="395"/>
                    </a:moveTo>
                    <a:lnTo>
                      <a:pt x="256" y="395"/>
                    </a:lnTo>
                    <a:lnTo>
                      <a:pt x="258" y="395"/>
                    </a:lnTo>
                    <a:close/>
                    <a:moveTo>
                      <a:pt x="247" y="395"/>
                    </a:moveTo>
                    <a:lnTo>
                      <a:pt x="244" y="395"/>
                    </a:lnTo>
                    <a:lnTo>
                      <a:pt x="244" y="392"/>
                    </a:lnTo>
                    <a:lnTo>
                      <a:pt x="247" y="392"/>
                    </a:lnTo>
                    <a:lnTo>
                      <a:pt x="247" y="395"/>
                    </a:lnTo>
                    <a:close/>
                    <a:moveTo>
                      <a:pt x="256" y="395"/>
                    </a:moveTo>
                    <a:lnTo>
                      <a:pt x="256" y="392"/>
                    </a:lnTo>
                    <a:lnTo>
                      <a:pt x="256" y="395"/>
                    </a:lnTo>
                    <a:close/>
                    <a:moveTo>
                      <a:pt x="254" y="392"/>
                    </a:moveTo>
                    <a:lnTo>
                      <a:pt x="251" y="392"/>
                    </a:lnTo>
                    <a:lnTo>
                      <a:pt x="254" y="392"/>
                    </a:lnTo>
                    <a:close/>
                    <a:moveTo>
                      <a:pt x="258" y="392"/>
                    </a:moveTo>
                    <a:lnTo>
                      <a:pt x="256" y="392"/>
                    </a:lnTo>
                    <a:lnTo>
                      <a:pt x="258" y="392"/>
                    </a:lnTo>
                    <a:close/>
                    <a:moveTo>
                      <a:pt x="263" y="392"/>
                    </a:moveTo>
                    <a:lnTo>
                      <a:pt x="261" y="392"/>
                    </a:lnTo>
                    <a:lnTo>
                      <a:pt x="263" y="392"/>
                    </a:lnTo>
                    <a:close/>
                    <a:moveTo>
                      <a:pt x="268" y="390"/>
                    </a:moveTo>
                    <a:lnTo>
                      <a:pt x="266" y="390"/>
                    </a:lnTo>
                    <a:lnTo>
                      <a:pt x="268" y="390"/>
                    </a:lnTo>
                    <a:close/>
                    <a:moveTo>
                      <a:pt x="266" y="390"/>
                    </a:moveTo>
                    <a:lnTo>
                      <a:pt x="263" y="390"/>
                    </a:lnTo>
                    <a:lnTo>
                      <a:pt x="266" y="390"/>
                    </a:lnTo>
                    <a:close/>
                    <a:moveTo>
                      <a:pt x="256" y="390"/>
                    </a:moveTo>
                    <a:lnTo>
                      <a:pt x="254" y="390"/>
                    </a:lnTo>
                    <a:lnTo>
                      <a:pt x="256" y="390"/>
                    </a:lnTo>
                    <a:close/>
                    <a:moveTo>
                      <a:pt x="258" y="390"/>
                    </a:moveTo>
                    <a:lnTo>
                      <a:pt x="258" y="388"/>
                    </a:lnTo>
                    <a:lnTo>
                      <a:pt x="258" y="390"/>
                    </a:lnTo>
                    <a:close/>
                    <a:moveTo>
                      <a:pt x="263" y="388"/>
                    </a:moveTo>
                    <a:lnTo>
                      <a:pt x="261" y="388"/>
                    </a:lnTo>
                    <a:lnTo>
                      <a:pt x="263" y="388"/>
                    </a:lnTo>
                    <a:close/>
                    <a:moveTo>
                      <a:pt x="254" y="388"/>
                    </a:moveTo>
                    <a:lnTo>
                      <a:pt x="251" y="388"/>
                    </a:lnTo>
                    <a:lnTo>
                      <a:pt x="254" y="388"/>
                    </a:lnTo>
                    <a:close/>
                    <a:moveTo>
                      <a:pt x="242" y="388"/>
                    </a:moveTo>
                    <a:lnTo>
                      <a:pt x="242" y="385"/>
                    </a:lnTo>
                    <a:lnTo>
                      <a:pt x="242" y="388"/>
                    </a:lnTo>
                    <a:close/>
                    <a:moveTo>
                      <a:pt x="263" y="388"/>
                    </a:moveTo>
                    <a:lnTo>
                      <a:pt x="261" y="388"/>
                    </a:lnTo>
                    <a:lnTo>
                      <a:pt x="261" y="385"/>
                    </a:lnTo>
                    <a:lnTo>
                      <a:pt x="263" y="385"/>
                    </a:lnTo>
                    <a:lnTo>
                      <a:pt x="263" y="388"/>
                    </a:lnTo>
                    <a:close/>
                    <a:moveTo>
                      <a:pt x="266" y="388"/>
                    </a:moveTo>
                    <a:lnTo>
                      <a:pt x="266" y="385"/>
                    </a:lnTo>
                    <a:lnTo>
                      <a:pt x="266" y="388"/>
                    </a:lnTo>
                    <a:close/>
                    <a:moveTo>
                      <a:pt x="258" y="388"/>
                    </a:moveTo>
                    <a:lnTo>
                      <a:pt x="258" y="385"/>
                    </a:lnTo>
                    <a:lnTo>
                      <a:pt x="258" y="388"/>
                    </a:lnTo>
                    <a:close/>
                    <a:moveTo>
                      <a:pt x="263" y="388"/>
                    </a:moveTo>
                    <a:lnTo>
                      <a:pt x="263" y="385"/>
                    </a:lnTo>
                    <a:lnTo>
                      <a:pt x="263" y="388"/>
                    </a:lnTo>
                    <a:close/>
                    <a:moveTo>
                      <a:pt x="263" y="388"/>
                    </a:moveTo>
                    <a:lnTo>
                      <a:pt x="263" y="385"/>
                    </a:lnTo>
                    <a:lnTo>
                      <a:pt x="263" y="388"/>
                    </a:lnTo>
                    <a:close/>
                    <a:moveTo>
                      <a:pt x="268" y="388"/>
                    </a:moveTo>
                    <a:lnTo>
                      <a:pt x="268" y="385"/>
                    </a:lnTo>
                    <a:lnTo>
                      <a:pt x="268" y="388"/>
                    </a:lnTo>
                    <a:close/>
                    <a:moveTo>
                      <a:pt x="270" y="385"/>
                    </a:moveTo>
                    <a:lnTo>
                      <a:pt x="268" y="385"/>
                    </a:lnTo>
                    <a:lnTo>
                      <a:pt x="270" y="385"/>
                    </a:lnTo>
                    <a:close/>
                    <a:moveTo>
                      <a:pt x="244" y="385"/>
                    </a:moveTo>
                    <a:lnTo>
                      <a:pt x="242" y="385"/>
                    </a:lnTo>
                    <a:lnTo>
                      <a:pt x="244" y="385"/>
                    </a:lnTo>
                    <a:close/>
                    <a:moveTo>
                      <a:pt x="251" y="385"/>
                    </a:moveTo>
                    <a:lnTo>
                      <a:pt x="254" y="385"/>
                    </a:lnTo>
                    <a:lnTo>
                      <a:pt x="251" y="385"/>
                    </a:lnTo>
                    <a:close/>
                    <a:moveTo>
                      <a:pt x="244" y="385"/>
                    </a:moveTo>
                    <a:lnTo>
                      <a:pt x="242" y="385"/>
                    </a:lnTo>
                    <a:lnTo>
                      <a:pt x="244" y="385"/>
                    </a:lnTo>
                    <a:close/>
                    <a:moveTo>
                      <a:pt x="247" y="385"/>
                    </a:moveTo>
                    <a:lnTo>
                      <a:pt x="244" y="385"/>
                    </a:lnTo>
                    <a:lnTo>
                      <a:pt x="247" y="385"/>
                    </a:lnTo>
                    <a:close/>
                    <a:moveTo>
                      <a:pt x="266" y="385"/>
                    </a:moveTo>
                    <a:lnTo>
                      <a:pt x="263" y="385"/>
                    </a:lnTo>
                    <a:lnTo>
                      <a:pt x="266" y="385"/>
                    </a:lnTo>
                    <a:close/>
                    <a:moveTo>
                      <a:pt x="256" y="385"/>
                    </a:moveTo>
                    <a:lnTo>
                      <a:pt x="254" y="385"/>
                    </a:lnTo>
                    <a:lnTo>
                      <a:pt x="256" y="385"/>
                    </a:lnTo>
                    <a:close/>
                    <a:moveTo>
                      <a:pt x="251" y="385"/>
                    </a:moveTo>
                    <a:lnTo>
                      <a:pt x="249" y="385"/>
                    </a:lnTo>
                    <a:lnTo>
                      <a:pt x="251" y="385"/>
                    </a:lnTo>
                    <a:close/>
                    <a:moveTo>
                      <a:pt x="258" y="385"/>
                    </a:moveTo>
                    <a:lnTo>
                      <a:pt x="256" y="385"/>
                    </a:lnTo>
                    <a:lnTo>
                      <a:pt x="258" y="385"/>
                    </a:lnTo>
                    <a:close/>
                    <a:moveTo>
                      <a:pt x="270" y="385"/>
                    </a:moveTo>
                    <a:lnTo>
                      <a:pt x="273" y="385"/>
                    </a:lnTo>
                    <a:lnTo>
                      <a:pt x="270" y="385"/>
                    </a:lnTo>
                    <a:close/>
                    <a:moveTo>
                      <a:pt x="244" y="385"/>
                    </a:moveTo>
                    <a:lnTo>
                      <a:pt x="244" y="383"/>
                    </a:lnTo>
                    <a:lnTo>
                      <a:pt x="244" y="385"/>
                    </a:lnTo>
                    <a:close/>
                    <a:moveTo>
                      <a:pt x="251" y="385"/>
                    </a:moveTo>
                    <a:lnTo>
                      <a:pt x="251" y="383"/>
                    </a:lnTo>
                    <a:lnTo>
                      <a:pt x="251" y="385"/>
                    </a:lnTo>
                    <a:close/>
                    <a:moveTo>
                      <a:pt x="244" y="383"/>
                    </a:moveTo>
                    <a:lnTo>
                      <a:pt x="242" y="383"/>
                    </a:lnTo>
                    <a:lnTo>
                      <a:pt x="244" y="383"/>
                    </a:lnTo>
                    <a:close/>
                    <a:moveTo>
                      <a:pt x="251" y="383"/>
                    </a:moveTo>
                    <a:lnTo>
                      <a:pt x="249" y="383"/>
                    </a:lnTo>
                    <a:lnTo>
                      <a:pt x="251" y="383"/>
                    </a:lnTo>
                    <a:close/>
                    <a:moveTo>
                      <a:pt x="258" y="383"/>
                    </a:moveTo>
                    <a:lnTo>
                      <a:pt x="256" y="383"/>
                    </a:lnTo>
                    <a:lnTo>
                      <a:pt x="258" y="383"/>
                    </a:lnTo>
                    <a:close/>
                    <a:moveTo>
                      <a:pt x="244" y="383"/>
                    </a:moveTo>
                    <a:lnTo>
                      <a:pt x="242" y="383"/>
                    </a:lnTo>
                    <a:lnTo>
                      <a:pt x="244" y="383"/>
                    </a:lnTo>
                    <a:close/>
                    <a:moveTo>
                      <a:pt x="237" y="383"/>
                    </a:moveTo>
                    <a:lnTo>
                      <a:pt x="235" y="383"/>
                    </a:lnTo>
                    <a:lnTo>
                      <a:pt x="237" y="383"/>
                    </a:lnTo>
                    <a:close/>
                    <a:moveTo>
                      <a:pt x="247" y="383"/>
                    </a:moveTo>
                    <a:lnTo>
                      <a:pt x="244" y="383"/>
                    </a:lnTo>
                    <a:lnTo>
                      <a:pt x="247" y="383"/>
                    </a:lnTo>
                    <a:close/>
                    <a:moveTo>
                      <a:pt x="249" y="383"/>
                    </a:moveTo>
                    <a:lnTo>
                      <a:pt x="247" y="383"/>
                    </a:lnTo>
                    <a:lnTo>
                      <a:pt x="249" y="383"/>
                    </a:lnTo>
                    <a:close/>
                    <a:moveTo>
                      <a:pt x="244" y="383"/>
                    </a:moveTo>
                    <a:lnTo>
                      <a:pt x="244" y="381"/>
                    </a:lnTo>
                    <a:lnTo>
                      <a:pt x="244" y="383"/>
                    </a:lnTo>
                    <a:close/>
                    <a:moveTo>
                      <a:pt x="256" y="383"/>
                    </a:moveTo>
                    <a:lnTo>
                      <a:pt x="256" y="381"/>
                    </a:lnTo>
                    <a:lnTo>
                      <a:pt x="256" y="383"/>
                    </a:lnTo>
                    <a:close/>
                    <a:moveTo>
                      <a:pt x="273" y="381"/>
                    </a:moveTo>
                    <a:lnTo>
                      <a:pt x="273" y="383"/>
                    </a:lnTo>
                    <a:lnTo>
                      <a:pt x="273" y="381"/>
                    </a:lnTo>
                    <a:close/>
                    <a:moveTo>
                      <a:pt x="258" y="381"/>
                    </a:moveTo>
                    <a:lnTo>
                      <a:pt x="256" y="381"/>
                    </a:lnTo>
                    <a:lnTo>
                      <a:pt x="258" y="381"/>
                    </a:lnTo>
                    <a:close/>
                    <a:moveTo>
                      <a:pt x="247" y="381"/>
                    </a:moveTo>
                    <a:lnTo>
                      <a:pt x="244" y="381"/>
                    </a:lnTo>
                    <a:lnTo>
                      <a:pt x="247" y="381"/>
                    </a:lnTo>
                    <a:close/>
                    <a:moveTo>
                      <a:pt x="266" y="381"/>
                    </a:moveTo>
                    <a:lnTo>
                      <a:pt x="263" y="381"/>
                    </a:lnTo>
                    <a:lnTo>
                      <a:pt x="266" y="381"/>
                    </a:lnTo>
                    <a:close/>
                    <a:moveTo>
                      <a:pt x="275" y="381"/>
                    </a:moveTo>
                    <a:lnTo>
                      <a:pt x="273" y="381"/>
                    </a:lnTo>
                    <a:lnTo>
                      <a:pt x="275" y="381"/>
                    </a:lnTo>
                    <a:close/>
                    <a:moveTo>
                      <a:pt x="256" y="381"/>
                    </a:moveTo>
                    <a:lnTo>
                      <a:pt x="256" y="378"/>
                    </a:lnTo>
                    <a:lnTo>
                      <a:pt x="256" y="381"/>
                    </a:lnTo>
                    <a:close/>
                    <a:moveTo>
                      <a:pt x="266" y="381"/>
                    </a:moveTo>
                    <a:lnTo>
                      <a:pt x="266" y="378"/>
                    </a:lnTo>
                    <a:lnTo>
                      <a:pt x="266" y="381"/>
                    </a:lnTo>
                    <a:close/>
                    <a:moveTo>
                      <a:pt x="258" y="381"/>
                    </a:moveTo>
                    <a:lnTo>
                      <a:pt x="258" y="378"/>
                    </a:lnTo>
                    <a:lnTo>
                      <a:pt x="258" y="381"/>
                    </a:lnTo>
                    <a:close/>
                    <a:moveTo>
                      <a:pt x="254" y="381"/>
                    </a:moveTo>
                    <a:lnTo>
                      <a:pt x="254" y="378"/>
                    </a:lnTo>
                    <a:lnTo>
                      <a:pt x="254" y="381"/>
                    </a:lnTo>
                    <a:close/>
                    <a:moveTo>
                      <a:pt x="251" y="381"/>
                    </a:moveTo>
                    <a:lnTo>
                      <a:pt x="251" y="378"/>
                    </a:lnTo>
                    <a:lnTo>
                      <a:pt x="254" y="378"/>
                    </a:lnTo>
                    <a:lnTo>
                      <a:pt x="251" y="381"/>
                    </a:lnTo>
                    <a:close/>
                    <a:moveTo>
                      <a:pt x="275" y="378"/>
                    </a:moveTo>
                    <a:lnTo>
                      <a:pt x="275" y="381"/>
                    </a:lnTo>
                    <a:lnTo>
                      <a:pt x="275" y="378"/>
                    </a:lnTo>
                    <a:close/>
                    <a:moveTo>
                      <a:pt x="266" y="378"/>
                    </a:moveTo>
                    <a:lnTo>
                      <a:pt x="263" y="378"/>
                    </a:lnTo>
                    <a:lnTo>
                      <a:pt x="266" y="378"/>
                    </a:lnTo>
                    <a:close/>
                    <a:moveTo>
                      <a:pt x="247" y="378"/>
                    </a:moveTo>
                    <a:lnTo>
                      <a:pt x="249" y="378"/>
                    </a:lnTo>
                    <a:lnTo>
                      <a:pt x="247" y="378"/>
                    </a:lnTo>
                    <a:close/>
                    <a:moveTo>
                      <a:pt x="247" y="378"/>
                    </a:moveTo>
                    <a:lnTo>
                      <a:pt x="249" y="378"/>
                    </a:lnTo>
                    <a:lnTo>
                      <a:pt x="247" y="378"/>
                    </a:lnTo>
                    <a:close/>
                    <a:moveTo>
                      <a:pt x="261" y="378"/>
                    </a:moveTo>
                    <a:lnTo>
                      <a:pt x="258" y="378"/>
                    </a:lnTo>
                    <a:lnTo>
                      <a:pt x="261" y="378"/>
                    </a:lnTo>
                    <a:close/>
                    <a:moveTo>
                      <a:pt x="266" y="378"/>
                    </a:moveTo>
                    <a:lnTo>
                      <a:pt x="268" y="378"/>
                    </a:lnTo>
                    <a:lnTo>
                      <a:pt x="266" y="378"/>
                    </a:lnTo>
                    <a:close/>
                    <a:moveTo>
                      <a:pt x="256" y="378"/>
                    </a:moveTo>
                    <a:lnTo>
                      <a:pt x="254" y="378"/>
                    </a:lnTo>
                    <a:lnTo>
                      <a:pt x="256" y="378"/>
                    </a:lnTo>
                    <a:close/>
                    <a:moveTo>
                      <a:pt x="275" y="376"/>
                    </a:moveTo>
                    <a:lnTo>
                      <a:pt x="275" y="378"/>
                    </a:lnTo>
                    <a:lnTo>
                      <a:pt x="273" y="378"/>
                    </a:lnTo>
                    <a:lnTo>
                      <a:pt x="273" y="376"/>
                    </a:lnTo>
                    <a:lnTo>
                      <a:pt x="275" y="376"/>
                    </a:lnTo>
                    <a:close/>
                    <a:moveTo>
                      <a:pt x="258" y="378"/>
                    </a:moveTo>
                    <a:lnTo>
                      <a:pt x="258" y="376"/>
                    </a:lnTo>
                    <a:lnTo>
                      <a:pt x="258" y="378"/>
                    </a:lnTo>
                    <a:close/>
                    <a:moveTo>
                      <a:pt x="280" y="378"/>
                    </a:moveTo>
                    <a:lnTo>
                      <a:pt x="280" y="376"/>
                    </a:lnTo>
                    <a:lnTo>
                      <a:pt x="280" y="378"/>
                    </a:lnTo>
                    <a:close/>
                    <a:moveTo>
                      <a:pt x="282" y="376"/>
                    </a:moveTo>
                    <a:lnTo>
                      <a:pt x="282" y="378"/>
                    </a:lnTo>
                    <a:lnTo>
                      <a:pt x="282" y="376"/>
                    </a:lnTo>
                    <a:close/>
                    <a:moveTo>
                      <a:pt x="280" y="376"/>
                    </a:moveTo>
                    <a:lnTo>
                      <a:pt x="280" y="378"/>
                    </a:lnTo>
                    <a:lnTo>
                      <a:pt x="280" y="376"/>
                    </a:lnTo>
                    <a:close/>
                    <a:moveTo>
                      <a:pt x="256" y="376"/>
                    </a:moveTo>
                    <a:lnTo>
                      <a:pt x="254" y="376"/>
                    </a:lnTo>
                    <a:lnTo>
                      <a:pt x="256" y="376"/>
                    </a:lnTo>
                    <a:close/>
                    <a:moveTo>
                      <a:pt x="263" y="376"/>
                    </a:moveTo>
                    <a:lnTo>
                      <a:pt x="261" y="376"/>
                    </a:lnTo>
                    <a:lnTo>
                      <a:pt x="263" y="376"/>
                    </a:lnTo>
                    <a:close/>
                    <a:moveTo>
                      <a:pt x="280" y="376"/>
                    </a:moveTo>
                    <a:lnTo>
                      <a:pt x="280" y="373"/>
                    </a:lnTo>
                    <a:lnTo>
                      <a:pt x="280" y="376"/>
                    </a:lnTo>
                    <a:close/>
                    <a:moveTo>
                      <a:pt x="275" y="373"/>
                    </a:moveTo>
                    <a:lnTo>
                      <a:pt x="273" y="373"/>
                    </a:lnTo>
                    <a:lnTo>
                      <a:pt x="275" y="373"/>
                    </a:lnTo>
                    <a:close/>
                    <a:moveTo>
                      <a:pt x="268" y="373"/>
                    </a:moveTo>
                    <a:lnTo>
                      <a:pt x="266" y="373"/>
                    </a:lnTo>
                    <a:lnTo>
                      <a:pt x="268" y="373"/>
                    </a:lnTo>
                    <a:close/>
                    <a:moveTo>
                      <a:pt x="256" y="373"/>
                    </a:moveTo>
                    <a:lnTo>
                      <a:pt x="254" y="373"/>
                    </a:lnTo>
                    <a:lnTo>
                      <a:pt x="256" y="373"/>
                    </a:lnTo>
                    <a:close/>
                    <a:moveTo>
                      <a:pt x="275" y="373"/>
                    </a:moveTo>
                    <a:lnTo>
                      <a:pt x="273" y="373"/>
                    </a:lnTo>
                    <a:lnTo>
                      <a:pt x="275" y="373"/>
                    </a:lnTo>
                    <a:close/>
                    <a:moveTo>
                      <a:pt x="256" y="371"/>
                    </a:moveTo>
                    <a:lnTo>
                      <a:pt x="254" y="371"/>
                    </a:lnTo>
                    <a:lnTo>
                      <a:pt x="256" y="371"/>
                    </a:lnTo>
                    <a:close/>
                    <a:moveTo>
                      <a:pt x="256" y="371"/>
                    </a:moveTo>
                    <a:lnTo>
                      <a:pt x="254" y="371"/>
                    </a:lnTo>
                    <a:lnTo>
                      <a:pt x="256" y="371"/>
                    </a:lnTo>
                    <a:close/>
                    <a:moveTo>
                      <a:pt x="275" y="371"/>
                    </a:moveTo>
                    <a:lnTo>
                      <a:pt x="273" y="371"/>
                    </a:lnTo>
                    <a:lnTo>
                      <a:pt x="275" y="371"/>
                    </a:lnTo>
                    <a:close/>
                    <a:moveTo>
                      <a:pt x="256" y="371"/>
                    </a:moveTo>
                    <a:lnTo>
                      <a:pt x="258" y="371"/>
                    </a:lnTo>
                    <a:lnTo>
                      <a:pt x="256" y="371"/>
                    </a:lnTo>
                    <a:close/>
                    <a:moveTo>
                      <a:pt x="256" y="371"/>
                    </a:moveTo>
                    <a:lnTo>
                      <a:pt x="256" y="369"/>
                    </a:lnTo>
                    <a:lnTo>
                      <a:pt x="256" y="371"/>
                    </a:lnTo>
                    <a:close/>
                    <a:moveTo>
                      <a:pt x="263" y="371"/>
                    </a:moveTo>
                    <a:lnTo>
                      <a:pt x="263" y="369"/>
                    </a:lnTo>
                    <a:lnTo>
                      <a:pt x="263" y="371"/>
                    </a:lnTo>
                    <a:close/>
                    <a:moveTo>
                      <a:pt x="261" y="369"/>
                    </a:moveTo>
                    <a:lnTo>
                      <a:pt x="263" y="369"/>
                    </a:lnTo>
                    <a:lnTo>
                      <a:pt x="261" y="369"/>
                    </a:lnTo>
                    <a:close/>
                    <a:moveTo>
                      <a:pt x="258" y="369"/>
                    </a:moveTo>
                    <a:lnTo>
                      <a:pt x="256" y="369"/>
                    </a:lnTo>
                    <a:lnTo>
                      <a:pt x="258" y="369"/>
                    </a:lnTo>
                    <a:close/>
                    <a:moveTo>
                      <a:pt x="270" y="369"/>
                    </a:moveTo>
                    <a:lnTo>
                      <a:pt x="268" y="369"/>
                    </a:lnTo>
                    <a:lnTo>
                      <a:pt x="270" y="369"/>
                    </a:lnTo>
                    <a:close/>
                    <a:moveTo>
                      <a:pt x="275" y="369"/>
                    </a:moveTo>
                    <a:lnTo>
                      <a:pt x="273" y="369"/>
                    </a:lnTo>
                    <a:lnTo>
                      <a:pt x="275" y="369"/>
                    </a:lnTo>
                    <a:close/>
                    <a:moveTo>
                      <a:pt x="268" y="369"/>
                    </a:moveTo>
                    <a:lnTo>
                      <a:pt x="266" y="369"/>
                    </a:lnTo>
                    <a:lnTo>
                      <a:pt x="268" y="369"/>
                    </a:lnTo>
                    <a:close/>
                    <a:moveTo>
                      <a:pt x="273" y="369"/>
                    </a:moveTo>
                    <a:lnTo>
                      <a:pt x="273" y="366"/>
                    </a:lnTo>
                    <a:lnTo>
                      <a:pt x="273" y="369"/>
                    </a:lnTo>
                    <a:close/>
                    <a:moveTo>
                      <a:pt x="277" y="369"/>
                    </a:moveTo>
                    <a:lnTo>
                      <a:pt x="277" y="366"/>
                    </a:lnTo>
                    <a:lnTo>
                      <a:pt x="277" y="369"/>
                    </a:lnTo>
                    <a:close/>
                    <a:moveTo>
                      <a:pt x="280" y="366"/>
                    </a:moveTo>
                    <a:lnTo>
                      <a:pt x="277" y="366"/>
                    </a:lnTo>
                    <a:lnTo>
                      <a:pt x="280" y="366"/>
                    </a:lnTo>
                    <a:close/>
                    <a:moveTo>
                      <a:pt x="270" y="366"/>
                    </a:moveTo>
                    <a:lnTo>
                      <a:pt x="273" y="366"/>
                    </a:lnTo>
                    <a:lnTo>
                      <a:pt x="270" y="366"/>
                    </a:lnTo>
                    <a:close/>
                    <a:moveTo>
                      <a:pt x="273" y="366"/>
                    </a:moveTo>
                    <a:lnTo>
                      <a:pt x="270" y="366"/>
                    </a:lnTo>
                    <a:lnTo>
                      <a:pt x="270" y="364"/>
                    </a:lnTo>
                    <a:lnTo>
                      <a:pt x="273" y="364"/>
                    </a:lnTo>
                    <a:lnTo>
                      <a:pt x="273" y="366"/>
                    </a:lnTo>
                    <a:close/>
                    <a:moveTo>
                      <a:pt x="273" y="366"/>
                    </a:moveTo>
                    <a:lnTo>
                      <a:pt x="273" y="364"/>
                    </a:lnTo>
                    <a:lnTo>
                      <a:pt x="275" y="366"/>
                    </a:lnTo>
                    <a:lnTo>
                      <a:pt x="273" y="366"/>
                    </a:lnTo>
                    <a:close/>
                    <a:moveTo>
                      <a:pt x="275" y="366"/>
                    </a:moveTo>
                    <a:lnTo>
                      <a:pt x="275" y="364"/>
                    </a:lnTo>
                    <a:lnTo>
                      <a:pt x="275" y="366"/>
                    </a:lnTo>
                    <a:close/>
                    <a:moveTo>
                      <a:pt x="268" y="364"/>
                    </a:moveTo>
                    <a:lnTo>
                      <a:pt x="268" y="366"/>
                    </a:lnTo>
                    <a:lnTo>
                      <a:pt x="268" y="364"/>
                    </a:lnTo>
                    <a:close/>
                    <a:moveTo>
                      <a:pt x="268" y="364"/>
                    </a:moveTo>
                    <a:lnTo>
                      <a:pt x="266" y="364"/>
                    </a:lnTo>
                    <a:lnTo>
                      <a:pt x="268" y="364"/>
                    </a:lnTo>
                    <a:close/>
                    <a:moveTo>
                      <a:pt x="273" y="364"/>
                    </a:moveTo>
                    <a:lnTo>
                      <a:pt x="270" y="364"/>
                    </a:lnTo>
                    <a:lnTo>
                      <a:pt x="273" y="364"/>
                    </a:lnTo>
                    <a:close/>
                    <a:moveTo>
                      <a:pt x="270" y="362"/>
                    </a:moveTo>
                    <a:lnTo>
                      <a:pt x="268" y="362"/>
                    </a:lnTo>
                    <a:lnTo>
                      <a:pt x="270" y="362"/>
                    </a:lnTo>
                    <a:close/>
                    <a:moveTo>
                      <a:pt x="270" y="362"/>
                    </a:moveTo>
                    <a:lnTo>
                      <a:pt x="268" y="362"/>
                    </a:lnTo>
                    <a:lnTo>
                      <a:pt x="270" y="362"/>
                    </a:lnTo>
                    <a:close/>
                    <a:moveTo>
                      <a:pt x="270" y="359"/>
                    </a:moveTo>
                    <a:lnTo>
                      <a:pt x="270" y="362"/>
                    </a:lnTo>
                    <a:lnTo>
                      <a:pt x="270" y="359"/>
                    </a:lnTo>
                    <a:close/>
                    <a:moveTo>
                      <a:pt x="266" y="359"/>
                    </a:moveTo>
                    <a:lnTo>
                      <a:pt x="266" y="357"/>
                    </a:lnTo>
                    <a:lnTo>
                      <a:pt x="266" y="359"/>
                    </a:lnTo>
                    <a:close/>
                    <a:moveTo>
                      <a:pt x="258" y="347"/>
                    </a:moveTo>
                    <a:lnTo>
                      <a:pt x="258" y="345"/>
                    </a:lnTo>
                    <a:lnTo>
                      <a:pt x="258" y="347"/>
                    </a:lnTo>
                    <a:close/>
                    <a:moveTo>
                      <a:pt x="249" y="345"/>
                    </a:moveTo>
                    <a:lnTo>
                      <a:pt x="251" y="345"/>
                    </a:lnTo>
                    <a:lnTo>
                      <a:pt x="249" y="345"/>
                    </a:lnTo>
                    <a:close/>
                    <a:moveTo>
                      <a:pt x="256" y="345"/>
                    </a:moveTo>
                    <a:lnTo>
                      <a:pt x="254" y="345"/>
                    </a:lnTo>
                    <a:lnTo>
                      <a:pt x="256" y="345"/>
                    </a:lnTo>
                    <a:close/>
                    <a:moveTo>
                      <a:pt x="251" y="345"/>
                    </a:moveTo>
                    <a:lnTo>
                      <a:pt x="251" y="343"/>
                    </a:lnTo>
                    <a:lnTo>
                      <a:pt x="251" y="345"/>
                    </a:lnTo>
                    <a:close/>
                    <a:moveTo>
                      <a:pt x="249" y="345"/>
                    </a:moveTo>
                    <a:lnTo>
                      <a:pt x="249" y="343"/>
                    </a:lnTo>
                    <a:lnTo>
                      <a:pt x="249" y="345"/>
                    </a:lnTo>
                    <a:close/>
                    <a:moveTo>
                      <a:pt x="254" y="343"/>
                    </a:moveTo>
                    <a:lnTo>
                      <a:pt x="251" y="343"/>
                    </a:lnTo>
                    <a:lnTo>
                      <a:pt x="254" y="343"/>
                    </a:lnTo>
                    <a:close/>
                    <a:moveTo>
                      <a:pt x="249" y="343"/>
                    </a:moveTo>
                    <a:lnTo>
                      <a:pt x="249" y="345"/>
                    </a:lnTo>
                    <a:lnTo>
                      <a:pt x="249" y="343"/>
                    </a:lnTo>
                    <a:close/>
                    <a:moveTo>
                      <a:pt x="254" y="343"/>
                    </a:moveTo>
                    <a:lnTo>
                      <a:pt x="251" y="343"/>
                    </a:lnTo>
                    <a:lnTo>
                      <a:pt x="254" y="343"/>
                    </a:lnTo>
                    <a:close/>
                    <a:moveTo>
                      <a:pt x="256" y="343"/>
                    </a:moveTo>
                    <a:lnTo>
                      <a:pt x="254" y="343"/>
                    </a:lnTo>
                    <a:lnTo>
                      <a:pt x="256" y="343"/>
                    </a:lnTo>
                    <a:close/>
                    <a:moveTo>
                      <a:pt x="256" y="343"/>
                    </a:moveTo>
                    <a:lnTo>
                      <a:pt x="254" y="343"/>
                    </a:lnTo>
                    <a:lnTo>
                      <a:pt x="256" y="343"/>
                    </a:lnTo>
                    <a:close/>
                    <a:moveTo>
                      <a:pt x="258" y="343"/>
                    </a:moveTo>
                    <a:lnTo>
                      <a:pt x="256" y="343"/>
                    </a:lnTo>
                    <a:lnTo>
                      <a:pt x="258" y="343"/>
                    </a:lnTo>
                    <a:close/>
                    <a:moveTo>
                      <a:pt x="251" y="343"/>
                    </a:moveTo>
                    <a:lnTo>
                      <a:pt x="249" y="343"/>
                    </a:lnTo>
                    <a:lnTo>
                      <a:pt x="251" y="343"/>
                    </a:lnTo>
                    <a:close/>
                    <a:moveTo>
                      <a:pt x="249" y="343"/>
                    </a:moveTo>
                    <a:lnTo>
                      <a:pt x="247" y="343"/>
                    </a:lnTo>
                    <a:lnTo>
                      <a:pt x="249" y="343"/>
                    </a:lnTo>
                    <a:close/>
                    <a:moveTo>
                      <a:pt x="249" y="343"/>
                    </a:moveTo>
                    <a:lnTo>
                      <a:pt x="247" y="343"/>
                    </a:lnTo>
                    <a:lnTo>
                      <a:pt x="249" y="343"/>
                    </a:lnTo>
                    <a:close/>
                    <a:moveTo>
                      <a:pt x="254" y="340"/>
                    </a:moveTo>
                    <a:lnTo>
                      <a:pt x="254" y="343"/>
                    </a:lnTo>
                    <a:lnTo>
                      <a:pt x="254" y="340"/>
                    </a:lnTo>
                    <a:close/>
                    <a:moveTo>
                      <a:pt x="249" y="340"/>
                    </a:moveTo>
                    <a:lnTo>
                      <a:pt x="251" y="340"/>
                    </a:lnTo>
                    <a:lnTo>
                      <a:pt x="249" y="340"/>
                    </a:lnTo>
                    <a:close/>
                    <a:moveTo>
                      <a:pt x="251" y="340"/>
                    </a:moveTo>
                    <a:lnTo>
                      <a:pt x="251" y="338"/>
                    </a:lnTo>
                    <a:lnTo>
                      <a:pt x="251" y="340"/>
                    </a:lnTo>
                    <a:close/>
                    <a:moveTo>
                      <a:pt x="251" y="340"/>
                    </a:moveTo>
                    <a:lnTo>
                      <a:pt x="251" y="338"/>
                    </a:lnTo>
                    <a:lnTo>
                      <a:pt x="251" y="340"/>
                    </a:lnTo>
                    <a:close/>
                    <a:moveTo>
                      <a:pt x="256" y="338"/>
                    </a:moveTo>
                    <a:lnTo>
                      <a:pt x="254" y="338"/>
                    </a:lnTo>
                    <a:lnTo>
                      <a:pt x="256" y="338"/>
                    </a:lnTo>
                    <a:close/>
                    <a:moveTo>
                      <a:pt x="261" y="338"/>
                    </a:moveTo>
                    <a:lnTo>
                      <a:pt x="258" y="338"/>
                    </a:lnTo>
                    <a:lnTo>
                      <a:pt x="261" y="338"/>
                    </a:lnTo>
                    <a:close/>
                    <a:moveTo>
                      <a:pt x="249" y="338"/>
                    </a:moveTo>
                    <a:lnTo>
                      <a:pt x="249" y="335"/>
                    </a:lnTo>
                    <a:lnTo>
                      <a:pt x="249" y="338"/>
                    </a:lnTo>
                    <a:close/>
                    <a:moveTo>
                      <a:pt x="261" y="335"/>
                    </a:moveTo>
                    <a:lnTo>
                      <a:pt x="261" y="338"/>
                    </a:lnTo>
                    <a:lnTo>
                      <a:pt x="258" y="335"/>
                    </a:lnTo>
                    <a:lnTo>
                      <a:pt x="261" y="335"/>
                    </a:lnTo>
                    <a:close/>
                    <a:moveTo>
                      <a:pt x="249" y="335"/>
                    </a:moveTo>
                    <a:lnTo>
                      <a:pt x="247" y="335"/>
                    </a:lnTo>
                    <a:lnTo>
                      <a:pt x="249" y="335"/>
                    </a:lnTo>
                    <a:close/>
                    <a:moveTo>
                      <a:pt x="247" y="335"/>
                    </a:moveTo>
                    <a:lnTo>
                      <a:pt x="249" y="335"/>
                    </a:lnTo>
                    <a:lnTo>
                      <a:pt x="247" y="335"/>
                    </a:lnTo>
                    <a:close/>
                    <a:moveTo>
                      <a:pt x="239" y="333"/>
                    </a:moveTo>
                    <a:lnTo>
                      <a:pt x="239" y="335"/>
                    </a:lnTo>
                    <a:lnTo>
                      <a:pt x="239" y="333"/>
                    </a:lnTo>
                    <a:close/>
                    <a:moveTo>
                      <a:pt x="256" y="335"/>
                    </a:moveTo>
                    <a:lnTo>
                      <a:pt x="256" y="333"/>
                    </a:lnTo>
                    <a:lnTo>
                      <a:pt x="256" y="335"/>
                    </a:lnTo>
                    <a:close/>
                    <a:moveTo>
                      <a:pt x="244" y="333"/>
                    </a:moveTo>
                    <a:lnTo>
                      <a:pt x="244" y="335"/>
                    </a:lnTo>
                    <a:lnTo>
                      <a:pt x="244" y="333"/>
                    </a:lnTo>
                    <a:close/>
                    <a:moveTo>
                      <a:pt x="251" y="331"/>
                    </a:moveTo>
                    <a:lnTo>
                      <a:pt x="251" y="333"/>
                    </a:lnTo>
                    <a:lnTo>
                      <a:pt x="251" y="331"/>
                    </a:lnTo>
                    <a:close/>
                    <a:moveTo>
                      <a:pt x="242" y="331"/>
                    </a:moveTo>
                    <a:lnTo>
                      <a:pt x="239" y="331"/>
                    </a:lnTo>
                    <a:lnTo>
                      <a:pt x="242" y="331"/>
                    </a:lnTo>
                    <a:close/>
                    <a:moveTo>
                      <a:pt x="242" y="331"/>
                    </a:moveTo>
                    <a:lnTo>
                      <a:pt x="239" y="331"/>
                    </a:lnTo>
                    <a:lnTo>
                      <a:pt x="242" y="331"/>
                    </a:lnTo>
                    <a:close/>
                    <a:moveTo>
                      <a:pt x="249" y="331"/>
                    </a:moveTo>
                    <a:lnTo>
                      <a:pt x="247" y="331"/>
                    </a:lnTo>
                    <a:lnTo>
                      <a:pt x="249" y="331"/>
                    </a:lnTo>
                    <a:close/>
                    <a:moveTo>
                      <a:pt x="251" y="328"/>
                    </a:moveTo>
                    <a:lnTo>
                      <a:pt x="251" y="331"/>
                    </a:lnTo>
                    <a:lnTo>
                      <a:pt x="251" y="328"/>
                    </a:lnTo>
                    <a:close/>
                    <a:moveTo>
                      <a:pt x="251" y="328"/>
                    </a:moveTo>
                    <a:lnTo>
                      <a:pt x="251" y="331"/>
                    </a:lnTo>
                    <a:lnTo>
                      <a:pt x="251" y="328"/>
                    </a:lnTo>
                    <a:close/>
                    <a:moveTo>
                      <a:pt x="251" y="331"/>
                    </a:moveTo>
                    <a:lnTo>
                      <a:pt x="251" y="328"/>
                    </a:lnTo>
                    <a:lnTo>
                      <a:pt x="251" y="331"/>
                    </a:lnTo>
                    <a:close/>
                    <a:moveTo>
                      <a:pt x="254" y="328"/>
                    </a:moveTo>
                    <a:lnTo>
                      <a:pt x="251" y="331"/>
                    </a:lnTo>
                    <a:lnTo>
                      <a:pt x="251" y="328"/>
                    </a:lnTo>
                    <a:lnTo>
                      <a:pt x="254" y="328"/>
                    </a:lnTo>
                    <a:close/>
                    <a:moveTo>
                      <a:pt x="237" y="328"/>
                    </a:moveTo>
                    <a:lnTo>
                      <a:pt x="235" y="331"/>
                    </a:lnTo>
                    <a:lnTo>
                      <a:pt x="235" y="328"/>
                    </a:lnTo>
                    <a:lnTo>
                      <a:pt x="237" y="328"/>
                    </a:lnTo>
                    <a:close/>
                    <a:moveTo>
                      <a:pt x="235" y="328"/>
                    </a:moveTo>
                    <a:lnTo>
                      <a:pt x="235" y="331"/>
                    </a:lnTo>
                    <a:lnTo>
                      <a:pt x="235" y="328"/>
                    </a:lnTo>
                    <a:close/>
                    <a:moveTo>
                      <a:pt x="251" y="328"/>
                    </a:moveTo>
                    <a:lnTo>
                      <a:pt x="251" y="331"/>
                    </a:lnTo>
                    <a:lnTo>
                      <a:pt x="251" y="328"/>
                    </a:lnTo>
                    <a:close/>
                    <a:moveTo>
                      <a:pt x="251" y="331"/>
                    </a:moveTo>
                    <a:lnTo>
                      <a:pt x="251" y="328"/>
                    </a:lnTo>
                    <a:lnTo>
                      <a:pt x="251" y="331"/>
                    </a:lnTo>
                    <a:close/>
                    <a:moveTo>
                      <a:pt x="237" y="328"/>
                    </a:moveTo>
                    <a:lnTo>
                      <a:pt x="237" y="331"/>
                    </a:lnTo>
                    <a:lnTo>
                      <a:pt x="237" y="328"/>
                    </a:lnTo>
                    <a:close/>
                    <a:moveTo>
                      <a:pt x="237" y="328"/>
                    </a:moveTo>
                    <a:lnTo>
                      <a:pt x="237" y="326"/>
                    </a:lnTo>
                    <a:lnTo>
                      <a:pt x="237" y="328"/>
                    </a:lnTo>
                    <a:close/>
                    <a:moveTo>
                      <a:pt x="247" y="328"/>
                    </a:moveTo>
                    <a:lnTo>
                      <a:pt x="247" y="326"/>
                    </a:lnTo>
                    <a:lnTo>
                      <a:pt x="247" y="328"/>
                    </a:lnTo>
                    <a:close/>
                    <a:moveTo>
                      <a:pt x="247" y="328"/>
                    </a:moveTo>
                    <a:lnTo>
                      <a:pt x="247" y="326"/>
                    </a:lnTo>
                    <a:lnTo>
                      <a:pt x="247" y="328"/>
                    </a:lnTo>
                    <a:close/>
                    <a:moveTo>
                      <a:pt x="235" y="326"/>
                    </a:moveTo>
                    <a:lnTo>
                      <a:pt x="235" y="328"/>
                    </a:lnTo>
                    <a:lnTo>
                      <a:pt x="235" y="326"/>
                    </a:lnTo>
                    <a:close/>
                    <a:moveTo>
                      <a:pt x="244" y="326"/>
                    </a:moveTo>
                    <a:lnTo>
                      <a:pt x="242" y="326"/>
                    </a:lnTo>
                    <a:lnTo>
                      <a:pt x="244" y="326"/>
                    </a:lnTo>
                    <a:close/>
                    <a:moveTo>
                      <a:pt x="244" y="326"/>
                    </a:moveTo>
                    <a:lnTo>
                      <a:pt x="242" y="326"/>
                    </a:lnTo>
                    <a:lnTo>
                      <a:pt x="244" y="326"/>
                    </a:lnTo>
                    <a:close/>
                    <a:moveTo>
                      <a:pt x="247" y="326"/>
                    </a:moveTo>
                    <a:lnTo>
                      <a:pt x="244" y="326"/>
                    </a:lnTo>
                    <a:lnTo>
                      <a:pt x="247" y="326"/>
                    </a:lnTo>
                    <a:close/>
                    <a:moveTo>
                      <a:pt x="232" y="326"/>
                    </a:moveTo>
                    <a:lnTo>
                      <a:pt x="232" y="324"/>
                    </a:lnTo>
                    <a:lnTo>
                      <a:pt x="232" y="326"/>
                    </a:lnTo>
                    <a:close/>
                    <a:moveTo>
                      <a:pt x="232" y="326"/>
                    </a:moveTo>
                    <a:lnTo>
                      <a:pt x="232" y="324"/>
                    </a:lnTo>
                    <a:lnTo>
                      <a:pt x="232" y="326"/>
                    </a:lnTo>
                    <a:close/>
                    <a:moveTo>
                      <a:pt x="221" y="326"/>
                    </a:moveTo>
                    <a:lnTo>
                      <a:pt x="221" y="324"/>
                    </a:lnTo>
                    <a:lnTo>
                      <a:pt x="221" y="326"/>
                    </a:lnTo>
                    <a:close/>
                    <a:moveTo>
                      <a:pt x="223" y="324"/>
                    </a:moveTo>
                    <a:lnTo>
                      <a:pt x="223" y="321"/>
                    </a:lnTo>
                    <a:lnTo>
                      <a:pt x="223" y="324"/>
                    </a:lnTo>
                    <a:close/>
                    <a:moveTo>
                      <a:pt x="235" y="324"/>
                    </a:moveTo>
                    <a:lnTo>
                      <a:pt x="235" y="321"/>
                    </a:lnTo>
                    <a:lnTo>
                      <a:pt x="235" y="324"/>
                    </a:lnTo>
                    <a:close/>
                    <a:moveTo>
                      <a:pt x="218" y="321"/>
                    </a:moveTo>
                    <a:lnTo>
                      <a:pt x="218" y="324"/>
                    </a:lnTo>
                    <a:lnTo>
                      <a:pt x="218" y="321"/>
                    </a:lnTo>
                    <a:close/>
                    <a:moveTo>
                      <a:pt x="223" y="321"/>
                    </a:moveTo>
                    <a:lnTo>
                      <a:pt x="223" y="324"/>
                    </a:lnTo>
                    <a:lnTo>
                      <a:pt x="223" y="321"/>
                    </a:lnTo>
                    <a:close/>
                    <a:moveTo>
                      <a:pt x="221" y="319"/>
                    </a:moveTo>
                    <a:lnTo>
                      <a:pt x="221" y="321"/>
                    </a:lnTo>
                    <a:lnTo>
                      <a:pt x="221" y="319"/>
                    </a:lnTo>
                    <a:close/>
                    <a:moveTo>
                      <a:pt x="221" y="321"/>
                    </a:moveTo>
                    <a:lnTo>
                      <a:pt x="221" y="319"/>
                    </a:lnTo>
                    <a:lnTo>
                      <a:pt x="221" y="321"/>
                    </a:lnTo>
                    <a:close/>
                    <a:moveTo>
                      <a:pt x="230" y="321"/>
                    </a:moveTo>
                    <a:lnTo>
                      <a:pt x="230" y="319"/>
                    </a:lnTo>
                    <a:lnTo>
                      <a:pt x="230" y="321"/>
                    </a:lnTo>
                    <a:close/>
                    <a:moveTo>
                      <a:pt x="221" y="319"/>
                    </a:moveTo>
                    <a:lnTo>
                      <a:pt x="218" y="319"/>
                    </a:lnTo>
                    <a:lnTo>
                      <a:pt x="221" y="319"/>
                    </a:lnTo>
                    <a:close/>
                    <a:moveTo>
                      <a:pt x="218" y="319"/>
                    </a:moveTo>
                    <a:lnTo>
                      <a:pt x="221" y="319"/>
                    </a:lnTo>
                    <a:lnTo>
                      <a:pt x="218" y="319"/>
                    </a:lnTo>
                    <a:close/>
                    <a:moveTo>
                      <a:pt x="216" y="319"/>
                    </a:moveTo>
                    <a:lnTo>
                      <a:pt x="216" y="316"/>
                    </a:lnTo>
                    <a:lnTo>
                      <a:pt x="216" y="319"/>
                    </a:lnTo>
                    <a:close/>
                    <a:moveTo>
                      <a:pt x="211" y="316"/>
                    </a:moveTo>
                    <a:lnTo>
                      <a:pt x="209" y="316"/>
                    </a:lnTo>
                    <a:lnTo>
                      <a:pt x="211" y="316"/>
                    </a:lnTo>
                    <a:close/>
                    <a:moveTo>
                      <a:pt x="211" y="314"/>
                    </a:moveTo>
                    <a:lnTo>
                      <a:pt x="209" y="314"/>
                    </a:lnTo>
                    <a:lnTo>
                      <a:pt x="211" y="314"/>
                    </a:lnTo>
                    <a:close/>
                    <a:moveTo>
                      <a:pt x="211" y="312"/>
                    </a:moveTo>
                    <a:lnTo>
                      <a:pt x="209" y="312"/>
                    </a:lnTo>
                    <a:lnTo>
                      <a:pt x="211" y="312"/>
                    </a:lnTo>
                    <a:close/>
                    <a:moveTo>
                      <a:pt x="209" y="309"/>
                    </a:moveTo>
                    <a:lnTo>
                      <a:pt x="209" y="307"/>
                    </a:lnTo>
                    <a:lnTo>
                      <a:pt x="209" y="309"/>
                    </a:lnTo>
                    <a:close/>
                    <a:moveTo>
                      <a:pt x="206" y="302"/>
                    </a:moveTo>
                    <a:lnTo>
                      <a:pt x="206" y="305"/>
                    </a:lnTo>
                    <a:lnTo>
                      <a:pt x="206" y="302"/>
                    </a:lnTo>
                    <a:close/>
                    <a:moveTo>
                      <a:pt x="204" y="302"/>
                    </a:moveTo>
                    <a:lnTo>
                      <a:pt x="206" y="302"/>
                    </a:lnTo>
                    <a:lnTo>
                      <a:pt x="204" y="302"/>
                    </a:lnTo>
                    <a:close/>
                    <a:moveTo>
                      <a:pt x="204" y="302"/>
                    </a:moveTo>
                    <a:lnTo>
                      <a:pt x="204" y="300"/>
                    </a:lnTo>
                    <a:lnTo>
                      <a:pt x="204" y="302"/>
                    </a:lnTo>
                    <a:close/>
                    <a:moveTo>
                      <a:pt x="206" y="300"/>
                    </a:moveTo>
                    <a:lnTo>
                      <a:pt x="209" y="300"/>
                    </a:lnTo>
                    <a:lnTo>
                      <a:pt x="206" y="300"/>
                    </a:lnTo>
                    <a:close/>
                    <a:moveTo>
                      <a:pt x="209" y="297"/>
                    </a:moveTo>
                    <a:lnTo>
                      <a:pt x="209" y="300"/>
                    </a:lnTo>
                    <a:lnTo>
                      <a:pt x="209" y="297"/>
                    </a:lnTo>
                    <a:close/>
                    <a:moveTo>
                      <a:pt x="206" y="295"/>
                    </a:moveTo>
                    <a:lnTo>
                      <a:pt x="209" y="295"/>
                    </a:lnTo>
                    <a:lnTo>
                      <a:pt x="206" y="295"/>
                    </a:lnTo>
                    <a:close/>
                    <a:moveTo>
                      <a:pt x="206" y="295"/>
                    </a:moveTo>
                    <a:lnTo>
                      <a:pt x="206" y="293"/>
                    </a:lnTo>
                    <a:lnTo>
                      <a:pt x="206" y="295"/>
                    </a:lnTo>
                    <a:close/>
                    <a:moveTo>
                      <a:pt x="209" y="293"/>
                    </a:moveTo>
                    <a:lnTo>
                      <a:pt x="209" y="295"/>
                    </a:lnTo>
                    <a:lnTo>
                      <a:pt x="209" y="293"/>
                    </a:lnTo>
                    <a:close/>
                    <a:moveTo>
                      <a:pt x="209" y="293"/>
                    </a:moveTo>
                    <a:lnTo>
                      <a:pt x="209" y="295"/>
                    </a:lnTo>
                    <a:lnTo>
                      <a:pt x="206" y="293"/>
                    </a:lnTo>
                    <a:lnTo>
                      <a:pt x="209" y="293"/>
                    </a:lnTo>
                    <a:close/>
                    <a:moveTo>
                      <a:pt x="206" y="290"/>
                    </a:moveTo>
                    <a:lnTo>
                      <a:pt x="204" y="290"/>
                    </a:lnTo>
                    <a:lnTo>
                      <a:pt x="206" y="290"/>
                    </a:lnTo>
                    <a:close/>
                    <a:moveTo>
                      <a:pt x="206" y="286"/>
                    </a:moveTo>
                    <a:lnTo>
                      <a:pt x="206" y="288"/>
                    </a:lnTo>
                    <a:lnTo>
                      <a:pt x="206" y="286"/>
                    </a:lnTo>
                    <a:lnTo>
                      <a:pt x="206" y="288"/>
                    </a:lnTo>
                    <a:lnTo>
                      <a:pt x="206" y="286"/>
                    </a:lnTo>
                    <a:close/>
                    <a:moveTo>
                      <a:pt x="206" y="286"/>
                    </a:moveTo>
                    <a:lnTo>
                      <a:pt x="204" y="286"/>
                    </a:lnTo>
                    <a:lnTo>
                      <a:pt x="206" y="286"/>
                    </a:lnTo>
                    <a:close/>
                    <a:moveTo>
                      <a:pt x="206" y="286"/>
                    </a:moveTo>
                    <a:lnTo>
                      <a:pt x="204" y="286"/>
                    </a:lnTo>
                    <a:lnTo>
                      <a:pt x="206" y="286"/>
                    </a:lnTo>
                    <a:close/>
                    <a:moveTo>
                      <a:pt x="204" y="283"/>
                    </a:moveTo>
                    <a:lnTo>
                      <a:pt x="204" y="286"/>
                    </a:lnTo>
                    <a:lnTo>
                      <a:pt x="204" y="283"/>
                    </a:lnTo>
                    <a:close/>
                    <a:moveTo>
                      <a:pt x="204" y="283"/>
                    </a:moveTo>
                    <a:lnTo>
                      <a:pt x="204" y="286"/>
                    </a:lnTo>
                    <a:lnTo>
                      <a:pt x="204" y="283"/>
                    </a:lnTo>
                    <a:close/>
                    <a:moveTo>
                      <a:pt x="206" y="283"/>
                    </a:moveTo>
                    <a:lnTo>
                      <a:pt x="206" y="286"/>
                    </a:lnTo>
                    <a:lnTo>
                      <a:pt x="206" y="283"/>
                    </a:lnTo>
                    <a:close/>
                    <a:moveTo>
                      <a:pt x="206" y="283"/>
                    </a:moveTo>
                    <a:lnTo>
                      <a:pt x="204" y="283"/>
                    </a:lnTo>
                    <a:lnTo>
                      <a:pt x="206" y="283"/>
                    </a:lnTo>
                    <a:close/>
                    <a:moveTo>
                      <a:pt x="206" y="281"/>
                    </a:moveTo>
                    <a:lnTo>
                      <a:pt x="204" y="281"/>
                    </a:lnTo>
                    <a:lnTo>
                      <a:pt x="206" y="281"/>
                    </a:lnTo>
                    <a:close/>
                    <a:moveTo>
                      <a:pt x="204" y="278"/>
                    </a:moveTo>
                    <a:lnTo>
                      <a:pt x="206" y="278"/>
                    </a:lnTo>
                    <a:lnTo>
                      <a:pt x="204" y="278"/>
                    </a:lnTo>
                    <a:close/>
                    <a:moveTo>
                      <a:pt x="206" y="271"/>
                    </a:moveTo>
                    <a:lnTo>
                      <a:pt x="204" y="271"/>
                    </a:lnTo>
                    <a:lnTo>
                      <a:pt x="206" y="271"/>
                    </a:lnTo>
                    <a:close/>
                    <a:moveTo>
                      <a:pt x="209" y="269"/>
                    </a:moveTo>
                    <a:lnTo>
                      <a:pt x="209" y="271"/>
                    </a:lnTo>
                    <a:lnTo>
                      <a:pt x="209" y="269"/>
                    </a:lnTo>
                    <a:close/>
                    <a:moveTo>
                      <a:pt x="204" y="269"/>
                    </a:moveTo>
                    <a:lnTo>
                      <a:pt x="206" y="269"/>
                    </a:lnTo>
                    <a:lnTo>
                      <a:pt x="204" y="269"/>
                    </a:lnTo>
                    <a:close/>
                    <a:moveTo>
                      <a:pt x="202" y="269"/>
                    </a:moveTo>
                    <a:lnTo>
                      <a:pt x="204" y="269"/>
                    </a:lnTo>
                    <a:lnTo>
                      <a:pt x="202" y="269"/>
                    </a:lnTo>
                    <a:close/>
                    <a:moveTo>
                      <a:pt x="204" y="264"/>
                    </a:moveTo>
                    <a:lnTo>
                      <a:pt x="204" y="267"/>
                    </a:lnTo>
                    <a:lnTo>
                      <a:pt x="204" y="264"/>
                    </a:lnTo>
                    <a:close/>
                    <a:moveTo>
                      <a:pt x="206" y="264"/>
                    </a:moveTo>
                    <a:lnTo>
                      <a:pt x="204" y="264"/>
                    </a:lnTo>
                    <a:lnTo>
                      <a:pt x="206" y="264"/>
                    </a:lnTo>
                    <a:close/>
                    <a:moveTo>
                      <a:pt x="211" y="262"/>
                    </a:moveTo>
                    <a:lnTo>
                      <a:pt x="209" y="262"/>
                    </a:lnTo>
                    <a:lnTo>
                      <a:pt x="211" y="262"/>
                    </a:lnTo>
                    <a:close/>
                    <a:moveTo>
                      <a:pt x="211" y="257"/>
                    </a:moveTo>
                    <a:lnTo>
                      <a:pt x="211" y="255"/>
                    </a:lnTo>
                    <a:lnTo>
                      <a:pt x="211" y="257"/>
                    </a:lnTo>
                    <a:close/>
                    <a:moveTo>
                      <a:pt x="213" y="252"/>
                    </a:moveTo>
                    <a:lnTo>
                      <a:pt x="213" y="255"/>
                    </a:lnTo>
                    <a:lnTo>
                      <a:pt x="213" y="252"/>
                    </a:lnTo>
                    <a:close/>
                    <a:moveTo>
                      <a:pt x="211" y="250"/>
                    </a:moveTo>
                    <a:lnTo>
                      <a:pt x="209" y="250"/>
                    </a:lnTo>
                    <a:lnTo>
                      <a:pt x="211" y="250"/>
                    </a:lnTo>
                    <a:close/>
                    <a:moveTo>
                      <a:pt x="213" y="245"/>
                    </a:moveTo>
                    <a:lnTo>
                      <a:pt x="211" y="245"/>
                    </a:lnTo>
                    <a:lnTo>
                      <a:pt x="213" y="245"/>
                    </a:lnTo>
                    <a:close/>
                    <a:moveTo>
                      <a:pt x="216" y="229"/>
                    </a:moveTo>
                    <a:lnTo>
                      <a:pt x="213" y="229"/>
                    </a:lnTo>
                    <a:lnTo>
                      <a:pt x="216" y="229"/>
                    </a:lnTo>
                    <a:close/>
                    <a:moveTo>
                      <a:pt x="216" y="229"/>
                    </a:moveTo>
                    <a:lnTo>
                      <a:pt x="213" y="229"/>
                    </a:lnTo>
                    <a:lnTo>
                      <a:pt x="216" y="229"/>
                    </a:lnTo>
                    <a:close/>
                    <a:moveTo>
                      <a:pt x="216" y="224"/>
                    </a:moveTo>
                    <a:lnTo>
                      <a:pt x="216" y="226"/>
                    </a:lnTo>
                    <a:lnTo>
                      <a:pt x="216" y="224"/>
                    </a:lnTo>
                    <a:close/>
                    <a:moveTo>
                      <a:pt x="225" y="219"/>
                    </a:moveTo>
                    <a:lnTo>
                      <a:pt x="223" y="219"/>
                    </a:lnTo>
                    <a:lnTo>
                      <a:pt x="225" y="219"/>
                    </a:lnTo>
                    <a:close/>
                    <a:moveTo>
                      <a:pt x="213" y="219"/>
                    </a:moveTo>
                    <a:lnTo>
                      <a:pt x="213" y="217"/>
                    </a:lnTo>
                    <a:lnTo>
                      <a:pt x="213" y="219"/>
                    </a:lnTo>
                    <a:close/>
                    <a:moveTo>
                      <a:pt x="232" y="202"/>
                    </a:moveTo>
                    <a:lnTo>
                      <a:pt x="235" y="202"/>
                    </a:lnTo>
                    <a:lnTo>
                      <a:pt x="232" y="202"/>
                    </a:lnTo>
                    <a:close/>
                    <a:moveTo>
                      <a:pt x="230" y="200"/>
                    </a:moveTo>
                    <a:lnTo>
                      <a:pt x="228" y="200"/>
                    </a:lnTo>
                    <a:lnTo>
                      <a:pt x="230" y="200"/>
                    </a:lnTo>
                    <a:close/>
                    <a:moveTo>
                      <a:pt x="244" y="200"/>
                    </a:moveTo>
                    <a:lnTo>
                      <a:pt x="244" y="198"/>
                    </a:lnTo>
                    <a:lnTo>
                      <a:pt x="244" y="200"/>
                    </a:lnTo>
                    <a:close/>
                    <a:moveTo>
                      <a:pt x="242" y="198"/>
                    </a:moveTo>
                    <a:lnTo>
                      <a:pt x="239" y="195"/>
                    </a:lnTo>
                    <a:lnTo>
                      <a:pt x="242" y="198"/>
                    </a:lnTo>
                    <a:close/>
                    <a:moveTo>
                      <a:pt x="251" y="191"/>
                    </a:moveTo>
                    <a:lnTo>
                      <a:pt x="251" y="193"/>
                    </a:lnTo>
                    <a:lnTo>
                      <a:pt x="251" y="191"/>
                    </a:lnTo>
                    <a:close/>
                    <a:moveTo>
                      <a:pt x="249" y="188"/>
                    </a:moveTo>
                    <a:lnTo>
                      <a:pt x="249" y="191"/>
                    </a:lnTo>
                    <a:lnTo>
                      <a:pt x="249" y="188"/>
                    </a:lnTo>
                    <a:close/>
                    <a:moveTo>
                      <a:pt x="254" y="191"/>
                    </a:moveTo>
                    <a:lnTo>
                      <a:pt x="254" y="188"/>
                    </a:lnTo>
                    <a:lnTo>
                      <a:pt x="254" y="191"/>
                    </a:lnTo>
                    <a:close/>
                    <a:moveTo>
                      <a:pt x="256" y="188"/>
                    </a:moveTo>
                    <a:lnTo>
                      <a:pt x="254" y="188"/>
                    </a:lnTo>
                    <a:lnTo>
                      <a:pt x="256" y="188"/>
                    </a:lnTo>
                    <a:close/>
                    <a:moveTo>
                      <a:pt x="251" y="186"/>
                    </a:moveTo>
                    <a:lnTo>
                      <a:pt x="249" y="186"/>
                    </a:lnTo>
                    <a:lnTo>
                      <a:pt x="251" y="186"/>
                    </a:lnTo>
                    <a:close/>
                    <a:moveTo>
                      <a:pt x="223" y="186"/>
                    </a:moveTo>
                    <a:lnTo>
                      <a:pt x="223" y="188"/>
                    </a:lnTo>
                    <a:lnTo>
                      <a:pt x="223" y="186"/>
                    </a:lnTo>
                    <a:close/>
                    <a:moveTo>
                      <a:pt x="254" y="186"/>
                    </a:moveTo>
                    <a:lnTo>
                      <a:pt x="251" y="186"/>
                    </a:lnTo>
                    <a:lnTo>
                      <a:pt x="254" y="186"/>
                    </a:lnTo>
                    <a:close/>
                    <a:moveTo>
                      <a:pt x="251" y="186"/>
                    </a:moveTo>
                    <a:lnTo>
                      <a:pt x="251" y="183"/>
                    </a:lnTo>
                    <a:lnTo>
                      <a:pt x="251" y="186"/>
                    </a:lnTo>
                    <a:close/>
                    <a:moveTo>
                      <a:pt x="254" y="183"/>
                    </a:moveTo>
                    <a:lnTo>
                      <a:pt x="251" y="186"/>
                    </a:lnTo>
                    <a:lnTo>
                      <a:pt x="251" y="183"/>
                    </a:lnTo>
                    <a:lnTo>
                      <a:pt x="254" y="183"/>
                    </a:lnTo>
                    <a:close/>
                    <a:moveTo>
                      <a:pt x="256" y="183"/>
                    </a:moveTo>
                    <a:lnTo>
                      <a:pt x="254" y="183"/>
                    </a:lnTo>
                    <a:lnTo>
                      <a:pt x="256" y="183"/>
                    </a:lnTo>
                    <a:close/>
                    <a:moveTo>
                      <a:pt x="263" y="181"/>
                    </a:moveTo>
                    <a:lnTo>
                      <a:pt x="263" y="179"/>
                    </a:lnTo>
                    <a:lnTo>
                      <a:pt x="263" y="181"/>
                    </a:lnTo>
                    <a:close/>
                    <a:moveTo>
                      <a:pt x="266" y="179"/>
                    </a:moveTo>
                    <a:lnTo>
                      <a:pt x="266" y="181"/>
                    </a:lnTo>
                    <a:lnTo>
                      <a:pt x="266" y="179"/>
                    </a:lnTo>
                    <a:close/>
                    <a:moveTo>
                      <a:pt x="266" y="179"/>
                    </a:moveTo>
                    <a:lnTo>
                      <a:pt x="266" y="181"/>
                    </a:lnTo>
                    <a:lnTo>
                      <a:pt x="263" y="181"/>
                    </a:lnTo>
                    <a:lnTo>
                      <a:pt x="263" y="179"/>
                    </a:lnTo>
                    <a:lnTo>
                      <a:pt x="266" y="179"/>
                    </a:lnTo>
                    <a:close/>
                    <a:moveTo>
                      <a:pt x="263" y="179"/>
                    </a:moveTo>
                    <a:lnTo>
                      <a:pt x="263" y="181"/>
                    </a:lnTo>
                    <a:lnTo>
                      <a:pt x="263" y="179"/>
                    </a:lnTo>
                    <a:lnTo>
                      <a:pt x="263" y="181"/>
                    </a:lnTo>
                    <a:lnTo>
                      <a:pt x="263" y="179"/>
                    </a:lnTo>
                    <a:close/>
                    <a:moveTo>
                      <a:pt x="268" y="179"/>
                    </a:moveTo>
                    <a:lnTo>
                      <a:pt x="266" y="179"/>
                    </a:lnTo>
                    <a:lnTo>
                      <a:pt x="268" y="179"/>
                    </a:lnTo>
                    <a:close/>
                    <a:moveTo>
                      <a:pt x="261" y="176"/>
                    </a:moveTo>
                    <a:lnTo>
                      <a:pt x="261" y="174"/>
                    </a:lnTo>
                    <a:lnTo>
                      <a:pt x="261" y="176"/>
                    </a:lnTo>
                    <a:close/>
                    <a:moveTo>
                      <a:pt x="268" y="176"/>
                    </a:moveTo>
                    <a:lnTo>
                      <a:pt x="268" y="174"/>
                    </a:lnTo>
                    <a:lnTo>
                      <a:pt x="268" y="176"/>
                    </a:lnTo>
                    <a:close/>
                    <a:moveTo>
                      <a:pt x="273" y="174"/>
                    </a:moveTo>
                    <a:lnTo>
                      <a:pt x="270" y="174"/>
                    </a:lnTo>
                    <a:lnTo>
                      <a:pt x="273" y="174"/>
                    </a:lnTo>
                    <a:close/>
                    <a:moveTo>
                      <a:pt x="273" y="174"/>
                    </a:moveTo>
                    <a:lnTo>
                      <a:pt x="273" y="172"/>
                    </a:lnTo>
                    <a:lnTo>
                      <a:pt x="273" y="174"/>
                    </a:lnTo>
                    <a:close/>
                    <a:moveTo>
                      <a:pt x="270" y="174"/>
                    </a:moveTo>
                    <a:lnTo>
                      <a:pt x="268" y="174"/>
                    </a:lnTo>
                    <a:lnTo>
                      <a:pt x="270" y="172"/>
                    </a:lnTo>
                    <a:lnTo>
                      <a:pt x="270" y="174"/>
                    </a:lnTo>
                    <a:close/>
                    <a:moveTo>
                      <a:pt x="285" y="169"/>
                    </a:moveTo>
                    <a:lnTo>
                      <a:pt x="285" y="167"/>
                    </a:lnTo>
                    <a:lnTo>
                      <a:pt x="285" y="169"/>
                    </a:lnTo>
                    <a:close/>
                    <a:moveTo>
                      <a:pt x="280" y="167"/>
                    </a:moveTo>
                    <a:lnTo>
                      <a:pt x="280" y="169"/>
                    </a:lnTo>
                    <a:lnTo>
                      <a:pt x="280" y="167"/>
                    </a:lnTo>
                    <a:close/>
                    <a:moveTo>
                      <a:pt x="289" y="167"/>
                    </a:moveTo>
                    <a:lnTo>
                      <a:pt x="287" y="167"/>
                    </a:lnTo>
                    <a:lnTo>
                      <a:pt x="289" y="167"/>
                    </a:lnTo>
                    <a:close/>
                    <a:moveTo>
                      <a:pt x="280" y="167"/>
                    </a:moveTo>
                    <a:lnTo>
                      <a:pt x="277" y="167"/>
                    </a:lnTo>
                    <a:lnTo>
                      <a:pt x="280" y="167"/>
                    </a:lnTo>
                    <a:close/>
                    <a:moveTo>
                      <a:pt x="289" y="164"/>
                    </a:moveTo>
                    <a:lnTo>
                      <a:pt x="289" y="167"/>
                    </a:lnTo>
                    <a:lnTo>
                      <a:pt x="289" y="164"/>
                    </a:lnTo>
                    <a:close/>
                    <a:moveTo>
                      <a:pt x="280" y="164"/>
                    </a:moveTo>
                    <a:lnTo>
                      <a:pt x="280" y="167"/>
                    </a:lnTo>
                    <a:lnTo>
                      <a:pt x="280" y="164"/>
                    </a:lnTo>
                    <a:lnTo>
                      <a:pt x="277" y="167"/>
                    </a:lnTo>
                    <a:lnTo>
                      <a:pt x="277" y="164"/>
                    </a:lnTo>
                    <a:lnTo>
                      <a:pt x="280" y="164"/>
                    </a:lnTo>
                    <a:close/>
                    <a:moveTo>
                      <a:pt x="277" y="167"/>
                    </a:moveTo>
                    <a:lnTo>
                      <a:pt x="277" y="164"/>
                    </a:lnTo>
                    <a:lnTo>
                      <a:pt x="277" y="167"/>
                    </a:lnTo>
                    <a:close/>
                    <a:moveTo>
                      <a:pt x="277" y="164"/>
                    </a:moveTo>
                    <a:lnTo>
                      <a:pt x="275" y="164"/>
                    </a:lnTo>
                    <a:lnTo>
                      <a:pt x="277" y="164"/>
                    </a:lnTo>
                    <a:close/>
                    <a:moveTo>
                      <a:pt x="282" y="164"/>
                    </a:moveTo>
                    <a:lnTo>
                      <a:pt x="282" y="162"/>
                    </a:lnTo>
                    <a:lnTo>
                      <a:pt x="282" y="164"/>
                    </a:lnTo>
                    <a:close/>
                    <a:moveTo>
                      <a:pt x="294" y="162"/>
                    </a:moveTo>
                    <a:lnTo>
                      <a:pt x="294" y="164"/>
                    </a:lnTo>
                    <a:lnTo>
                      <a:pt x="294" y="162"/>
                    </a:lnTo>
                    <a:close/>
                    <a:moveTo>
                      <a:pt x="294" y="162"/>
                    </a:moveTo>
                    <a:lnTo>
                      <a:pt x="292" y="162"/>
                    </a:lnTo>
                    <a:lnTo>
                      <a:pt x="294" y="162"/>
                    </a:lnTo>
                    <a:close/>
                    <a:moveTo>
                      <a:pt x="294" y="162"/>
                    </a:moveTo>
                    <a:lnTo>
                      <a:pt x="292" y="162"/>
                    </a:lnTo>
                    <a:lnTo>
                      <a:pt x="294" y="162"/>
                    </a:lnTo>
                    <a:close/>
                    <a:moveTo>
                      <a:pt x="294" y="160"/>
                    </a:moveTo>
                    <a:lnTo>
                      <a:pt x="294" y="162"/>
                    </a:lnTo>
                    <a:lnTo>
                      <a:pt x="294" y="160"/>
                    </a:lnTo>
                    <a:close/>
                    <a:moveTo>
                      <a:pt x="292" y="162"/>
                    </a:moveTo>
                    <a:lnTo>
                      <a:pt x="292" y="160"/>
                    </a:lnTo>
                    <a:lnTo>
                      <a:pt x="292" y="162"/>
                    </a:lnTo>
                    <a:close/>
                    <a:moveTo>
                      <a:pt x="294" y="160"/>
                    </a:moveTo>
                    <a:lnTo>
                      <a:pt x="292" y="160"/>
                    </a:lnTo>
                    <a:lnTo>
                      <a:pt x="294" y="160"/>
                    </a:lnTo>
                    <a:close/>
                    <a:moveTo>
                      <a:pt x="294" y="160"/>
                    </a:moveTo>
                    <a:lnTo>
                      <a:pt x="292" y="160"/>
                    </a:lnTo>
                    <a:lnTo>
                      <a:pt x="294" y="160"/>
                    </a:lnTo>
                    <a:close/>
                    <a:moveTo>
                      <a:pt x="299" y="160"/>
                    </a:moveTo>
                    <a:lnTo>
                      <a:pt x="299" y="157"/>
                    </a:lnTo>
                    <a:lnTo>
                      <a:pt x="299" y="160"/>
                    </a:lnTo>
                    <a:close/>
                    <a:moveTo>
                      <a:pt x="294" y="160"/>
                    </a:moveTo>
                    <a:lnTo>
                      <a:pt x="294" y="157"/>
                    </a:lnTo>
                    <a:lnTo>
                      <a:pt x="294" y="160"/>
                    </a:lnTo>
                    <a:close/>
                    <a:moveTo>
                      <a:pt x="325" y="157"/>
                    </a:moveTo>
                    <a:lnTo>
                      <a:pt x="323" y="157"/>
                    </a:lnTo>
                    <a:lnTo>
                      <a:pt x="325" y="157"/>
                    </a:lnTo>
                    <a:close/>
                    <a:moveTo>
                      <a:pt x="323" y="157"/>
                    </a:moveTo>
                    <a:lnTo>
                      <a:pt x="323" y="155"/>
                    </a:lnTo>
                    <a:lnTo>
                      <a:pt x="323" y="157"/>
                    </a:lnTo>
                    <a:close/>
                    <a:moveTo>
                      <a:pt x="325" y="155"/>
                    </a:moveTo>
                    <a:lnTo>
                      <a:pt x="325" y="157"/>
                    </a:lnTo>
                    <a:lnTo>
                      <a:pt x="325" y="155"/>
                    </a:lnTo>
                    <a:close/>
                    <a:moveTo>
                      <a:pt x="327" y="155"/>
                    </a:moveTo>
                    <a:lnTo>
                      <a:pt x="325" y="155"/>
                    </a:lnTo>
                    <a:lnTo>
                      <a:pt x="327" y="155"/>
                    </a:lnTo>
                    <a:close/>
                    <a:moveTo>
                      <a:pt x="308" y="155"/>
                    </a:moveTo>
                    <a:lnTo>
                      <a:pt x="308" y="153"/>
                    </a:lnTo>
                    <a:lnTo>
                      <a:pt x="308" y="155"/>
                    </a:lnTo>
                    <a:close/>
                    <a:moveTo>
                      <a:pt x="325" y="155"/>
                    </a:moveTo>
                    <a:lnTo>
                      <a:pt x="325" y="153"/>
                    </a:lnTo>
                    <a:lnTo>
                      <a:pt x="325" y="155"/>
                    </a:lnTo>
                    <a:close/>
                    <a:moveTo>
                      <a:pt x="311" y="155"/>
                    </a:moveTo>
                    <a:lnTo>
                      <a:pt x="311" y="153"/>
                    </a:lnTo>
                    <a:lnTo>
                      <a:pt x="311" y="155"/>
                    </a:lnTo>
                    <a:close/>
                    <a:moveTo>
                      <a:pt x="311" y="153"/>
                    </a:moveTo>
                    <a:lnTo>
                      <a:pt x="313" y="153"/>
                    </a:lnTo>
                    <a:lnTo>
                      <a:pt x="311" y="153"/>
                    </a:lnTo>
                    <a:close/>
                    <a:moveTo>
                      <a:pt x="311" y="153"/>
                    </a:moveTo>
                    <a:lnTo>
                      <a:pt x="313" y="153"/>
                    </a:lnTo>
                    <a:lnTo>
                      <a:pt x="311" y="153"/>
                    </a:lnTo>
                    <a:close/>
                    <a:moveTo>
                      <a:pt x="313" y="150"/>
                    </a:moveTo>
                    <a:lnTo>
                      <a:pt x="313" y="153"/>
                    </a:lnTo>
                    <a:lnTo>
                      <a:pt x="313" y="150"/>
                    </a:lnTo>
                    <a:close/>
                    <a:moveTo>
                      <a:pt x="318" y="148"/>
                    </a:moveTo>
                    <a:lnTo>
                      <a:pt x="318" y="150"/>
                    </a:lnTo>
                    <a:lnTo>
                      <a:pt x="318" y="148"/>
                    </a:lnTo>
                    <a:close/>
                    <a:moveTo>
                      <a:pt x="325" y="148"/>
                    </a:moveTo>
                    <a:lnTo>
                      <a:pt x="325" y="150"/>
                    </a:lnTo>
                    <a:lnTo>
                      <a:pt x="325" y="148"/>
                    </a:lnTo>
                    <a:close/>
                    <a:moveTo>
                      <a:pt x="313" y="150"/>
                    </a:moveTo>
                    <a:lnTo>
                      <a:pt x="313" y="148"/>
                    </a:lnTo>
                    <a:lnTo>
                      <a:pt x="313" y="150"/>
                    </a:lnTo>
                    <a:close/>
                    <a:moveTo>
                      <a:pt x="308" y="150"/>
                    </a:moveTo>
                    <a:lnTo>
                      <a:pt x="308" y="148"/>
                    </a:lnTo>
                    <a:lnTo>
                      <a:pt x="308" y="150"/>
                    </a:lnTo>
                    <a:close/>
                    <a:moveTo>
                      <a:pt x="315" y="148"/>
                    </a:moveTo>
                    <a:lnTo>
                      <a:pt x="313" y="148"/>
                    </a:lnTo>
                    <a:lnTo>
                      <a:pt x="315" y="148"/>
                    </a:lnTo>
                    <a:close/>
                    <a:moveTo>
                      <a:pt x="315" y="148"/>
                    </a:moveTo>
                    <a:lnTo>
                      <a:pt x="313" y="148"/>
                    </a:lnTo>
                    <a:lnTo>
                      <a:pt x="315" y="148"/>
                    </a:lnTo>
                    <a:close/>
                    <a:moveTo>
                      <a:pt x="330" y="148"/>
                    </a:moveTo>
                    <a:lnTo>
                      <a:pt x="327" y="148"/>
                    </a:lnTo>
                    <a:lnTo>
                      <a:pt x="330" y="148"/>
                    </a:lnTo>
                    <a:lnTo>
                      <a:pt x="327" y="148"/>
                    </a:lnTo>
                    <a:lnTo>
                      <a:pt x="330" y="148"/>
                    </a:lnTo>
                    <a:close/>
                    <a:moveTo>
                      <a:pt x="318" y="145"/>
                    </a:moveTo>
                    <a:lnTo>
                      <a:pt x="318" y="148"/>
                    </a:lnTo>
                    <a:lnTo>
                      <a:pt x="318" y="145"/>
                    </a:lnTo>
                    <a:close/>
                    <a:moveTo>
                      <a:pt x="318" y="148"/>
                    </a:moveTo>
                    <a:lnTo>
                      <a:pt x="318" y="145"/>
                    </a:lnTo>
                    <a:lnTo>
                      <a:pt x="318" y="148"/>
                    </a:lnTo>
                    <a:close/>
                    <a:moveTo>
                      <a:pt x="318" y="148"/>
                    </a:moveTo>
                    <a:lnTo>
                      <a:pt x="318" y="145"/>
                    </a:lnTo>
                    <a:lnTo>
                      <a:pt x="318" y="148"/>
                    </a:lnTo>
                    <a:close/>
                    <a:moveTo>
                      <a:pt x="330" y="145"/>
                    </a:moveTo>
                    <a:lnTo>
                      <a:pt x="327" y="145"/>
                    </a:lnTo>
                    <a:lnTo>
                      <a:pt x="330" y="145"/>
                    </a:lnTo>
                    <a:close/>
                    <a:moveTo>
                      <a:pt x="325" y="138"/>
                    </a:moveTo>
                    <a:lnTo>
                      <a:pt x="325" y="141"/>
                    </a:lnTo>
                    <a:lnTo>
                      <a:pt x="325" y="138"/>
                    </a:lnTo>
                    <a:close/>
                    <a:moveTo>
                      <a:pt x="325" y="138"/>
                    </a:moveTo>
                    <a:lnTo>
                      <a:pt x="325" y="141"/>
                    </a:lnTo>
                    <a:lnTo>
                      <a:pt x="325" y="138"/>
                    </a:lnTo>
                    <a:close/>
                    <a:moveTo>
                      <a:pt x="327" y="136"/>
                    </a:moveTo>
                    <a:lnTo>
                      <a:pt x="325" y="136"/>
                    </a:lnTo>
                    <a:lnTo>
                      <a:pt x="327" y="136"/>
                    </a:lnTo>
                    <a:close/>
                    <a:moveTo>
                      <a:pt x="327" y="134"/>
                    </a:moveTo>
                    <a:lnTo>
                      <a:pt x="327" y="136"/>
                    </a:lnTo>
                    <a:lnTo>
                      <a:pt x="327" y="134"/>
                    </a:lnTo>
                    <a:close/>
                    <a:moveTo>
                      <a:pt x="330" y="131"/>
                    </a:moveTo>
                    <a:lnTo>
                      <a:pt x="327" y="131"/>
                    </a:lnTo>
                    <a:lnTo>
                      <a:pt x="330" y="131"/>
                    </a:lnTo>
                    <a:close/>
                    <a:moveTo>
                      <a:pt x="330" y="126"/>
                    </a:moveTo>
                    <a:lnTo>
                      <a:pt x="330" y="129"/>
                    </a:lnTo>
                    <a:lnTo>
                      <a:pt x="330" y="126"/>
                    </a:lnTo>
                    <a:close/>
                    <a:moveTo>
                      <a:pt x="332" y="124"/>
                    </a:moveTo>
                    <a:lnTo>
                      <a:pt x="332" y="126"/>
                    </a:lnTo>
                    <a:lnTo>
                      <a:pt x="332" y="124"/>
                    </a:lnTo>
                    <a:close/>
                    <a:moveTo>
                      <a:pt x="339" y="122"/>
                    </a:moveTo>
                    <a:lnTo>
                      <a:pt x="337" y="122"/>
                    </a:lnTo>
                    <a:lnTo>
                      <a:pt x="339" y="122"/>
                    </a:lnTo>
                    <a:close/>
                    <a:moveTo>
                      <a:pt x="349" y="117"/>
                    </a:moveTo>
                    <a:lnTo>
                      <a:pt x="346" y="117"/>
                    </a:lnTo>
                    <a:lnTo>
                      <a:pt x="349" y="117"/>
                    </a:lnTo>
                    <a:close/>
                    <a:moveTo>
                      <a:pt x="349" y="110"/>
                    </a:moveTo>
                    <a:lnTo>
                      <a:pt x="346" y="110"/>
                    </a:lnTo>
                    <a:lnTo>
                      <a:pt x="349" y="110"/>
                    </a:lnTo>
                    <a:close/>
                    <a:moveTo>
                      <a:pt x="346" y="107"/>
                    </a:moveTo>
                    <a:lnTo>
                      <a:pt x="346" y="105"/>
                    </a:lnTo>
                    <a:lnTo>
                      <a:pt x="346" y="107"/>
                    </a:lnTo>
                    <a:close/>
                    <a:moveTo>
                      <a:pt x="339" y="100"/>
                    </a:moveTo>
                    <a:lnTo>
                      <a:pt x="339" y="103"/>
                    </a:lnTo>
                    <a:lnTo>
                      <a:pt x="339" y="100"/>
                    </a:lnTo>
                    <a:close/>
                    <a:moveTo>
                      <a:pt x="337" y="98"/>
                    </a:moveTo>
                    <a:lnTo>
                      <a:pt x="334" y="98"/>
                    </a:lnTo>
                    <a:lnTo>
                      <a:pt x="337" y="98"/>
                    </a:lnTo>
                    <a:close/>
                    <a:moveTo>
                      <a:pt x="339" y="96"/>
                    </a:moveTo>
                    <a:lnTo>
                      <a:pt x="342" y="96"/>
                    </a:lnTo>
                    <a:lnTo>
                      <a:pt x="339" y="96"/>
                    </a:lnTo>
                    <a:close/>
                    <a:moveTo>
                      <a:pt x="342" y="93"/>
                    </a:moveTo>
                    <a:lnTo>
                      <a:pt x="342" y="96"/>
                    </a:lnTo>
                    <a:lnTo>
                      <a:pt x="342" y="93"/>
                    </a:lnTo>
                    <a:close/>
                    <a:moveTo>
                      <a:pt x="334" y="93"/>
                    </a:moveTo>
                    <a:lnTo>
                      <a:pt x="334" y="91"/>
                    </a:lnTo>
                    <a:lnTo>
                      <a:pt x="334" y="93"/>
                    </a:lnTo>
                    <a:close/>
                    <a:moveTo>
                      <a:pt x="332" y="88"/>
                    </a:moveTo>
                    <a:lnTo>
                      <a:pt x="332" y="91"/>
                    </a:lnTo>
                    <a:lnTo>
                      <a:pt x="332" y="88"/>
                    </a:lnTo>
                    <a:close/>
                    <a:moveTo>
                      <a:pt x="342" y="86"/>
                    </a:moveTo>
                    <a:lnTo>
                      <a:pt x="339" y="86"/>
                    </a:lnTo>
                    <a:lnTo>
                      <a:pt x="342" y="86"/>
                    </a:lnTo>
                    <a:close/>
                    <a:moveTo>
                      <a:pt x="342" y="84"/>
                    </a:moveTo>
                    <a:lnTo>
                      <a:pt x="339" y="84"/>
                    </a:lnTo>
                    <a:lnTo>
                      <a:pt x="342" y="84"/>
                    </a:lnTo>
                    <a:close/>
                    <a:moveTo>
                      <a:pt x="342" y="84"/>
                    </a:moveTo>
                    <a:lnTo>
                      <a:pt x="342" y="81"/>
                    </a:lnTo>
                    <a:lnTo>
                      <a:pt x="342" y="84"/>
                    </a:lnTo>
                    <a:close/>
                    <a:moveTo>
                      <a:pt x="344" y="81"/>
                    </a:moveTo>
                    <a:lnTo>
                      <a:pt x="342" y="81"/>
                    </a:lnTo>
                    <a:lnTo>
                      <a:pt x="344" y="81"/>
                    </a:lnTo>
                    <a:close/>
                    <a:moveTo>
                      <a:pt x="349" y="74"/>
                    </a:moveTo>
                    <a:lnTo>
                      <a:pt x="351" y="77"/>
                    </a:lnTo>
                    <a:lnTo>
                      <a:pt x="351" y="74"/>
                    </a:lnTo>
                    <a:lnTo>
                      <a:pt x="351" y="77"/>
                    </a:lnTo>
                    <a:lnTo>
                      <a:pt x="349" y="77"/>
                    </a:lnTo>
                    <a:lnTo>
                      <a:pt x="349" y="74"/>
                    </a:lnTo>
                    <a:close/>
                    <a:moveTo>
                      <a:pt x="358" y="72"/>
                    </a:moveTo>
                    <a:lnTo>
                      <a:pt x="361" y="72"/>
                    </a:lnTo>
                    <a:lnTo>
                      <a:pt x="358" y="72"/>
                    </a:lnTo>
                    <a:close/>
                    <a:moveTo>
                      <a:pt x="353" y="69"/>
                    </a:moveTo>
                    <a:lnTo>
                      <a:pt x="351" y="69"/>
                    </a:lnTo>
                    <a:lnTo>
                      <a:pt x="353" y="69"/>
                    </a:lnTo>
                    <a:close/>
                    <a:moveTo>
                      <a:pt x="351" y="67"/>
                    </a:moveTo>
                    <a:lnTo>
                      <a:pt x="351" y="69"/>
                    </a:lnTo>
                    <a:lnTo>
                      <a:pt x="351" y="67"/>
                    </a:lnTo>
                    <a:close/>
                    <a:moveTo>
                      <a:pt x="351" y="67"/>
                    </a:moveTo>
                    <a:lnTo>
                      <a:pt x="349" y="67"/>
                    </a:lnTo>
                    <a:lnTo>
                      <a:pt x="351" y="67"/>
                    </a:lnTo>
                    <a:close/>
                    <a:moveTo>
                      <a:pt x="363" y="65"/>
                    </a:moveTo>
                    <a:lnTo>
                      <a:pt x="361" y="65"/>
                    </a:lnTo>
                    <a:lnTo>
                      <a:pt x="363" y="65"/>
                    </a:lnTo>
                    <a:close/>
                    <a:moveTo>
                      <a:pt x="356" y="62"/>
                    </a:moveTo>
                    <a:lnTo>
                      <a:pt x="353" y="62"/>
                    </a:lnTo>
                    <a:lnTo>
                      <a:pt x="356" y="62"/>
                    </a:lnTo>
                    <a:close/>
                    <a:moveTo>
                      <a:pt x="377" y="62"/>
                    </a:moveTo>
                    <a:lnTo>
                      <a:pt x="375" y="62"/>
                    </a:lnTo>
                    <a:lnTo>
                      <a:pt x="377" y="62"/>
                    </a:lnTo>
                    <a:close/>
                    <a:moveTo>
                      <a:pt x="361" y="62"/>
                    </a:moveTo>
                    <a:lnTo>
                      <a:pt x="358" y="62"/>
                    </a:lnTo>
                    <a:lnTo>
                      <a:pt x="361" y="62"/>
                    </a:lnTo>
                    <a:close/>
                    <a:moveTo>
                      <a:pt x="349" y="62"/>
                    </a:moveTo>
                    <a:lnTo>
                      <a:pt x="346" y="62"/>
                    </a:lnTo>
                    <a:lnTo>
                      <a:pt x="349" y="62"/>
                    </a:lnTo>
                    <a:close/>
                    <a:moveTo>
                      <a:pt x="353" y="62"/>
                    </a:moveTo>
                    <a:lnTo>
                      <a:pt x="351" y="62"/>
                    </a:lnTo>
                    <a:lnTo>
                      <a:pt x="353" y="62"/>
                    </a:lnTo>
                    <a:close/>
                    <a:moveTo>
                      <a:pt x="351" y="60"/>
                    </a:moveTo>
                    <a:lnTo>
                      <a:pt x="351" y="62"/>
                    </a:lnTo>
                    <a:lnTo>
                      <a:pt x="351" y="60"/>
                    </a:lnTo>
                    <a:lnTo>
                      <a:pt x="349" y="60"/>
                    </a:lnTo>
                    <a:lnTo>
                      <a:pt x="351" y="60"/>
                    </a:lnTo>
                    <a:close/>
                    <a:moveTo>
                      <a:pt x="363" y="60"/>
                    </a:moveTo>
                    <a:lnTo>
                      <a:pt x="361" y="60"/>
                    </a:lnTo>
                    <a:lnTo>
                      <a:pt x="363" y="60"/>
                    </a:lnTo>
                    <a:close/>
                    <a:moveTo>
                      <a:pt x="353" y="60"/>
                    </a:moveTo>
                    <a:lnTo>
                      <a:pt x="351" y="60"/>
                    </a:lnTo>
                    <a:lnTo>
                      <a:pt x="353" y="60"/>
                    </a:lnTo>
                    <a:close/>
                    <a:moveTo>
                      <a:pt x="361" y="58"/>
                    </a:moveTo>
                    <a:lnTo>
                      <a:pt x="358" y="58"/>
                    </a:lnTo>
                    <a:lnTo>
                      <a:pt x="361" y="58"/>
                    </a:lnTo>
                    <a:close/>
                    <a:moveTo>
                      <a:pt x="368" y="58"/>
                    </a:moveTo>
                    <a:lnTo>
                      <a:pt x="365" y="58"/>
                    </a:lnTo>
                    <a:lnTo>
                      <a:pt x="368" y="58"/>
                    </a:lnTo>
                    <a:close/>
                    <a:moveTo>
                      <a:pt x="349" y="55"/>
                    </a:moveTo>
                    <a:lnTo>
                      <a:pt x="349" y="58"/>
                    </a:lnTo>
                    <a:lnTo>
                      <a:pt x="349" y="55"/>
                    </a:lnTo>
                    <a:close/>
                    <a:moveTo>
                      <a:pt x="365" y="58"/>
                    </a:moveTo>
                    <a:lnTo>
                      <a:pt x="363" y="58"/>
                    </a:lnTo>
                    <a:lnTo>
                      <a:pt x="363" y="55"/>
                    </a:lnTo>
                    <a:lnTo>
                      <a:pt x="365" y="58"/>
                    </a:lnTo>
                    <a:close/>
                    <a:moveTo>
                      <a:pt x="379" y="55"/>
                    </a:moveTo>
                    <a:lnTo>
                      <a:pt x="379" y="58"/>
                    </a:lnTo>
                    <a:lnTo>
                      <a:pt x="377" y="55"/>
                    </a:lnTo>
                    <a:lnTo>
                      <a:pt x="379" y="55"/>
                    </a:lnTo>
                    <a:close/>
                    <a:moveTo>
                      <a:pt x="365" y="55"/>
                    </a:moveTo>
                    <a:lnTo>
                      <a:pt x="365" y="53"/>
                    </a:lnTo>
                    <a:lnTo>
                      <a:pt x="365" y="55"/>
                    </a:lnTo>
                    <a:close/>
                    <a:moveTo>
                      <a:pt x="372" y="53"/>
                    </a:moveTo>
                    <a:lnTo>
                      <a:pt x="375" y="53"/>
                    </a:lnTo>
                    <a:lnTo>
                      <a:pt x="372" y="53"/>
                    </a:lnTo>
                    <a:close/>
                    <a:moveTo>
                      <a:pt x="370" y="53"/>
                    </a:moveTo>
                    <a:lnTo>
                      <a:pt x="368" y="53"/>
                    </a:lnTo>
                    <a:lnTo>
                      <a:pt x="370" y="53"/>
                    </a:lnTo>
                    <a:close/>
                    <a:moveTo>
                      <a:pt x="377" y="53"/>
                    </a:moveTo>
                    <a:lnTo>
                      <a:pt x="375" y="53"/>
                    </a:lnTo>
                    <a:lnTo>
                      <a:pt x="377" y="53"/>
                    </a:lnTo>
                    <a:close/>
                    <a:moveTo>
                      <a:pt x="365" y="53"/>
                    </a:moveTo>
                    <a:lnTo>
                      <a:pt x="363" y="53"/>
                    </a:lnTo>
                    <a:lnTo>
                      <a:pt x="365" y="53"/>
                    </a:lnTo>
                    <a:close/>
                    <a:moveTo>
                      <a:pt x="379" y="53"/>
                    </a:moveTo>
                    <a:lnTo>
                      <a:pt x="379" y="50"/>
                    </a:lnTo>
                    <a:lnTo>
                      <a:pt x="379" y="53"/>
                    </a:lnTo>
                    <a:close/>
                    <a:moveTo>
                      <a:pt x="384" y="50"/>
                    </a:moveTo>
                    <a:lnTo>
                      <a:pt x="384" y="53"/>
                    </a:lnTo>
                    <a:lnTo>
                      <a:pt x="384" y="50"/>
                    </a:lnTo>
                    <a:close/>
                    <a:moveTo>
                      <a:pt x="379" y="50"/>
                    </a:moveTo>
                    <a:lnTo>
                      <a:pt x="379" y="53"/>
                    </a:lnTo>
                    <a:lnTo>
                      <a:pt x="379" y="50"/>
                    </a:lnTo>
                    <a:close/>
                    <a:moveTo>
                      <a:pt x="391" y="50"/>
                    </a:moveTo>
                    <a:lnTo>
                      <a:pt x="389" y="50"/>
                    </a:lnTo>
                    <a:lnTo>
                      <a:pt x="391" y="50"/>
                    </a:lnTo>
                    <a:close/>
                    <a:moveTo>
                      <a:pt x="372" y="50"/>
                    </a:moveTo>
                    <a:lnTo>
                      <a:pt x="375" y="50"/>
                    </a:lnTo>
                    <a:lnTo>
                      <a:pt x="372" y="50"/>
                    </a:lnTo>
                    <a:close/>
                    <a:moveTo>
                      <a:pt x="382" y="48"/>
                    </a:moveTo>
                    <a:lnTo>
                      <a:pt x="379" y="48"/>
                    </a:lnTo>
                    <a:lnTo>
                      <a:pt x="382" y="48"/>
                    </a:lnTo>
                    <a:close/>
                    <a:moveTo>
                      <a:pt x="379" y="43"/>
                    </a:moveTo>
                    <a:lnTo>
                      <a:pt x="379" y="46"/>
                    </a:lnTo>
                    <a:lnTo>
                      <a:pt x="382" y="46"/>
                    </a:lnTo>
                    <a:lnTo>
                      <a:pt x="379" y="46"/>
                    </a:lnTo>
                    <a:lnTo>
                      <a:pt x="379" y="43"/>
                    </a:lnTo>
                    <a:close/>
                    <a:moveTo>
                      <a:pt x="391" y="46"/>
                    </a:moveTo>
                    <a:lnTo>
                      <a:pt x="391" y="43"/>
                    </a:lnTo>
                    <a:lnTo>
                      <a:pt x="391" y="46"/>
                    </a:lnTo>
                    <a:close/>
                    <a:moveTo>
                      <a:pt x="398" y="43"/>
                    </a:moveTo>
                    <a:lnTo>
                      <a:pt x="398" y="46"/>
                    </a:lnTo>
                    <a:lnTo>
                      <a:pt x="398" y="43"/>
                    </a:lnTo>
                    <a:close/>
                    <a:moveTo>
                      <a:pt x="398" y="43"/>
                    </a:moveTo>
                    <a:lnTo>
                      <a:pt x="396" y="43"/>
                    </a:lnTo>
                    <a:lnTo>
                      <a:pt x="398" y="43"/>
                    </a:lnTo>
                    <a:close/>
                    <a:moveTo>
                      <a:pt x="429" y="43"/>
                    </a:moveTo>
                    <a:lnTo>
                      <a:pt x="429" y="41"/>
                    </a:lnTo>
                    <a:lnTo>
                      <a:pt x="429" y="43"/>
                    </a:lnTo>
                    <a:close/>
                    <a:moveTo>
                      <a:pt x="358" y="43"/>
                    </a:moveTo>
                    <a:lnTo>
                      <a:pt x="358" y="41"/>
                    </a:lnTo>
                    <a:lnTo>
                      <a:pt x="358" y="43"/>
                    </a:lnTo>
                    <a:close/>
                    <a:moveTo>
                      <a:pt x="379" y="41"/>
                    </a:moveTo>
                    <a:lnTo>
                      <a:pt x="379" y="43"/>
                    </a:lnTo>
                    <a:lnTo>
                      <a:pt x="379" y="41"/>
                    </a:lnTo>
                    <a:close/>
                    <a:moveTo>
                      <a:pt x="389" y="41"/>
                    </a:moveTo>
                    <a:lnTo>
                      <a:pt x="389" y="43"/>
                    </a:lnTo>
                    <a:lnTo>
                      <a:pt x="391" y="43"/>
                    </a:lnTo>
                    <a:lnTo>
                      <a:pt x="389" y="43"/>
                    </a:lnTo>
                    <a:lnTo>
                      <a:pt x="389" y="41"/>
                    </a:lnTo>
                    <a:close/>
                    <a:moveTo>
                      <a:pt x="394" y="41"/>
                    </a:moveTo>
                    <a:lnTo>
                      <a:pt x="394" y="43"/>
                    </a:lnTo>
                    <a:lnTo>
                      <a:pt x="394" y="41"/>
                    </a:lnTo>
                    <a:close/>
                    <a:moveTo>
                      <a:pt x="379" y="41"/>
                    </a:moveTo>
                    <a:lnTo>
                      <a:pt x="377" y="41"/>
                    </a:lnTo>
                    <a:lnTo>
                      <a:pt x="379" y="41"/>
                    </a:lnTo>
                    <a:close/>
                    <a:moveTo>
                      <a:pt x="358" y="41"/>
                    </a:moveTo>
                    <a:lnTo>
                      <a:pt x="356" y="41"/>
                    </a:lnTo>
                    <a:lnTo>
                      <a:pt x="358" y="41"/>
                    </a:lnTo>
                    <a:close/>
                    <a:moveTo>
                      <a:pt x="394" y="41"/>
                    </a:moveTo>
                    <a:lnTo>
                      <a:pt x="391" y="41"/>
                    </a:lnTo>
                    <a:lnTo>
                      <a:pt x="394" y="41"/>
                    </a:lnTo>
                    <a:close/>
                    <a:moveTo>
                      <a:pt x="387" y="41"/>
                    </a:moveTo>
                    <a:lnTo>
                      <a:pt x="389" y="41"/>
                    </a:lnTo>
                    <a:lnTo>
                      <a:pt x="387" y="41"/>
                    </a:lnTo>
                    <a:close/>
                    <a:moveTo>
                      <a:pt x="406" y="41"/>
                    </a:moveTo>
                    <a:lnTo>
                      <a:pt x="403" y="41"/>
                    </a:lnTo>
                    <a:lnTo>
                      <a:pt x="406" y="41"/>
                    </a:lnTo>
                    <a:close/>
                    <a:moveTo>
                      <a:pt x="377" y="41"/>
                    </a:moveTo>
                    <a:lnTo>
                      <a:pt x="377" y="39"/>
                    </a:lnTo>
                    <a:lnTo>
                      <a:pt x="377" y="41"/>
                    </a:lnTo>
                    <a:close/>
                    <a:moveTo>
                      <a:pt x="425" y="41"/>
                    </a:moveTo>
                    <a:lnTo>
                      <a:pt x="425" y="39"/>
                    </a:lnTo>
                    <a:lnTo>
                      <a:pt x="425" y="41"/>
                    </a:lnTo>
                    <a:close/>
                    <a:moveTo>
                      <a:pt x="401" y="41"/>
                    </a:moveTo>
                    <a:lnTo>
                      <a:pt x="401" y="39"/>
                    </a:lnTo>
                    <a:lnTo>
                      <a:pt x="401" y="41"/>
                    </a:lnTo>
                    <a:close/>
                    <a:moveTo>
                      <a:pt x="408" y="39"/>
                    </a:moveTo>
                    <a:lnTo>
                      <a:pt x="408" y="41"/>
                    </a:lnTo>
                    <a:lnTo>
                      <a:pt x="408" y="39"/>
                    </a:lnTo>
                    <a:close/>
                    <a:moveTo>
                      <a:pt x="406" y="41"/>
                    </a:moveTo>
                    <a:lnTo>
                      <a:pt x="406" y="39"/>
                    </a:lnTo>
                    <a:lnTo>
                      <a:pt x="406" y="41"/>
                    </a:lnTo>
                    <a:close/>
                    <a:moveTo>
                      <a:pt x="427" y="41"/>
                    </a:moveTo>
                    <a:lnTo>
                      <a:pt x="427" y="39"/>
                    </a:lnTo>
                    <a:lnTo>
                      <a:pt x="427" y="41"/>
                    </a:lnTo>
                    <a:close/>
                    <a:moveTo>
                      <a:pt x="401" y="39"/>
                    </a:moveTo>
                    <a:lnTo>
                      <a:pt x="401" y="41"/>
                    </a:lnTo>
                    <a:lnTo>
                      <a:pt x="401" y="39"/>
                    </a:lnTo>
                    <a:close/>
                    <a:moveTo>
                      <a:pt x="384" y="39"/>
                    </a:moveTo>
                    <a:lnTo>
                      <a:pt x="382" y="39"/>
                    </a:lnTo>
                    <a:lnTo>
                      <a:pt x="384" y="39"/>
                    </a:lnTo>
                    <a:close/>
                    <a:moveTo>
                      <a:pt x="415" y="39"/>
                    </a:moveTo>
                    <a:lnTo>
                      <a:pt x="413" y="39"/>
                    </a:lnTo>
                    <a:lnTo>
                      <a:pt x="415" y="39"/>
                    </a:lnTo>
                    <a:close/>
                    <a:moveTo>
                      <a:pt x="377" y="39"/>
                    </a:moveTo>
                    <a:lnTo>
                      <a:pt x="375" y="39"/>
                    </a:lnTo>
                    <a:lnTo>
                      <a:pt x="377" y="39"/>
                    </a:lnTo>
                    <a:close/>
                    <a:moveTo>
                      <a:pt x="410" y="39"/>
                    </a:moveTo>
                    <a:lnTo>
                      <a:pt x="408" y="39"/>
                    </a:lnTo>
                    <a:lnTo>
                      <a:pt x="410" y="39"/>
                    </a:lnTo>
                    <a:close/>
                    <a:moveTo>
                      <a:pt x="377" y="39"/>
                    </a:moveTo>
                    <a:lnTo>
                      <a:pt x="375" y="39"/>
                    </a:lnTo>
                    <a:lnTo>
                      <a:pt x="377" y="39"/>
                    </a:lnTo>
                    <a:close/>
                    <a:moveTo>
                      <a:pt x="413" y="39"/>
                    </a:moveTo>
                    <a:lnTo>
                      <a:pt x="410" y="39"/>
                    </a:lnTo>
                    <a:lnTo>
                      <a:pt x="413" y="39"/>
                    </a:lnTo>
                    <a:close/>
                    <a:moveTo>
                      <a:pt x="391" y="39"/>
                    </a:moveTo>
                    <a:lnTo>
                      <a:pt x="389" y="39"/>
                    </a:lnTo>
                    <a:lnTo>
                      <a:pt x="389" y="36"/>
                    </a:lnTo>
                    <a:lnTo>
                      <a:pt x="391" y="39"/>
                    </a:lnTo>
                    <a:close/>
                    <a:moveTo>
                      <a:pt x="432" y="36"/>
                    </a:moveTo>
                    <a:lnTo>
                      <a:pt x="432" y="39"/>
                    </a:lnTo>
                    <a:lnTo>
                      <a:pt x="432" y="36"/>
                    </a:lnTo>
                    <a:close/>
                    <a:moveTo>
                      <a:pt x="415" y="39"/>
                    </a:moveTo>
                    <a:lnTo>
                      <a:pt x="415" y="36"/>
                    </a:lnTo>
                    <a:lnTo>
                      <a:pt x="415" y="39"/>
                    </a:lnTo>
                    <a:close/>
                    <a:moveTo>
                      <a:pt x="420" y="36"/>
                    </a:moveTo>
                    <a:lnTo>
                      <a:pt x="420" y="39"/>
                    </a:lnTo>
                    <a:lnTo>
                      <a:pt x="420" y="36"/>
                    </a:lnTo>
                    <a:close/>
                    <a:moveTo>
                      <a:pt x="387" y="39"/>
                    </a:moveTo>
                    <a:lnTo>
                      <a:pt x="387" y="36"/>
                    </a:lnTo>
                    <a:lnTo>
                      <a:pt x="387" y="39"/>
                    </a:lnTo>
                    <a:close/>
                    <a:moveTo>
                      <a:pt x="387" y="39"/>
                    </a:moveTo>
                    <a:lnTo>
                      <a:pt x="387" y="36"/>
                    </a:lnTo>
                    <a:lnTo>
                      <a:pt x="387" y="39"/>
                    </a:lnTo>
                    <a:close/>
                    <a:moveTo>
                      <a:pt x="387" y="36"/>
                    </a:moveTo>
                    <a:lnTo>
                      <a:pt x="387" y="39"/>
                    </a:lnTo>
                    <a:lnTo>
                      <a:pt x="387" y="36"/>
                    </a:lnTo>
                    <a:close/>
                    <a:moveTo>
                      <a:pt x="403" y="36"/>
                    </a:moveTo>
                    <a:lnTo>
                      <a:pt x="401" y="36"/>
                    </a:lnTo>
                    <a:lnTo>
                      <a:pt x="403" y="36"/>
                    </a:lnTo>
                    <a:close/>
                    <a:moveTo>
                      <a:pt x="406" y="36"/>
                    </a:moveTo>
                    <a:lnTo>
                      <a:pt x="403" y="36"/>
                    </a:lnTo>
                    <a:lnTo>
                      <a:pt x="406" y="36"/>
                    </a:lnTo>
                    <a:close/>
                    <a:moveTo>
                      <a:pt x="408" y="36"/>
                    </a:moveTo>
                    <a:lnTo>
                      <a:pt x="410" y="36"/>
                    </a:lnTo>
                    <a:lnTo>
                      <a:pt x="408" y="36"/>
                    </a:lnTo>
                    <a:close/>
                    <a:moveTo>
                      <a:pt x="413" y="36"/>
                    </a:moveTo>
                    <a:lnTo>
                      <a:pt x="410" y="36"/>
                    </a:lnTo>
                    <a:lnTo>
                      <a:pt x="413" y="36"/>
                    </a:lnTo>
                    <a:close/>
                    <a:moveTo>
                      <a:pt x="408" y="36"/>
                    </a:moveTo>
                    <a:lnTo>
                      <a:pt x="406" y="36"/>
                    </a:lnTo>
                    <a:lnTo>
                      <a:pt x="408" y="36"/>
                    </a:lnTo>
                    <a:close/>
                    <a:moveTo>
                      <a:pt x="425" y="36"/>
                    </a:moveTo>
                    <a:lnTo>
                      <a:pt x="425" y="34"/>
                    </a:lnTo>
                    <a:lnTo>
                      <a:pt x="425" y="36"/>
                    </a:lnTo>
                    <a:close/>
                    <a:moveTo>
                      <a:pt x="408" y="34"/>
                    </a:moveTo>
                    <a:lnTo>
                      <a:pt x="408" y="36"/>
                    </a:lnTo>
                    <a:lnTo>
                      <a:pt x="406" y="36"/>
                    </a:lnTo>
                    <a:lnTo>
                      <a:pt x="408" y="34"/>
                    </a:lnTo>
                    <a:close/>
                    <a:moveTo>
                      <a:pt x="384" y="36"/>
                    </a:moveTo>
                    <a:lnTo>
                      <a:pt x="384" y="34"/>
                    </a:lnTo>
                    <a:lnTo>
                      <a:pt x="384" y="36"/>
                    </a:lnTo>
                    <a:close/>
                    <a:moveTo>
                      <a:pt x="429" y="34"/>
                    </a:moveTo>
                    <a:lnTo>
                      <a:pt x="429" y="36"/>
                    </a:lnTo>
                    <a:lnTo>
                      <a:pt x="429" y="34"/>
                    </a:lnTo>
                    <a:close/>
                    <a:moveTo>
                      <a:pt x="425" y="36"/>
                    </a:moveTo>
                    <a:lnTo>
                      <a:pt x="425" y="34"/>
                    </a:lnTo>
                    <a:lnTo>
                      <a:pt x="425" y="36"/>
                    </a:lnTo>
                    <a:close/>
                    <a:moveTo>
                      <a:pt x="408" y="36"/>
                    </a:moveTo>
                    <a:lnTo>
                      <a:pt x="408" y="34"/>
                    </a:lnTo>
                    <a:lnTo>
                      <a:pt x="408" y="36"/>
                    </a:lnTo>
                    <a:close/>
                    <a:moveTo>
                      <a:pt x="389" y="36"/>
                    </a:moveTo>
                    <a:lnTo>
                      <a:pt x="389" y="34"/>
                    </a:lnTo>
                    <a:lnTo>
                      <a:pt x="389" y="36"/>
                    </a:lnTo>
                    <a:close/>
                    <a:moveTo>
                      <a:pt x="389" y="34"/>
                    </a:moveTo>
                    <a:lnTo>
                      <a:pt x="389" y="36"/>
                    </a:lnTo>
                    <a:lnTo>
                      <a:pt x="389" y="34"/>
                    </a:lnTo>
                    <a:close/>
                    <a:moveTo>
                      <a:pt x="413" y="34"/>
                    </a:moveTo>
                    <a:lnTo>
                      <a:pt x="410" y="34"/>
                    </a:lnTo>
                    <a:lnTo>
                      <a:pt x="413" y="34"/>
                    </a:lnTo>
                    <a:close/>
                    <a:moveTo>
                      <a:pt x="422" y="34"/>
                    </a:moveTo>
                    <a:lnTo>
                      <a:pt x="420" y="34"/>
                    </a:lnTo>
                    <a:lnTo>
                      <a:pt x="422" y="34"/>
                    </a:lnTo>
                    <a:close/>
                    <a:moveTo>
                      <a:pt x="403" y="34"/>
                    </a:moveTo>
                    <a:lnTo>
                      <a:pt x="401" y="34"/>
                    </a:lnTo>
                    <a:lnTo>
                      <a:pt x="401" y="31"/>
                    </a:lnTo>
                    <a:lnTo>
                      <a:pt x="403" y="31"/>
                    </a:lnTo>
                    <a:lnTo>
                      <a:pt x="403" y="34"/>
                    </a:lnTo>
                    <a:close/>
                    <a:moveTo>
                      <a:pt x="375" y="31"/>
                    </a:moveTo>
                    <a:lnTo>
                      <a:pt x="375" y="34"/>
                    </a:lnTo>
                    <a:lnTo>
                      <a:pt x="375" y="31"/>
                    </a:lnTo>
                    <a:close/>
                    <a:moveTo>
                      <a:pt x="377" y="31"/>
                    </a:moveTo>
                    <a:lnTo>
                      <a:pt x="375" y="31"/>
                    </a:lnTo>
                    <a:lnTo>
                      <a:pt x="377" y="31"/>
                    </a:lnTo>
                    <a:close/>
                    <a:moveTo>
                      <a:pt x="398" y="31"/>
                    </a:moveTo>
                    <a:lnTo>
                      <a:pt x="401" y="31"/>
                    </a:lnTo>
                    <a:lnTo>
                      <a:pt x="398" y="31"/>
                    </a:lnTo>
                    <a:close/>
                    <a:moveTo>
                      <a:pt x="398" y="29"/>
                    </a:moveTo>
                    <a:lnTo>
                      <a:pt x="398" y="31"/>
                    </a:lnTo>
                    <a:lnTo>
                      <a:pt x="398" y="29"/>
                    </a:lnTo>
                    <a:close/>
                    <a:moveTo>
                      <a:pt x="384" y="29"/>
                    </a:moveTo>
                    <a:lnTo>
                      <a:pt x="387" y="29"/>
                    </a:lnTo>
                    <a:lnTo>
                      <a:pt x="384" y="29"/>
                    </a:lnTo>
                    <a:close/>
                    <a:moveTo>
                      <a:pt x="387" y="19"/>
                    </a:moveTo>
                    <a:lnTo>
                      <a:pt x="389" y="19"/>
                    </a:lnTo>
                    <a:lnTo>
                      <a:pt x="387" y="19"/>
                    </a:lnTo>
                    <a:close/>
                    <a:moveTo>
                      <a:pt x="391" y="12"/>
                    </a:moveTo>
                    <a:lnTo>
                      <a:pt x="391" y="10"/>
                    </a:lnTo>
                    <a:lnTo>
                      <a:pt x="391" y="12"/>
                    </a:lnTo>
                    <a:close/>
                    <a:moveTo>
                      <a:pt x="391" y="0"/>
                    </a:moveTo>
                    <a:lnTo>
                      <a:pt x="389" y="0"/>
                    </a:lnTo>
                    <a:lnTo>
                      <a:pt x="391"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15" name="Freeform 57757">
                <a:extLst>
                  <a:ext uri="{FF2B5EF4-FFF2-40B4-BE49-F238E27FC236}">
                    <a16:creationId xmlns:a16="http://schemas.microsoft.com/office/drawing/2014/main" id="{A1100002-DFAE-4529-8EFC-9609B20C5A87}"/>
                  </a:ext>
                </a:extLst>
              </p:cNvPr>
              <p:cNvSpPr>
                <a:spLocks/>
              </p:cNvSpPr>
              <p:nvPr/>
            </p:nvSpPr>
            <p:spPr bwMode="auto">
              <a:xfrm>
                <a:off x="4635505" y="5250305"/>
                <a:ext cx="162768" cy="132129"/>
              </a:xfrm>
              <a:custGeom>
                <a:avLst/>
                <a:gdLst>
                  <a:gd name="T0" fmla="*/ 50 w 85"/>
                  <a:gd name="T1" fmla="*/ 3 h 69"/>
                  <a:gd name="T2" fmla="*/ 55 w 85"/>
                  <a:gd name="T3" fmla="*/ 3 h 69"/>
                  <a:gd name="T4" fmla="*/ 59 w 85"/>
                  <a:gd name="T5" fmla="*/ 0 h 69"/>
                  <a:gd name="T6" fmla="*/ 64 w 85"/>
                  <a:gd name="T7" fmla="*/ 3 h 69"/>
                  <a:gd name="T8" fmla="*/ 66 w 85"/>
                  <a:gd name="T9" fmla="*/ 7 h 69"/>
                  <a:gd name="T10" fmla="*/ 71 w 85"/>
                  <a:gd name="T11" fmla="*/ 12 h 69"/>
                  <a:gd name="T12" fmla="*/ 76 w 85"/>
                  <a:gd name="T13" fmla="*/ 14 h 69"/>
                  <a:gd name="T14" fmla="*/ 78 w 85"/>
                  <a:gd name="T15" fmla="*/ 22 h 69"/>
                  <a:gd name="T16" fmla="*/ 81 w 85"/>
                  <a:gd name="T17" fmla="*/ 26 h 69"/>
                  <a:gd name="T18" fmla="*/ 85 w 85"/>
                  <a:gd name="T19" fmla="*/ 29 h 69"/>
                  <a:gd name="T20" fmla="*/ 83 w 85"/>
                  <a:gd name="T21" fmla="*/ 33 h 69"/>
                  <a:gd name="T22" fmla="*/ 83 w 85"/>
                  <a:gd name="T23" fmla="*/ 36 h 69"/>
                  <a:gd name="T24" fmla="*/ 83 w 85"/>
                  <a:gd name="T25" fmla="*/ 43 h 69"/>
                  <a:gd name="T26" fmla="*/ 81 w 85"/>
                  <a:gd name="T27" fmla="*/ 48 h 69"/>
                  <a:gd name="T28" fmla="*/ 76 w 85"/>
                  <a:gd name="T29" fmla="*/ 50 h 69"/>
                  <a:gd name="T30" fmla="*/ 74 w 85"/>
                  <a:gd name="T31" fmla="*/ 55 h 69"/>
                  <a:gd name="T32" fmla="*/ 69 w 85"/>
                  <a:gd name="T33" fmla="*/ 57 h 69"/>
                  <a:gd name="T34" fmla="*/ 62 w 85"/>
                  <a:gd name="T35" fmla="*/ 57 h 69"/>
                  <a:gd name="T36" fmla="*/ 57 w 85"/>
                  <a:gd name="T37" fmla="*/ 55 h 69"/>
                  <a:gd name="T38" fmla="*/ 52 w 85"/>
                  <a:gd name="T39" fmla="*/ 57 h 69"/>
                  <a:gd name="T40" fmla="*/ 50 w 85"/>
                  <a:gd name="T41" fmla="*/ 57 h 69"/>
                  <a:gd name="T42" fmla="*/ 48 w 85"/>
                  <a:gd name="T43" fmla="*/ 62 h 69"/>
                  <a:gd name="T44" fmla="*/ 43 w 85"/>
                  <a:gd name="T45" fmla="*/ 64 h 69"/>
                  <a:gd name="T46" fmla="*/ 43 w 85"/>
                  <a:gd name="T47" fmla="*/ 67 h 69"/>
                  <a:gd name="T48" fmla="*/ 40 w 85"/>
                  <a:gd name="T49" fmla="*/ 67 h 69"/>
                  <a:gd name="T50" fmla="*/ 36 w 85"/>
                  <a:gd name="T51" fmla="*/ 69 h 69"/>
                  <a:gd name="T52" fmla="*/ 31 w 85"/>
                  <a:gd name="T53" fmla="*/ 67 h 69"/>
                  <a:gd name="T54" fmla="*/ 24 w 85"/>
                  <a:gd name="T55" fmla="*/ 69 h 69"/>
                  <a:gd name="T56" fmla="*/ 17 w 85"/>
                  <a:gd name="T57" fmla="*/ 67 h 69"/>
                  <a:gd name="T58" fmla="*/ 10 w 85"/>
                  <a:gd name="T59" fmla="*/ 67 h 69"/>
                  <a:gd name="T60" fmla="*/ 5 w 85"/>
                  <a:gd name="T61" fmla="*/ 60 h 69"/>
                  <a:gd name="T62" fmla="*/ 2 w 85"/>
                  <a:gd name="T63" fmla="*/ 55 h 69"/>
                  <a:gd name="T64" fmla="*/ 0 w 85"/>
                  <a:gd name="T65" fmla="*/ 48 h 69"/>
                  <a:gd name="T66" fmla="*/ 2 w 85"/>
                  <a:gd name="T67" fmla="*/ 43 h 69"/>
                  <a:gd name="T68" fmla="*/ 2 w 85"/>
                  <a:gd name="T69" fmla="*/ 41 h 69"/>
                  <a:gd name="T70" fmla="*/ 2 w 85"/>
                  <a:gd name="T71" fmla="*/ 38 h 69"/>
                  <a:gd name="T72" fmla="*/ 2 w 85"/>
                  <a:gd name="T73" fmla="*/ 31 h 69"/>
                  <a:gd name="T74" fmla="*/ 2 w 85"/>
                  <a:gd name="T75" fmla="*/ 24 h 69"/>
                  <a:gd name="T76" fmla="*/ 7 w 85"/>
                  <a:gd name="T77" fmla="*/ 22 h 69"/>
                  <a:gd name="T78" fmla="*/ 10 w 85"/>
                  <a:gd name="T79" fmla="*/ 17 h 69"/>
                  <a:gd name="T80" fmla="*/ 12 w 85"/>
                  <a:gd name="T81" fmla="*/ 12 h 69"/>
                  <a:gd name="T82" fmla="*/ 17 w 85"/>
                  <a:gd name="T83" fmla="*/ 10 h 69"/>
                  <a:gd name="T84" fmla="*/ 21 w 85"/>
                  <a:gd name="T85" fmla="*/ 7 h 69"/>
                  <a:gd name="T86" fmla="*/ 29 w 85"/>
                  <a:gd name="T87" fmla="*/ 12 h 69"/>
                  <a:gd name="T88" fmla="*/ 31 w 85"/>
                  <a:gd name="T89" fmla="*/ 5 h 69"/>
                  <a:gd name="T90" fmla="*/ 38 w 85"/>
                  <a:gd name="T91" fmla="*/ 5 h 69"/>
                  <a:gd name="T92" fmla="*/ 40 w 85"/>
                  <a:gd name="T93" fmla="*/ 5 h 69"/>
                  <a:gd name="T94" fmla="*/ 43 w 85"/>
                  <a:gd name="T95" fmla="*/ 0 h 69"/>
                  <a:gd name="T96" fmla="*/ 48 w 85"/>
                  <a:gd name="T97" fmla="*/ 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 h="69">
                    <a:moveTo>
                      <a:pt x="48" y="5"/>
                    </a:moveTo>
                    <a:lnTo>
                      <a:pt x="50" y="5"/>
                    </a:lnTo>
                    <a:lnTo>
                      <a:pt x="50" y="3"/>
                    </a:lnTo>
                    <a:lnTo>
                      <a:pt x="52" y="5"/>
                    </a:lnTo>
                    <a:lnTo>
                      <a:pt x="52" y="3"/>
                    </a:lnTo>
                    <a:lnTo>
                      <a:pt x="55" y="3"/>
                    </a:lnTo>
                    <a:lnTo>
                      <a:pt x="57" y="3"/>
                    </a:lnTo>
                    <a:lnTo>
                      <a:pt x="59" y="3"/>
                    </a:lnTo>
                    <a:lnTo>
                      <a:pt x="59" y="0"/>
                    </a:lnTo>
                    <a:lnTo>
                      <a:pt x="62" y="0"/>
                    </a:lnTo>
                    <a:lnTo>
                      <a:pt x="62" y="3"/>
                    </a:lnTo>
                    <a:lnTo>
                      <a:pt x="64" y="3"/>
                    </a:lnTo>
                    <a:lnTo>
                      <a:pt x="64" y="5"/>
                    </a:lnTo>
                    <a:lnTo>
                      <a:pt x="64" y="7"/>
                    </a:lnTo>
                    <a:lnTo>
                      <a:pt x="66" y="7"/>
                    </a:lnTo>
                    <a:lnTo>
                      <a:pt x="66" y="10"/>
                    </a:lnTo>
                    <a:lnTo>
                      <a:pt x="69" y="12"/>
                    </a:lnTo>
                    <a:lnTo>
                      <a:pt x="71" y="12"/>
                    </a:lnTo>
                    <a:lnTo>
                      <a:pt x="71" y="14"/>
                    </a:lnTo>
                    <a:lnTo>
                      <a:pt x="74" y="14"/>
                    </a:lnTo>
                    <a:lnTo>
                      <a:pt x="76" y="14"/>
                    </a:lnTo>
                    <a:lnTo>
                      <a:pt x="78" y="17"/>
                    </a:lnTo>
                    <a:lnTo>
                      <a:pt x="78" y="19"/>
                    </a:lnTo>
                    <a:lnTo>
                      <a:pt x="78" y="22"/>
                    </a:lnTo>
                    <a:lnTo>
                      <a:pt x="81" y="22"/>
                    </a:lnTo>
                    <a:lnTo>
                      <a:pt x="81" y="24"/>
                    </a:lnTo>
                    <a:lnTo>
                      <a:pt x="81" y="26"/>
                    </a:lnTo>
                    <a:lnTo>
                      <a:pt x="83" y="26"/>
                    </a:lnTo>
                    <a:lnTo>
                      <a:pt x="83" y="29"/>
                    </a:lnTo>
                    <a:lnTo>
                      <a:pt x="85" y="29"/>
                    </a:lnTo>
                    <a:lnTo>
                      <a:pt x="85" y="31"/>
                    </a:lnTo>
                    <a:lnTo>
                      <a:pt x="83" y="31"/>
                    </a:lnTo>
                    <a:lnTo>
                      <a:pt x="83" y="33"/>
                    </a:lnTo>
                    <a:lnTo>
                      <a:pt x="81" y="33"/>
                    </a:lnTo>
                    <a:lnTo>
                      <a:pt x="81" y="36"/>
                    </a:lnTo>
                    <a:lnTo>
                      <a:pt x="83" y="36"/>
                    </a:lnTo>
                    <a:lnTo>
                      <a:pt x="83" y="38"/>
                    </a:lnTo>
                    <a:lnTo>
                      <a:pt x="83" y="41"/>
                    </a:lnTo>
                    <a:lnTo>
                      <a:pt x="83" y="43"/>
                    </a:lnTo>
                    <a:lnTo>
                      <a:pt x="83" y="45"/>
                    </a:lnTo>
                    <a:lnTo>
                      <a:pt x="83" y="48"/>
                    </a:lnTo>
                    <a:lnTo>
                      <a:pt x="81" y="48"/>
                    </a:lnTo>
                    <a:lnTo>
                      <a:pt x="78" y="48"/>
                    </a:lnTo>
                    <a:lnTo>
                      <a:pt x="76" y="48"/>
                    </a:lnTo>
                    <a:lnTo>
                      <a:pt x="76" y="50"/>
                    </a:lnTo>
                    <a:lnTo>
                      <a:pt x="76" y="55"/>
                    </a:lnTo>
                    <a:lnTo>
                      <a:pt x="74" y="57"/>
                    </a:lnTo>
                    <a:lnTo>
                      <a:pt x="74" y="55"/>
                    </a:lnTo>
                    <a:lnTo>
                      <a:pt x="71" y="55"/>
                    </a:lnTo>
                    <a:lnTo>
                      <a:pt x="71" y="57"/>
                    </a:lnTo>
                    <a:lnTo>
                      <a:pt x="69" y="57"/>
                    </a:lnTo>
                    <a:lnTo>
                      <a:pt x="66" y="57"/>
                    </a:lnTo>
                    <a:lnTo>
                      <a:pt x="64" y="57"/>
                    </a:lnTo>
                    <a:lnTo>
                      <a:pt x="62" y="57"/>
                    </a:lnTo>
                    <a:lnTo>
                      <a:pt x="59" y="57"/>
                    </a:lnTo>
                    <a:lnTo>
                      <a:pt x="59" y="55"/>
                    </a:lnTo>
                    <a:lnTo>
                      <a:pt x="57" y="55"/>
                    </a:lnTo>
                    <a:lnTo>
                      <a:pt x="57" y="57"/>
                    </a:lnTo>
                    <a:lnTo>
                      <a:pt x="55" y="57"/>
                    </a:lnTo>
                    <a:lnTo>
                      <a:pt x="52" y="57"/>
                    </a:lnTo>
                    <a:lnTo>
                      <a:pt x="52" y="55"/>
                    </a:lnTo>
                    <a:lnTo>
                      <a:pt x="52" y="57"/>
                    </a:lnTo>
                    <a:lnTo>
                      <a:pt x="50" y="57"/>
                    </a:lnTo>
                    <a:lnTo>
                      <a:pt x="48" y="57"/>
                    </a:lnTo>
                    <a:lnTo>
                      <a:pt x="48" y="60"/>
                    </a:lnTo>
                    <a:lnTo>
                      <a:pt x="48" y="62"/>
                    </a:lnTo>
                    <a:lnTo>
                      <a:pt x="45" y="62"/>
                    </a:lnTo>
                    <a:lnTo>
                      <a:pt x="45" y="64"/>
                    </a:lnTo>
                    <a:lnTo>
                      <a:pt x="43" y="64"/>
                    </a:lnTo>
                    <a:lnTo>
                      <a:pt x="45" y="64"/>
                    </a:lnTo>
                    <a:lnTo>
                      <a:pt x="43" y="64"/>
                    </a:lnTo>
                    <a:lnTo>
                      <a:pt x="43" y="67"/>
                    </a:lnTo>
                    <a:lnTo>
                      <a:pt x="40" y="67"/>
                    </a:lnTo>
                    <a:lnTo>
                      <a:pt x="40" y="64"/>
                    </a:lnTo>
                    <a:lnTo>
                      <a:pt x="40" y="67"/>
                    </a:lnTo>
                    <a:lnTo>
                      <a:pt x="38" y="67"/>
                    </a:lnTo>
                    <a:lnTo>
                      <a:pt x="38" y="69"/>
                    </a:lnTo>
                    <a:lnTo>
                      <a:pt x="36" y="69"/>
                    </a:lnTo>
                    <a:lnTo>
                      <a:pt x="36" y="67"/>
                    </a:lnTo>
                    <a:lnTo>
                      <a:pt x="33" y="67"/>
                    </a:lnTo>
                    <a:lnTo>
                      <a:pt x="31" y="67"/>
                    </a:lnTo>
                    <a:lnTo>
                      <a:pt x="29" y="69"/>
                    </a:lnTo>
                    <a:lnTo>
                      <a:pt x="26" y="69"/>
                    </a:lnTo>
                    <a:lnTo>
                      <a:pt x="24" y="69"/>
                    </a:lnTo>
                    <a:lnTo>
                      <a:pt x="21" y="69"/>
                    </a:lnTo>
                    <a:lnTo>
                      <a:pt x="17" y="69"/>
                    </a:lnTo>
                    <a:lnTo>
                      <a:pt x="17" y="67"/>
                    </a:lnTo>
                    <a:lnTo>
                      <a:pt x="14" y="67"/>
                    </a:lnTo>
                    <a:lnTo>
                      <a:pt x="12" y="67"/>
                    </a:lnTo>
                    <a:lnTo>
                      <a:pt x="10" y="67"/>
                    </a:lnTo>
                    <a:lnTo>
                      <a:pt x="7" y="64"/>
                    </a:lnTo>
                    <a:lnTo>
                      <a:pt x="7" y="60"/>
                    </a:lnTo>
                    <a:lnTo>
                      <a:pt x="5" y="60"/>
                    </a:lnTo>
                    <a:lnTo>
                      <a:pt x="5" y="57"/>
                    </a:lnTo>
                    <a:lnTo>
                      <a:pt x="5" y="55"/>
                    </a:lnTo>
                    <a:lnTo>
                      <a:pt x="2" y="55"/>
                    </a:lnTo>
                    <a:lnTo>
                      <a:pt x="2" y="52"/>
                    </a:lnTo>
                    <a:lnTo>
                      <a:pt x="2" y="50"/>
                    </a:lnTo>
                    <a:lnTo>
                      <a:pt x="0" y="48"/>
                    </a:lnTo>
                    <a:lnTo>
                      <a:pt x="2" y="48"/>
                    </a:lnTo>
                    <a:lnTo>
                      <a:pt x="2" y="45"/>
                    </a:lnTo>
                    <a:lnTo>
                      <a:pt x="2" y="43"/>
                    </a:lnTo>
                    <a:lnTo>
                      <a:pt x="0" y="43"/>
                    </a:lnTo>
                    <a:lnTo>
                      <a:pt x="2" y="43"/>
                    </a:lnTo>
                    <a:lnTo>
                      <a:pt x="2" y="41"/>
                    </a:lnTo>
                    <a:lnTo>
                      <a:pt x="0" y="41"/>
                    </a:lnTo>
                    <a:lnTo>
                      <a:pt x="0" y="38"/>
                    </a:lnTo>
                    <a:lnTo>
                      <a:pt x="2" y="38"/>
                    </a:lnTo>
                    <a:lnTo>
                      <a:pt x="2" y="36"/>
                    </a:lnTo>
                    <a:lnTo>
                      <a:pt x="2" y="33"/>
                    </a:lnTo>
                    <a:lnTo>
                      <a:pt x="2" y="31"/>
                    </a:lnTo>
                    <a:lnTo>
                      <a:pt x="2" y="29"/>
                    </a:lnTo>
                    <a:lnTo>
                      <a:pt x="2" y="26"/>
                    </a:lnTo>
                    <a:lnTo>
                      <a:pt x="2" y="24"/>
                    </a:lnTo>
                    <a:lnTo>
                      <a:pt x="5" y="24"/>
                    </a:lnTo>
                    <a:lnTo>
                      <a:pt x="5" y="22"/>
                    </a:lnTo>
                    <a:lnTo>
                      <a:pt x="7" y="22"/>
                    </a:lnTo>
                    <a:lnTo>
                      <a:pt x="10" y="22"/>
                    </a:lnTo>
                    <a:lnTo>
                      <a:pt x="10" y="19"/>
                    </a:lnTo>
                    <a:lnTo>
                      <a:pt x="10" y="17"/>
                    </a:lnTo>
                    <a:lnTo>
                      <a:pt x="10" y="14"/>
                    </a:lnTo>
                    <a:lnTo>
                      <a:pt x="12" y="14"/>
                    </a:lnTo>
                    <a:lnTo>
                      <a:pt x="12" y="12"/>
                    </a:lnTo>
                    <a:lnTo>
                      <a:pt x="14" y="12"/>
                    </a:lnTo>
                    <a:lnTo>
                      <a:pt x="17" y="12"/>
                    </a:lnTo>
                    <a:lnTo>
                      <a:pt x="17" y="10"/>
                    </a:lnTo>
                    <a:lnTo>
                      <a:pt x="19" y="10"/>
                    </a:lnTo>
                    <a:lnTo>
                      <a:pt x="21" y="10"/>
                    </a:lnTo>
                    <a:lnTo>
                      <a:pt x="21" y="7"/>
                    </a:lnTo>
                    <a:lnTo>
                      <a:pt x="24" y="10"/>
                    </a:lnTo>
                    <a:lnTo>
                      <a:pt x="26" y="12"/>
                    </a:lnTo>
                    <a:lnTo>
                      <a:pt x="29" y="12"/>
                    </a:lnTo>
                    <a:lnTo>
                      <a:pt x="29" y="10"/>
                    </a:lnTo>
                    <a:lnTo>
                      <a:pt x="29" y="7"/>
                    </a:lnTo>
                    <a:lnTo>
                      <a:pt x="31" y="5"/>
                    </a:lnTo>
                    <a:lnTo>
                      <a:pt x="33" y="5"/>
                    </a:lnTo>
                    <a:lnTo>
                      <a:pt x="36" y="5"/>
                    </a:lnTo>
                    <a:lnTo>
                      <a:pt x="38" y="5"/>
                    </a:lnTo>
                    <a:lnTo>
                      <a:pt x="40" y="5"/>
                    </a:lnTo>
                    <a:lnTo>
                      <a:pt x="40" y="7"/>
                    </a:lnTo>
                    <a:lnTo>
                      <a:pt x="40" y="5"/>
                    </a:lnTo>
                    <a:lnTo>
                      <a:pt x="43" y="5"/>
                    </a:lnTo>
                    <a:lnTo>
                      <a:pt x="43" y="3"/>
                    </a:lnTo>
                    <a:lnTo>
                      <a:pt x="43" y="0"/>
                    </a:lnTo>
                    <a:lnTo>
                      <a:pt x="45" y="0"/>
                    </a:lnTo>
                    <a:lnTo>
                      <a:pt x="48" y="3"/>
                    </a:lnTo>
                    <a:lnTo>
                      <a:pt x="48" y="5"/>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16" name="Freeform 57766">
                <a:extLst>
                  <a:ext uri="{FF2B5EF4-FFF2-40B4-BE49-F238E27FC236}">
                    <a16:creationId xmlns:a16="http://schemas.microsoft.com/office/drawing/2014/main" id="{8186A9AA-B845-42C1-A288-1797264993F9}"/>
                  </a:ext>
                </a:extLst>
              </p:cNvPr>
              <p:cNvSpPr>
                <a:spLocks noEditPoints="1"/>
              </p:cNvSpPr>
              <p:nvPr/>
            </p:nvSpPr>
            <p:spPr bwMode="auto">
              <a:xfrm>
                <a:off x="5344020" y="4840517"/>
                <a:ext cx="281492" cy="101490"/>
              </a:xfrm>
              <a:custGeom>
                <a:avLst/>
                <a:gdLst>
                  <a:gd name="T0" fmla="*/ 60 w 147"/>
                  <a:gd name="T1" fmla="*/ 53 h 53"/>
                  <a:gd name="T2" fmla="*/ 62 w 147"/>
                  <a:gd name="T3" fmla="*/ 53 h 53"/>
                  <a:gd name="T4" fmla="*/ 60 w 147"/>
                  <a:gd name="T5" fmla="*/ 53 h 53"/>
                  <a:gd name="T6" fmla="*/ 62 w 147"/>
                  <a:gd name="T7" fmla="*/ 53 h 53"/>
                  <a:gd name="T8" fmla="*/ 62 w 147"/>
                  <a:gd name="T9" fmla="*/ 50 h 53"/>
                  <a:gd name="T10" fmla="*/ 62 w 147"/>
                  <a:gd name="T11" fmla="*/ 53 h 53"/>
                  <a:gd name="T12" fmla="*/ 102 w 147"/>
                  <a:gd name="T13" fmla="*/ 48 h 53"/>
                  <a:gd name="T14" fmla="*/ 105 w 147"/>
                  <a:gd name="T15" fmla="*/ 48 h 53"/>
                  <a:gd name="T16" fmla="*/ 102 w 147"/>
                  <a:gd name="T17" fmla="*/ 48 h 53"/>
                  <a:gd name="T18" fmla="*/ 102 w 147"/>
                  <a:gd name="T19" fmla="*/ 48 h 53"/>
                  <a:gd name="T20" fmla="*/ 102 w 147"/>
                  <a:gd name="T21" fmla="*/ 46 h 53"/>
                  <a:gd name="T22" fmla="*/ 102 w 147"/>
                  <a:gd name="T23" fmla="*/ 48 h 53"/>
                  <a:gd name="T24" fmla="*/ 86 w 147"/>
                  <a:gd name="T25" fmla="*/ 43 h 53"/>
                  <a:gd name="T26" fmla="*/ 86 w 147"/>
                  <a:gd name="T27" fmla="*/ 46 h 53"/>
                  <a:gd name="T28" fmla="*/ 86 w 147"/>
                  <a:gd name="T29" fmla="*/ 43 h 53"/>
                  <a:gd name="T30" fmla="*/ 50 w 147"/>
                  <a:gd name="T31" fmla="*/ 43 h 53"/>
                  <a:gd name="T32" fmla="*/ 50 w 147"/>
                  <a:gd name="T33" fmla="*/ 41 h 53"/>
                  <a:gd name="T34" fmla="*/ 50 w 147"/>
                  <a:gd name="T35" fmla="*/ 43 h 53"/>
                  <a:gd name="T36" fmla="*/ 102 w 147"/>
                  <a:gd name="T37" fmla="*/ 41 h 53"/>
                  <a:gd name="T38" fmla="*/ 102 w 147"/>
                  <a:gd name="T39" fmla="*/ 38 h 53"/>
                  <a:gd name="T40" fmla="*/ 102 w 147"/>
                  <a:gd name="T41" fmla="*/ 41 h 53"/>
                  <a:gd name="T42" fmla="*/ 102 w 147"/>
                  <a:gd name="T43" fmla="*/ 41 h 53"/>
                  <a:gd name="T44" fmla="*/ 102 w 147"/>
                  <a:gd name="T45" fmla="*/ 38 h 53"/>
                  <a:gd name="T46" fmla="*/ 102 w 147"/>
                  <a:gd name="T47" fmla="*/ 41 h 53"/>
                  <a:gd name="T48" fmla="*/ 102 w 147"/>
                  <a:gd name="T49" fmla="*/ 38 h 53"/>
                  <a:gd name="T50" fmla="*/ 102 w 147"/>
                  <a:gd name="T51" fmla="*/ 41 h 53"/>
                  <a:gd name="T52" fmla="*/ 102 w 147"/>
                  <a:gd name="T53" fmla="*/ 38 h 53"/>
                  <a:gd name="T54" fmla="*/ 112 w 147"/>
                  <a:gd name="T55" fmla="*/ 38 h 53"/>
                  <a:gd name="T56" fmla="*/ 109 w 147"/>
                  <a:gd name="T57" fmla="*/ 38 h 53"/>
                  <a:gd name="T58" fmla="*/ 112 w 147"/>
                  <a:gd name="T59" fmla="*/ 38 h 53"/>
                  <a:gd name="T60" fmla="*/ 3 w 147"/>
                  <a:gd name="T61" fmla="*/ 34 h 53"/>
                  <a:gd name="T62" fmla="*/ 0 w 147"/>
                  <a:gd name="T63" fmla="*/ 34 h 53"/>
                  <a:gd name="T64" fmla="*/ 3 w 147"/>
                  <a:gd name="T65" fmla="*/ 34 h 53"/>
                  <a:gd name="T66" fmla="*/ 7 w 147"/>
                  <a:gd name="T67" fmla="*/ 31 h 53"/>
                  <a:gd name="T68" fmla="*/ 7 w 147"/>
                  <a:gd name="T69" fmla="*/ 34 h 53"/>
                  <a:gd name="T70" fmla="*/ 7 w 147"/>
                  <a:gd name="T71" fmla="*/ 31 h 53"/>
                  <a:gd name="T72" fmla="*/ 147 w 147"/>
                  <a:gd name="T73" fmla="*/ 19 h 53"/>
                  <a:gd name="T74" fmla="*/ 147 w 147"/>
                  <a:gd name="T75" fmla="*/ 22 h 53"/>
                  <a:gd name="T76" fmla="*/ 147 w 147"/>
                  <a:gd name="T77" fmla="*/ 19 h 53"/>
                  <a:gd name="T78" fmla="*/ 26 w 147"/>
                  <a:gd name="T79" fmla="*/ 19 h 53"/>
                  <a:gd name="T80" fmla="*/ 26 w 147"/>
                  <a:gd name="T81" fmla="*/ 17 h 53"/>
                  <a:gd name="T82" fmla="*/ 26 w 147"/>
                  <a:gd name="T83" fmla="*/ 19 h 53"/>
                  <a:gd name="T84" fmla="*/ 7 w 147"/>
                  <a:gd name="T85" fmla="*/ 0 h 53"/>
                  <a:gd name="T86" fmla="*/ 7 w 147"/>
                  <a:gd name="T87" fmla="*/ 3 h 53"/>
                  <a:gd name="T88" fmla="*/ 7 w 147"/>
                  <a:gd name="T8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7" h="53">
                    <a:moveTo>
                      <a:pt x="60" y="53"/>
                    </a:moveTo>
                    <a:lnTo>
                      <a:pt x="62" y="53"/>
                    </a:lnTo>
                    <a:lnTo>
                      <a:pt x="60" y="53"/>
                    </a:lnTo>
                    <a:close/>
                    <a:moveTo>
                      <a:pt x="62" y="53"/>
                    </a:moveTo>
                    <a:lnTo>
                      <a:pt x="62" y="50"/>
                    </a:lnTo>
                    <a:lnTo>
                      <a:pt x="62" y="53"/>
                    </a:lnTo>
                    <a:close/>
                    <a:moveTo>
                      <a:pt x="102" y="48"/>
                    </a:moveTo>
                    <a:lnTo>
                      <a:pt x="105" y="48"/>
                    </a:lnTo>
                    <a:lnTo>
                      <a:pt x="102" y="48"/>
                    </a:lnTo>
                    <a:close/>
                    <a:moveTo>
                      <a:pt x="102" y="48"/>
                    </a:moveTo>
                    <a:lnTo>
                      <a:pt x="102" y="46"/>
                    </a:lnTo>
                    <a:lnTo>
                      <a:pt x="102" y="48"/>
                    </a:lnTo>
                    <a:close/>
                    <a:moveTo>
                      <a:pt x="86" y="43"/>
                    </a:moveTo>
                    <a:lnTo>
                      <a:pt x="86" y="46"/>
                    </a:lnTo>
                    <a:lnTo>
                      <a:pt x="86" y="43"/>
                    </a:lnTo>
                    <a:close/>
                    <a:moveTo>
                      <a:pt x="50" y="43"/>
                    </a:moveTo>
                    <a:lnTo>
                      <a:pt x="50" y="41"/>
                    </a:lnTo>
                    <a:lnTo>
                      <a:pt x="50" y="43"/>
                    </a:lnTo>
                    <a:close/>
                    <a:moveTo>
                      <a:pt x="102" y="41"/>
                    </a:moveTo>
                    <a:lnTo>
                      <a:pt x="102" y="38"/>
                    </a:lnTo>
                    <a:lnTo>
                      <a:pt x="102" y="41"/>
                    </a:lnTo>
                    <a:close/>
                    <a:moveTo>
                      <a:pt x="102" y="41"/>
                    </a:moveTo>
                    <a:lnTo>
                      <a:pt x="102" y="38"/>
                    </a:lnTo>
                    <a:lnTo>
                      <a:pt x="102" y="41"/>
                    </a:lnTo>
                    <a:close/>
                    <a:moveTo>
                      <a:pt x="102" y="38"/>
                    </a:moveTo>
                    <a:lnTo>
                      <a:pt x="102" y="41"/>
                    </a:lnTo>
                    <a:lnTo>
                      <a:pt x="102" y="38"/>
                    </a:lnTo>
                    <a:close/>
                    <a:moveTo>
                      <a:pt x="112" y="38"/>
                    </a:moveTo>
                    <a:lnTo>
                      <a:pt x="109" y="38"/>
                    </a:lnTo>
                    <a:lnTo>
                      <a:pt x="112" y="38"/>
                    </a:lnTo>
                    <a:close/>
                    <a:moveTo>
                      <a:pt x="3" y="34"/>
                    </a:moveTo>
                    <a:lnTo>
                      <a:pt x="0" y="34"/>
                    </a:lnTo>
                    <a:lnTo>
                      <a:pt x="3" y="34"/>
                    </a:lnTo>
                    <a:close/>
                    <a:moveTo>
                      <a:pt x="7" y="31"/>
                    </a:moveTo>
                    <a:lnTo>
                      <a:pt x="7" y="34"/>
                    </a:lnTo>
                    <a:lnTo>
                      <a:pt x="7" y="31"/>
                    </a:lnTo>
                    <a:close/>
                    <a:moveTo>
                      <a:pt x="147" y="19"/>
                    </a:moveTo>
                    <a:lnTo>
                      <a:pt x="147" y="22"/>
                    </a:lnTo>
                    <a:lnTo>
                      <a:pt x="147" y="19"/>
                    </a:lnTo>
                    <a:close/>
                    <a:moveTo>
                      <a:pt x="26" y="19"/>
                    </a:moveTo>
                    <a:lnTo>
                      <a:pt x="26" y="17"/>
                    </a:lnTo>
                    <a:lnTo>
                      <a:pt x="26" y="19"/>
                    </a:lnTo>
                    <a:close/>
                    <a:moveTo>
                      <a:pt x="7" y="0"/>
                    </a:moveTo>
                    <a:lnTo>
                      <a:pt x="7" y="3"/>
                    </a:lnTo>
                    <a:lnTo>
                      <a:pt x="7"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17" name="Freeform 57767">
                <a:extLst>
                  <a:ext uri="{FF2B5EF4-FFF2-40B4-BE49-F238E27FC236}">
                    <a16:creationId xmlns:a16="http://schemas.microsoft.com/office/drawing/2014/main" id="{CD26B3EF-4714-472F-8D9B-C8B614FB89C6}"/>
                  </a:ext>
                </a:extLst>
              </p:cNvPr>
              <p:cNvSpPr>
                <a:spLocks noEditPoints="1"/>
              </p:cNvSpPr>
              <p:nvPr/>
            </p:nvSpPr>
            <p:spPr bwMode="auto">
              <a:xfrm>
                <a:off x="2891023" y="3526886"/>
                <a:ext cx="386812" cy="741072"/>
              </a:xfrm>
              <a:custGeom>
                <a:avLst/>
                <a:gdLst>
                  <a:gd name="T0" fmla="*/ 95 w 202"/>
                  <a:gd name="T1" fmla="*/ 387 h 387"/>
                  <a:gd name="T2" fmla="*/ 88 w 202"/>
                  <a:gd name="T3" fmla="*/ 373 h 387"/>
                  <a:gd name="T4" fmla="*/ 64 w 202"/>
                  <a:gd name="T5" fmla="*/ 271 h 387"/>
                  <a:gd name="T6" fmla="*/ 36 w 202"/>
                  <a:gd name="T7" fmla="*/ 249 h 387"/>
                  <a:gd name="T8" fmla="*/ 36 w 202"/>
                  <a:gd name="T9" fmla="*/ 261 h 387"/>
                  <a:gd name="T10" fmla="*/ 26 w 202"/>
                  <a:gd name="T11" fmla="*/ 254 h 387"/>
                  <a:gd name="T12" fmla="*/ 24 w 202"/>
                  <a:gd name="T13" fmla="*/ 249 h 387"/>
                  <a:gd name="T14" fmla="*/ 33 w 202"/>
                  <a:gd name="T15" fmla="*/ 245 h 387"/>
                  <a:gd name="T16" fmla="*/ 38 w 202"/>
                  <a:gd name="T17" fmla="*/ 252 h 387"/>
                  <a:gd name="T18" fmla="*/ 38 w 202"/>
                  <a:gd name="T19" fmla="*/ 245 h 387"/>
                  <a:gd name="T20" fmla="*/ 38 w 202"/>
                  <a:gd name="T21" fmla="*/ 214 h 387"/>
                  <a:gd name="T22" fmla="*/ 47 w 202"/>
                  <a:gd name="T23" fmla="*/ 221 h 387"/>
                  <a:gd name="T24" fmla="*/ 38 w 202"/>
                  <a:gd name="T25" fmla="*/ 228 h 387"/>
                  <a:gd name="T26" fmla="*/ 31 w 202"/>
                  <a:gd name="T27" fmla="*/ 226 h 387"/>
                  <a:gd name="T28" fmla="*/ 33 w 202"/>
                  <a:gd name="T29" fmla="*/ 223 h 387"/>
                  <a:gd name="T30" fmla="*/ 28 w 202"/>
                  <a:gd name="T31" fmla="*/ 216 h 387"/>
                  <a:gd name="T32" fmla="*/ 31 w 202"/>
                  <a:gd name="T33" fmla="*/ 209 h 387"/>
                  <a:gd name="T34" fmla="*/ 47 w 202"/>
                  <a:gd name="T35" fmla="*/ 176 h 387"/>
                  <a:gd name="T36" fmla="*/ 38 w 202"/>
                  <a:gd name="T37" fmla="*/ 190 h 387"/>
                  <a:gd name="T38" fmla="*/ 38 w 202"/>
                  <a:gd name="T39" fmla="*/ 180 h 387"/>
                  <a:gd name="T40" fmla="*/ 33 w 202"/>
                  <a:gd name="T41" fmla="*/ 183 h 387"/>
                  <a:gd name="T42" fmla="*/ 26 w 202"/>
                  <a:gd name="T43" fmla="*/ 176 h 387"/>
                  <a:gd name="T44" fmla="*/ 14 w 202"/>
                  <a:gd name="T45" fmla="*/ 171 h 387"/>
                  <a:gd name="T46" fmla="*/ 19 w 202"/>
                  <a:gd name="T47" fmla="*/ 164 h 387"/>
                  <a:gd name="T48" fmla="*/ 28 w 202"/>
                  <a:gd name="T49" fmla="*/ 166 h 387"/>
                  <a:gd name="T50" fmla="*/ 24 w 202"/>
                  <a:gd name="T51" fmla="*/ 159 h 387"/>
                  <a:gd name="T52" fmla="*/ 31 w 202"/>
                  <a:gd name="T53" fmla="*/ 169 h 387"/>
                  <a:gd name="T54" fmla="*/ 31 w 202"/>
                  <a:gd name="T55" fmla="*/ 121 h 387"/>
                  <a:gd name="T56" fmla="*/ 31 w 202"/>
                  <a:gd name="T57" fmla="*/ 128 h 387"/>
                  <a:gd name="T58" fmla="*/ 21 w 202"/>
                  <a:gd name="T59" fmla="*/ 130 h 387"/>
                  <a:gd name="T60" fmla="*/ 24 w 202"/>
                  <a:gd name="T61" fmla="*/ 135 h 387"/>
                  <a:gd name="T62" fmla="*/ 21 w 202"/>
                  <a:gd name="T63" fmla="*/ 142 h 387"/>
                  <a:gd name="T64" fmla="*/ 14 w 202"/>
                  <a:gd name="T65" fmla="*/ 138 h 387"/>
                  <a:gd name="T66" fmla="*/ 14 w 202"/>
                  <a:gd name="T67" fmla="*/ 142 h 387"/>
                  <a:gd name="T68" fmla="*/ 9 w 202"/>
                  <a:gd name="T69" fmla="*/ 150 h 387"/>
                  <a:gd name="T70" fmla="*/ 2 w 202"/>
                  <a:gd name="T71" fmla="*/ 150 h 387"/>
                  <a:gd name="T72" fmla="*/ 5 w 202"/>
                  <a:gd name="T73" fmla="*/ 142 h 387"/>
                  <a:gd name="T74" fmla="*/ 2 w 202"/>
                  <a:gd name="T75" fmla="*/ 133 h 387"/>
                  <a:gd name="T76" fmla="*/ 5 w 202"/>
                  <a:gd name="T77" fmla="*/ 128 h 387"/>
                  <a:gd name="T78" fmla="*/ 12 w 202"/>
                  <a:gd name="T79" fmla="*/ 128 h 387"/>
                  <a:gd name="T80" fmla="*/ 28 w 202"/>
                  <a:gd name="T81" fmla="*/ 114 h 387"/>
                  <a:gd name="T82" fmla="*/ 135 w 202"/>
                  <a:gd name="T83" fmla="*/ 88 h 387"/>
                  <a:gd name="T84" fmla="*/ 145 w 202"/>
                  <a:gd name="T85" fmla="*/ 90 h 387"/>
                  <a:gd name="T86" fmla="*/ 140 w 202"/>
                  <a:gd name="T87" fmla="*/ 100 h 387"/>
                  <a:gd name="T88" fmla="*/ 140 w 202"/>
                  <a:gd name="T89" fmla="*/ 92 h 387"/>
                  <a:gd name="T90" fmla="*/ 130 w 202"/>
                  <a:gd name="T91" fmla="*/ 85 h 387"/>
                  <a:gd name="T92" fmla="*/ 126 w 202"/>
                  <a:gd name="T93" fmla="*/ 78 h 387"/>
                  <a:gd name="T94" fmla="*/ 192 w 202"/>
                  <a:gd name="T95" fmla="*/ 9 h 387"/>
                  <a:gd name="T96" fmla="*/ 199 w 202"/>
                  <a:gd name="T97" fmla="*/ 9 h 387"/>
                  <a:gd name="T98" fmla="*/ 199 w 202"/>
                  <a:gd name="T99" fmla="*/ 19 h 387"/>
                  <a:gd name="T100" fmla="*/ 199 w 202"/>
                  <a:gd name="T101" fmla="*/ 24 h 387"/>
                  <a:gd name="T102" fmla="*/ 194 w 202"/>
                  <a:gd name="T103" fmla="*/ 35 h 387"/>
                  <a:gd name="T104" fmla="*/ 190 w 202"/>
                  <a:gd name="T105" fmla="*/ 38 h 387"/>
                  <a:gd name="T106" fmla="*/ 192 w 202"/>
                  <a:gd name="T107" fmla="*/ 21 h 387"/>
                  <a:gd name="T108" fmla="*/ 192 w 202"/>
                  <a:gd name="T109" fmla="*/ 24 h 387"/>
                  <a:gd name="T110" fmla="*/ 185 w 202"/>
                  <a:gd name="T111" fmla="*/ 24 h 387"/>
                  <a:gd name="T112" fmla="*/ 180 w 202"/>
                  <a:gd name="T113" fmla="*/ 21 h 387"/>
                  <a:gd name="T114" fmla="*/ 187 w 202"/>
                  <a:gd name="T115" fmla="*/ 19 h 387"/>
                  <a:gd name="T116" fmla="*/ 192 w 202"/>
                  <a:gd name="T117" fmla="*/ 14 h 387"/>
                  <a:gd name="T118" fmla="*/ 187 w 202"/>
                  <a:gd name="T119" fmla="*/ 7 h 387"/>
                  <a:gd name="T120" fmla="*/ 187 w 202"/>
                  <a:gd name="T121" fmla="*/ 5 h 387"/>
                  <a:gd name="T122" fmla="*/ 187 w 202"/>
                  <a:gd name="T123"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2" h="387">
                    <a:moveTo>
                      <a:pt x="90" y="373"/>
                    </a:moveTo>
                    <a:lnTo>
                      <a:pt x="92" y="373"/>
                    </a:lnTo>
                    <a:lnTo>
                      <a:pt x="95" y="373"/>
                    </a:lnTo>
                    <a:lnTo>
                      <a:pt x="95" y="375"/>
                    </a:lnTo>
                    <a:lnTo>
                      <a:pt x="97" y="375"/>
                    </a:lnTo>
                    <a:lnTo>
                      <a:pt x="97" y="378"/>
                    </a:lnTo>
                    <a:lnTo>
                      <a:pt x="100" y="378"/>
                    </a:lnTo>
                    <a:lnTo>
                      <a:pt x="102" y="378"/>
                    </a:lnTo>
                    <a:lnTo>
                      <a:pt x="102" y="380"/>
                    </a:lnTo>
                    <a:lnTo>
                      <a:pt x="100" y="380"/>
                    </a:lnTo>
                    <a:lnTo>
                      <a:pt x="100" y="382"/>
                    </a:lnTo>
                    <a:lnTo>
                      <a:pt x="97" y="382"/>
                    </a:lnTo>
                    <a:lnTo>
                      <a:pt x="97" y="385"/>
                    </a:lnTo>
                    <a:lnTo>
                      <a:pt x="95" y="385"/>
                    </a:lnTo>
                    <a:lnTo>
                      <a:pt x="95" y="387"/>
                    </a:lnTo>
                    <a:lnTo>
                      <a:pt x="92" y="387"/>
                    </a:lnTo>
                    <a:lnTo>
                      <a:pt x="90" y="387"/>
                    </a:lnTo>
                    <a:lnTo>
                      <a:pt x="90" y="385"/>
                    </a:lnTo>
                    <a:lnTo>
                      <a:pt x="92" y="385"/>
                    </a:lnTo>
                    <a:lnTo>
                      <a:pt x="90" y="385"/>
                    </a:lnTo>
                    <a:lnTo>
                      <a:pt x="88" y="385"/>
                    </a:lnTo>
                    <a:lnTo>
                      <a:pt x="90" y="385"/>
                    </a:lnTo>
                    <a:lnTo>
                      <a:pt x="88" y="385"/>
                    </a:lnTo>
                    <a:lnTo>
                      <a:pt x="88" y="382"/>
                    </a:lnTo>
                    <a:lnTo>
                      <a:pt x="85" y="382"/>
                    </a:lnTo>
                    <a:lnTo>
                      <a:pt x="85" y="380"/>
                    </a:lnTo>
                    <a:lnTo>
                      <a:pt x="85" y="378"/>
                    </a:lnTo>
                    <a:lnTo>
                      <a:pt x="85" y="375"/>
                    </a:lnTo>
                    <a:lnTo>
                      <a:pt x="85" y="373"/>
                    </a:lnTo>
                    <a:lnTo>
                      <a:pt x="88" y="373"/>
                    </a:lnTo>
                    <a:lnTo>
                      <a:pt x="90" y="373"/>
                    </a:lnTo>
                    <a:close/>
                    <a:moveTo>
                      <a:pt x="62" y="256"/>
                    </a:moveTo>
                    <a:lnTo>
                      <a:pt x="64" y="256"/>
                    </a:lnTo>
                    <a:lnTo>
                      <a:pt x="64" y="259"/>
                    </a:lnTo>
                    <a:lnTo>
                      <a:pt x="66" y="259"/>
                    </a:lnTo>
                    <a:lnTo>
                      <a:pt x="66" y="261"/>
                    </a:lnTo>
                    <a:lnTo>
                      <a:pt x="66" y="264"/>
                    </a:lnTo>
                    <a:lnTo>
                      <a:pt x="69" y="264"/>
                    </a:lnTo>
                    <a:lnTo>
                      <a:pt x="69" y="266"/>
                    </a:lnTo>
                    <a:lnTo>
                      <a:pt x="66" y="266"/>
                    </a:lnTo>
                    <a:lnTo>
                      <a:pt x="69" y="266"/>
                    </a:lnTo>
                    <a:lnTo>
                      <a:pt x="69" y="268"/>
                    </a:lnTo>
                    <a:lnTo>
                      <a:pt x="69" y="271"/>
                    </a:lnTo>
                    <a:lnTo>
                      <a:pt x="66" y="271"/>
                    </a:lnTo>
                    <a:lnTo>
                      <a:pt x="64" y="271"/>
                    </a:lnTo>
                    <a:lnTo>
                      <a:pt x="62" y="271"/>
                    </a:lnTo>
                    <a:lnTo>
                      <a:pt x="62" y="268"/>
                    </a:lnTo>
                    <a:lnTo>
                      <a:pt x="59" y="268"/>
                    </a:lnTo>
                    <a:lnTo>
                      <a:pt x="59" y="266"/>
                    </a:lnTo>
                    <a:lnTo>
                      <a:pt x="59" y="264"/>
                    </a:lnTo>
                    <a:lnTo>
                      <a:pt x="59" y="261"/>
                    </a:lnTo>
                    <a:lnTo>
                      <a:pt x="57" y="261"/>
                    </a:lnTo>
                    <a:lnTo>
                      <a:pt x="59" y="261"/>
                    </a:lnTo>
                    <a:lnTo>
                      <a:pt x="59" y="259"/>
                    </a:lnTo>
                    <a:lnTo>
                      <a:pt x="59" y="256"/>
                    </a:lnTo>
                    <a:lnTo>
                      <a:pt x="62" y="256"/>
                    </a:lnTo>
                    <a:close/>
                    <a:moveTo>
                      <a:pt x="33" y="245"/>
                    </a:moveTo>
                    <a:lnTo>
                      <a:pt x="33" y="247"/>
                    </a:lnTo>
                    <a:lnTo>
                      <a:pt x="33" y="249"/>
                    </a:lnTo>
                    <a:lnTo>
                      <a:pt x="36" y="249"/>
                    </a:lnTo>
                    <a:lnTo>
                      <a:pt x="36" y="252"/>
                    </a:lnTo>
                    <a:lnTo>
                      <a:pt x="36" y="254"/>
                    </a:lnTo>
                    <a:lnTo>
                      <a:pt x="36" y="256"/>
                    </a:lnTo>
                    <a:lnTo>
                      <a:pt x="38" y="256"/>
                    </a:lnTo>
                    <a:lnTo>
                      <a:pt x="36" y="256"/>
                    </a:lnTo>
                    <a:lnTo>
                      <a:pt x="38" y="256"/>
                    </a:lnTo>
                    <a:lnTo>
                      <a:pt x="36" y="256"/>
                    </a:lnTo>
                    <a:lnTo>
                      <a:pt x="38" y="256"/>
                    </a:lnTo>
                    <a:lnTo>
                      <a:pt x="38" y="259"/>
                    </a:lnTo>
                    <a:lnTo>
                      <a:pt x="38" y="256"/>
                    </a:lnTo>
                    <a:lnTo>
                      <a:pt x="38" y="259"/>
                    </a:lnTo>
                    <a:lnTo>
                      <a:pt x="36" y="259"/>
                    </a:lnTo>
                    <a:lnTo>
                      <a:pt x="36" y="261"/>
                    </a:lnTo>
                    <a:lnTo>
                      <a:pt x="36" y="259"/>
                    </a:lnTo>
                    <a:lnTo>
                      <a:pt x="36" y="261"/>
                    </a:lnTo>
                    <a:lnTo>
                      <a:pt x="33" y="261"/>
                    </a:lnTo>
                    <a:lnTo>
                      <a:pt x="31" y="261"/>
                    </a:lnTo>
                    <a:lnTo>
                      <a:pt x="31" y="264"/>
                    </a:lnTo>
                    <a:lnTo>
                      <a:pt x="28" y="264"/>
                    </a:lnTo>
                    <a:lnTo>
                      <a:pt x="26" y="264"/>
                    </a:lnTo>
                    <a:lnTo>
                      <a:pt x="26" y="261"/>
                    </a:lnTo>
                    <a:lnTo>
                      <a:pt x="28" y="261"/>
                    </a:lnTo>
                    <a:lnTo>
                      <a:pt x="28" y="259"/>
                    </a:lnTo>
                    <a:lnTo>
                      <a:pt x="28" y="256"/>
                    </a:lnTo>
                    <a:lnTo>
                      <a:pt x="26" y="256"/>
                    </a:lnTo>
                    <a:lnTo>
                      <a:pt x="26" y="254"/>
                    </a:lnTo>
                    <a:lnTo>
                      <a:pt x="28" y="254"/>
                    </a:lnTo>
                    <a:lnTo>
                      <a:pt x="31" y="254"/>
                    </a:lnTo>
                    <a:lnTo>
                      <a:pt x="28" y="254"/>
                    </a:lnTo>
                    <a:lnTo>
                      <a:pt x="26" y="254"/>
                    </a:lnTo>
                    <a:lnTo>
                      <a:pt x="26" y="256"/>
                    </a:lnTo>
                    <a:lnTo>
                      <a:pt x="24" y="256"/>
                    </a:lnTo>
                    <a:lnTo>
                      <a:pt x="24" y="259"/>
                    </a:lnTo>
                    <a:lnTo>
                      <a:pt x="21" y="259"/>
                    </a:lnTo>
                    <a:lnTo>
                      <a:pt x="21" y="256"/>
                    </a:lnTo>
                    <a:lnTo>
                      <a:pt x="21" y="254"/>
                    </a:lnTo>
                    <a:lnTo>
                      <a:pt x="24" y="254"/>
                    </a:lnTo>
                    <a:lnTo>
                      <a:pt x="21" y="254"/>
                    </a:lnTo>
                    <a:lnTo>
                      <a:pt x="24" y="254"/>
                    </a:lnTo>
                    <a:lnTo>
                      <a:pt x="21" y="254"/>
                    </a:lnTo>
                    <a:lnTo>
                      <a:pt x="21" y="252"/>
                    </a:lnTo>
                    <a:lnTo>
                      <a:pt x="21" y="254"/>
                    </a:lnTo>
                    <a:lnTo>
                      <a:pt x="21" y="252"/>
                    </a:lnTo>
                    <a:lnTo>
                      <a:pt x="24" y="252"/>
                    </a:lnTo>
                    <a:lnTo>
                      <a:pt x="24" y="249"/>
                    </a:lnTo>
                    <a:lnTo>
                      <a:pt x="26" y="249"/>
                    </a:lnTo>
                    <a:lnTo>
                      <a:pt x="26" y="247"/>
                    </a:lnTo>
                    <a:lnTo>
                      <a:pt x="26" y="249"/>
                    </a:lnTo>
                    <a:lnTo>
                      <a:pt x="26" y="247"/>
                    </a:lnTo>
                    <a:lnTo>
                      <a:pt x="28" y="247"/>
                    </a:lnTo>
                    <a:lnTo>
                      <a:pt x="26" y="249"/>
                    </a:lnTo>
                    <a:lnTo>
                      <a:pt x="26" y="252"/>
                    </a:lnTo>
                    <a:lnTo>
                      <a:pt x="28" y="252"/>
                    </a:lnTo>
                    <a:lnTo>
                      <a:pt x="26" y="252"/>
                    </a:lnTo>
                    <a:lnTo>
                      <a:pt x="26" y="249"/>
                    </a:lnTo>
                    <a:lnTo>
                      <a:pt x="28" y="249"/>
                    </a:lnTo>
                    <a:lnTo>
                      <a:pt x="28" y="247"/>
                    </a:lnTo>
                    <a:lnTo>
                      <a:pt x="31" y="247"/>
                    </a:lnTo>
                    <a:lnTo>
                      <a:pt x="33" y="247"/>
                    </a:lnTo>
                    <a:lnTo>
                      <a:pt x="33" y="245"/>
                    </a:lnTo>
                    <a:close/>
                    <a:moveTo>
                      <a:pt x="47" y="235"/>
                    </a:moveTo>
                    <a:lnTo>
                      <a:pt x="47" y="237"/>
                    </a:lnTo>
                    <a:lnTo>
                      <a:pt x="47" y="240"/>
                    </a:lnTo>
                    <a:lnTo>
                      <a:pt x="45" y="240"/>
                    </a:lnTo>
                    <a:lnTo>
                      <a:pt x="45" y="242"/>
                    </a:lnTo>
                    <a:lnTo>
                      <a:pt x="43" y="245"/>
                    </a:lnTo>
                    <a:lnTo>
                      <a:pt x="43" y="247"/>
                    </a:lnTo>
                    <a:lnTo>
                      <a:pt x="43" y="249"/>
                    </a:lnTo>
                    <a:lnTo>
                      <a:pt x="43" y="247"/>
                    </a:lnTo>
                    <a:lnTo>
                      <a:pt x="40" y="247"/>
                    </a:lnTo>
                    <a:lnTo>
                      <a:pt x="40" y="249"/>
                    </a:lnTo>
                    <a:lnTo>
                      <a:pt x="43" y="249"/>
                    </a:lnTo>
                    <a:lnTo>
                      <a:pt x="40" y="249"/>
                    </a:lnTo>
                    <a:lnTo>
                      <a:pt x="40" y="252"/>
                    </a:lnTo>
                    <a:lnTo>
                      <a:pt x="38" y="252"/>
                    </a:lnTo>
                    <a:lnTo>
                      <a:pt x="36" y="252"/>
                    </a:lnTo>
                    <a:lnTo>
                      <a:pt x="36" y="249"/>
                    </a:lnTo>
                    <a:lnTo>
                      <a:pt x="36" y="247"/>
                    </a:lnTo>
                    <a:lnTo>
                      <a:pt x="36" y="245"/>
                    </a:lnTo>
                    <a:lnTo>
                      <a:pt x="38" y="245"/>
                    </a:lnTo>
                    <a:lnTo>
                      <a:pt x="40" y="245"/>
                    </a:lnTo>
                    <a:lnTo>
                      <a:pt x="43" y="245"/>
                    </a:lnTo>
                    <a:lnTo>
                      <a:pt x="43" y="242"/>
                    </a:lnTo>
                    <a:lnTo>
                      <a:pt x="40" y="242"/>
                    </a:lnTo>
                    <a:lnTo>
                      <a:pt x="40" y="245"/>
                    </a:lnTo>
                    <a:lnTo>
                      <a:pt x="40" y="242"/>
                    </a:lnTo>
                    <a:lnTo>
                      <a:pt x="40" y="245"/>
                    </a:lnTo>
                    <a:lnTo>
                      <a:pt x="38" y="245"/>
                    </a:lnTo>
                    <a:lnTo>
                      <a:pt x="38" y="242"/>
                    </a:lnTo>
                    <a:lnTo>
                      <a:pt x="38" y="245"/>
                    </a:lnTo>
                    <a:lnTo>
                      <a:pt x="38" y="242"/>
                    </a:lnTo>
                    <a:lnTo>
                      <a:pt x="38" y="245"/>
                    </a:lnTo>
                    <a:lnTo>
                      <a:pt x="38" y="242"/>
                    </a:lnTo>
                    <a:lnTo>
                      <a:pt x="40" y="242"/>
                    </a:lnTo>
                    <a:lnTo>
                      <a:pt x="38" y="242"/>
                    </a:lnTo>
                    <a:lnTo>
                      <a:pt x="40" y="240"/>
                    </a:lnTo>
                    <a:lnTo>
                      <a:pt x="43" y="237"/>
                    </a:lnTo>
                    <a:lnTo>
                      <a:pt x="45" y="237"/>
                    </a:lnTo>
                    <a:lnTo>
                      <a:pt x="45" y="235"/>
                    </a:lnTo>
                    <a:lnTo>
                      <a:pt x="47" y="235"/>
                    </a:lnTo>
                    <a:close/>
                    <a:moveTo>
                      <a:pt x="33" y="209"/>
                    </a:moveTo>
                    <a:lnTo>
                      <a:pt x="36" y="209"/>
                    </a:lnTo>
                    <a:lnTo>
                      <a:pt x="36" y="211"/>
                    </a:lnTo>
                    <a:lnTo>
                      <a:pt x="38" y="211"/>
                    </a:lnTo>
                    <a:lnTo>
                      <a:pt x="38" y="214"/>
                    </a:lnTo>
                    <a:lnTo>
                      <a:pt x="40" y="214"/>
                    </a:lnTo>
                    <a:lnTo>
                      <a:pt x="38" y="214"/>
                    </a:lnTo>
                    <a:lnTo>
                      <a:pt x="40" y="214"/>
                    </a:lnTo>
                    <a:lnTo>
                      <a:pt x="40" y="216"/>
                    </a:lnTo>
                    <a:lnTo>
                      <a:pt x="43" y="216"/>
                    </a:lnTo>
                    <a:lnTo>
                      <a:pt x="45" y="216"/>
                    </a:lnTo>
                    <a:lnTo>
                      <a:pt x="47" y="218"/>
                    </a:lnTo>
                    <a:lnTo>
                      <a:pt x="47" y="216"/>
                    </a:lnTo>
                    <a:lnTo>
                      <a:pt x="47" y="218"/>
                    </a:lnTo>
                    <a:lnTo>
                      <a:pt x="50" y="218"/>
                    </a:lnTo>
                    <a:lnTo>
                      <a:pt x="50" y="221"/>
                    </a:lnTo>
                    <a:lnTo>
                      <a:pt x="47" y="218"/>
                    </a:lnTo>
                    <a:lnTo>
                      <a:pt x="47" y="221"/>
                    </a:lnTo>
                    <a:lnTo>
                      <a:pt x="47" y="218"/>
                    </a:lnTo>
                    <a:lnTo>
                      <a:pt x="47" y="221"/>
                    </a:lnTo>
                    <a:lnTo>
                      <a:pt x="50" y="221"/>
                    </a:lnTo>
                    <a:lnTo>
                      <a:pt x="50" y="223"/>
                    </a:lnTo>
                    <a:lnTo>
                      <a:pt x="47" y="223"/>
                    </a:lnTo>
                    <a:lnTo>
                      <a:pt x="47" y="221"/>
                    </a:lnTo>
                    <a:lnTo>
                      <a:pt x="45" y="221"/>
                    </a:lnTo>
                    <a:lnTo>
                      <a:pt x="45" y="223"/>
                    </a:lnTo>
                    <a:lnTo>
                      <a:pt x="47" y="223"/>
                    </a:lnTo>
                    <a:lnTo>
                      <a:pt x="47" y="226"/>
                    </a:lnTo>
                    <a:lnTo>
                      <a:pt x="45" y="226"/>
                    </a:lnTo>
                    <a:lnTo>
                      <a:pt x="43" y="226"/>
                    </a:lnTo>
                    <a:lnTo>
                      <a:pt x="43" y="223"/>
                    </a:lnTo>
                    <a:lnTo>
                      <a:pt x="40" y="223"/>
                    </a:lnTo>
                    <a:lnTo>
                      <a:pt x="40" y="226"/>
                    </a:lnTo>
                    <a:lnTo>
                      <a:pt x="38" y="226"/>
                    </a:lnTo>
                    <a:lnTo>
                      <a:pt x="38" y="228"/>
                    </a:lnTo>
                    <a:lnTo>
                      <a:pt x="36" y="228"/>
                    </a:lnTo>
                    <a:lnTo>
                      <a:pt x="36" y="226"/>
                    </a:lnTo>
                    <a:lnTo>
                      <a:pt x="36" y="228"/>
                    </a:lnTo>
                    <a:lnTo>
                      <a:pt x="33" y="228"/>
                    </a:lnTo>
                    <a:lnTo>
                      <a:pt x="31" y="228"/>
                    </a:lnTo>
                    <a:lnTo>
                      <a:pt x="28" y="228"/>
                    </a:lnTo>
                    <a:lnTo>
                      <a:pt x="26" y="228"/>
                    </a:lnTo>
                    <a:lnTo>
                      <a:pt x="26" y="226"/>
                    </a:lnTo>
                    <a:lnTo>
                      <a:pt x="26" y="228"/>
                    </a:lnTo>
                    <a:lnTo>
                      <a:pt x="26" y="226"/>
                    </a:lnTo>
                    <a:lnTo>
                      <a:pt x="26" y="223"/>
                    </a:lnTo>
                    <a:lnTo>
                      <a:pt x="28" y="226"/>
                    </a:lnTo>
                    <a:lnTo>
                      <a:pt x="28" y="223"/>
                    </a:lnTo>
                    <a:lnTo>
                      <a:pt x="28" y="226"/>
                    </a:lnTo>
                    <a:lnTo>
                      <a:pt x="31" y="226"/>
                    </a:lnTo>
                    <a:lnTo>
                      <a:pt x="28" y="226"/>
                    </a:lnTo>
                    <a:lnTo>
                      <a:pt x="31" y="226"/>
                    </a:lnTo>
                    <a:lnTo>
                      <a:pt x="33" y="226"/>
                    </a:lnTo>
                    <a:lnTo>
                      <a:pt x="31" y="226"/>
                    </a:lnTo>
                    <a:lnTo>
                      <a:pt x="33" y="226"/>
                    </a:lnTo>
                    <a:lnTo>
                      <a:pt x="33" y="223"/>
                    </a:lnTo>
                    <a:lnTo>
                      <a:pt x="33" y="226"/>
                    </a:lnTo>
                    <a:lnTo>
                      <a:pt x="36" y="226"/>
                    </a:lnTo>
                    <a:lnTo>
                      <a:pt x="36" y="223"/>
                    </a:lnTo>
                    <a:lnTo>
                      <a:pt x="38" y="223"/>
                    </a:lnTo>
                    <a:lnTo>
                      <a:pt x="38" y="221"/>
                    </a:lnTo>
                    <a:lnTo>
                      <a:pt x="38" y="223"/>
                    </a:lnTo>
                    <a:lnTo>
                      <a:pt x="38" y="221"/>
                    </a:lnTo>
                    <a:lnTo>
                      <a:pt x="36" y="223"/>
                    </a:lnTo>
                    <a:lnTo>
                      <a:pt x="33" y="223"/>
                    </a:lnTo>
                    <a:lnTo>
                      <a:pt x="31" y="223"/>
                    </a:lnTo>
                    <a:lnTo>
                      <a:pt x="31" y="221"/>
                    </a:lnTo>
                    <a:lnTo>
                      <a:pt x="33" y="221"/>
                    </a:lnTo>
                    <a:lnTo>
                      <a:pt x="33" y="218"/>
                    </a:lnTo>
                    <a:lnTo>
                      <a:pt x="36" y="218"/>
                    </a:lnTo>
                    <a:lnTo>
                      <a:pt x="38" y="218"/>
                    </a:lnTo>
                    <a:lnTo>
                      <a:pt x="38" y="216"/>
                    </a:lnTo>
                    <a:lnTo>
                      <a:pt x="36" y="216"/>
                    </a:lnTo>
                    <a:lnTo>
                      <a:pt x="36" y="218"/>
                    </a:lnTo>
                    <a:lnTo>
                      <a:pt x="33" y="218"/>
                    </a:lnTo>
                    <a:lnTo>
                      <a:pt x="31" y="218"/>
                    </a:lnTo>
                    <a:lnTo>
                      <a:pt x="28" y="218"/>
                    </a:lnTo>
                    <a:lnTo>
                      <a:pt x="28" y="216"/>
                    </a:lnTo>
                    <a:lnTo>
                      <a:pt x="28" y="218"/>
                    </a:lnTo>
                    <a:lnTo>
                      <a:pt x="28" y="216"/>
                    </a:lnTo>
                    <a:lnTo>
                      <a:pt x="31" y="216"/>
                    </a:lnTo>
                    <a:lnTo>
                      <a:pt x="33" y="218"/>
                    </a:lnTo>
                    <a:lnTo>
                      <a:pt x="33" y="216"/>
                    </a:lnTo>
                    <a:lnTo>
                      <a:pt x="33" y="218"/>
                    </a:lnTo>
                    <a:lnTo>
                      <a:pt x="33" y="216"/>
                    </a:lnTo>
                    <a:lnTo>
                      <a:pt x="31" y="216"/>
                    </a:lnTo>
                    <a:lnTo>
                      <a:pt x="28" y="216"/>
                    </a:lnTo>
                    <a:lnTo>
                      <a:pt x="28" y="214"/>
                    </a:lnTo>
                    <a:lnTo>
                      <a:pt x="26" y="214"/>
                    </a:lnTo>
                    <a:lnTo>
                      <a:pt x="28" y="214"/>
                    </a:lnTo>
                    <a:lnTo>
                      <a:pt x="28" y="211"/>
                    </a:lnTo>
                    <a:lnTo>
                      <a:pt x="28" y="214"/>
                    </a:lnTo>
                    <a:lnTo>
                      <a:pt x="28" y="211"/>
                    </a:lnTo>
                    <a:lnTo>
                      <a:pt x="31" y="211"/>
                    </a:lnTo>
                    <a:lnTo>
                      <a:pt x="31" y="209"/>
                    </a:lnTo>
                    <a:lnTo>
                      <a:pt x="33" y="209"/>
                    </a:lnTo>
                    <a:close/>
                    <a:moveTo>
                      <a:pt x="33" y="176"/>
                    </a:moveTo>
                    <a:lnTo>
                      <a:pt x="33" y="173"/>
                    </a:lnTo>
                    <a:lnTo>
                      <a:pt x="36" y="173"/>
                    </a:lnTo>
                    <a:lnTo>
                      <a:pt x="36" y="176"/>
                    </a:lnTo>
                    <a:lnTo>
                      <a:pt x="36" y="173"/>
                    </a:lnTo>
                    <a:lnTo>
                      <a:pt x="36" y="176"/>
                    </a:lnTo>
                    <a:lnTo>
                      <a:pt x="36" y="178"/>
                    </a:lnTo>
                    <a:lnTo>
                      <a:pt x="36" y="176"/>
                    </a:lnTo>
                    <a:lnTo>
                      <a:pt x="38" y="176"/>
                    </a:lnTo>
                    <a:lnTo>
                      <a:pt x="40" y="178"/>
                    </a:lnTo>
                    <a:lnTo>
                      <a:pt x="43" y="178"/>
                    </a:lnTo>
                    <a:lnTo>
                      <a:pt x="45" y="178"/>
                    </a:lnTo>
                    <a:lnTo>
                      <a:pt x="45" y="176"/>
                    </a:lnTo>
                    <a:lnTo>
                      <a:pt x="47" y="176"/>
                    </a:lnTo>
                    <a:lnTo>
                      <a:pt x="47" y="178"/>
                    </a:lnTo>
                    <a:lnTo>
                      <a:pt x="50" y="178"/>
                    </a:lnTo>
                    <a:lnTo>
                      <a:pt x="50" y="180"/>
                    </a:lnTo>
                    <a:lnTo>
                      <a:pt x="47" y="180"/>
                    </a:lnTo>
                    <a:lnTo>
                      <a:pt x="45" y="183"/>
                    </a:lnTo>
                    <a:lnTo>
                      <a:pt x="45" y="180"/>
                    </a:lnTo>
                    <a:lnTo>
                      <a:pt x="45" y="183"/>
                    </a:lnTo>
                    <a:lnTo>
                      <a:pt x="45" y="185"/>
                    </a:lnTo>
                    <a:lnTo>
                      <a:pt x="43" y="185"/>
                    </a:lnTo>
                    <a:lnTo>
                      <a:pt x="43" y="188"/>
                    </a:lnTo>
                    <a:lnTo>
                      <a:pt x="40" y="188"/>
                    </a:lnTo>
                    <a:lnTo>
                      <a:pt x="43" y="188"/>
                    </a:lnTo>
                    <a:lnTo>
                      <a:pt x="40" y="188"/>
                    </a:lnTo>
                    <a:lnTo>
                      <a:pt x="40" y="190"/>
                    </a:lnTo>
                    <a:lnTo>
                      <a:pt x="38" y="190"/>
                    </a:lnTo>
                    <a:lnTo>
                      <a:pt x="38" y="188"/>
                    </a:lnTo>
                    <a:lnTo>
                      <a:pt x="36" y="188"/>
                    </a:lnTo>
                    <a:lnTo>
                      <a:pt x="38" y="188"/>
                    </a:lnTo>
                    <a:lnTo>
                      <a:pt x="36" y="188"/>
                    </a:lnTo>
                    <a:lnTo>
                      <a:pt x="38" y="188"/>
                    </a:lnTo>
                    <a:lnTo>
                      <a:pt x="38" y="185"/>
                    </a:lnTo>
                    <a:lnTo>
                      <a:pt x="38" y="183"/>
                    </a:lnTo>
                    <a:lnTo>
                      <a:pt x="40" y="183"/>
                    </a:lnTo>
                    <a:lnTo>
                      <a:pt x="43" y="183"/>
                    </a:lnTo>
                    <a:lnTo>
                      <a:pt x="43" y="180"/>
                    </a:lnTo>
                    <a:lnTo>
                      <a:pt x="40" y="180"/>
                    </a:lnTo>
                    <a:lnTo>
                      <a:pt x="43" y="183"/>
                    </a:lnTo>
                    <a:lnTo>
                      <a:pt x="40" y="183"/>
                    </a:lnTo>
                    <a:lnTo>
                      <a:pt x="38" y="183"/>
                    </a:lnTo>
                    <a:lnTo>
                      <a:pt x="38" y="180"/>
                    </a:lnTo>
                    <a:lnTo>
                      <a:pt x="38" y="178"/>
                    </a:lnTo>
                    <a:lnTo>
                      <a:pt x="36" y="178"/>
                    </a:lnTo>
                    <a:lnTo>
                      <a:pt x="38" y="180"/>
                    </a:lnTo>
                    <a:lnTo>
                      <a:pt x="36" y="180"/>
                    </a:lnTo>
                    <a:lnTo>
                      <a:pt x="38" y="180"/>
                    </a:lnTo>
                    <a:lnTo>
                      <a:pt x="36" y="180"/>
                    </a:lnTo>
                    <a:lnTo>
                      <a:pt x="36" y="183"/>
                    </a:lnTo>
                    <a:lnTo>
                      <a:pt x="36" y="185"/>
                    </a:lnTo>
                    <a:lnTo>
                      <a:pt x="36" y="183"/>
                    </a:lnTo>
                    <a:lnTo>
                      <a:pt x="33" y="183"/>
                    </a:lnTo>
                    <a:lnTo>
                      <a:pt x="36" y="183"/>
                    </a:lnTo>
                    <a:lnTo>
                      <a:pt x="33" y="183"/>
                    </a:lnTo>
                    <a:lnTo>
                      <a:pt x="36" y="183"/>
                    </a:lnTo>
                    <a:lnTo>
                      <a:pt x="33" y="180"/>
                    </a:lnTo>
                    <a:lnTo>
                      <a:pt x="33" y="183"/>
                    </a:lnTo>
                    <a:lnTo>
                      <a:pt x="31" y="183"/>
                    </a:lnTo>
                    <a:lnTo>
                      <a:pt x="31" y="180"/>
                    </a:lnTo>
                    <a:lnTo>
                      <a:pt x="31" y="183"/>
                    </a:lnTo>
                    <a:lnTo>
                      <a:pt x="28" y="183"/>
                    </a:lnTo>
                    <a:lnTo>
                      <a:pt x="28" y="180"/>
                    </a:lnTo>
                    <a:lnTo>
                      <a:pt x="26" y="180"/>
                    </a:lnTo>
                    <a:lnTo>
                      <a:pt x="26" y="178"/>
                    </a:lnTo>
                    <a:lnTo>
                      <a:pt x="24" y="178"/>
                    </a:lnTo>
                    <a:lnTo>
                      <a:pt x="24" y="176"/>
                    </a:lnTo>
                    <a:lnTo>
                      <a:pt x="21" y="176"/>
                    </a:lnTo>
                    <a:lnTo>
                      <a:pt x="24" y="173"/>
                    </a:lnTo>
                    <a:lnTo>
                      <a:pt x="26" y="173"/>
                    </a:lnTo>
                    <a:lnTo>
                      <a:pt x="26" y="176"/>
                    </a:lnTo>
                    <a:lnTo>
                      <a:pt x="28" y="176"/>
                    </a:lnTo>
                    <a:lnTo>
                      <a:pt x="26" y="176"/>
                    </a:lnTo>
                    <a:lnTo>
                      <a:pt x="26" y="173"/>
                    </a:lnTo>
                    <a:lnTo>
                      <a:pt x="24" y="173"/>
                    </a:lnTo>
                    <a:lnTo>
                      <a:pt x="26" y="173"/>
                    </a:lnTo>
                    <a:lnTo>
                      <a:pt x="24" y="173"/>
                    </a:lnTo>
                    <a:lnTo>
                      <a:pt x="26" y="171"/>
                    </a:lnTo>
                    <a:lnTo>
                      <a:pt x="24" y="171"/>
                    </a:lnTo>
                    <a:lnTo>
                      <a:pt x="24" y="173"/>
                    </a:lnTo>
                    <a:lnTo>
                      <a:pt x="24" y="171"/>
                    </a:lnTo>
                    <a:lnTo>
                      <a:pt x="21" y="171"/>
                    </a:lnTo>
                    <a:lnTo>
                      <a:pt x="19" y="171"/>
                    </a:lnTo>
                    <a:lnTo>
                      <a:pt x="21" y="171"/>
                    </a:lnTo>
                    <a:lnTo>
                      <a:pt x="19" y="171"/>
                    </a:lnTo>
                    <a:lnTo>
                      <a:pt x="19" y="173"/>
                    </a:lnTo>
                    <a:lnTo>
                      <a:pt x="17" y="173"/>
                    </a:lnTo>
                    <a:lnTo>
                      <a:pt x="14" y="171"/>
                    </a:lnTo>
                    <a:lnTo>
                      <a:pt x="14" y="169"/>
                    </a:lnTo>
                    <a:lnTo>
                      <a:pt x="12" y="169"/>
                    </a:lnTo>
                    <a:lnTo>
                      <a:pt x="12" y="166"/>
                    </a:lnTo>
                    <a:lnTo>
                      <a:pt x="14" y="166"/>
                    </a:lnTo>
                    <a:lnTo>
                      <a:pt x="14" y="169"/>
                    </a:lnTo>
                    <a:lnTo>
                      <a:pt x="14" y="166"/>
                    </a:lnTo>
                    <a:lnTo>
                      <a:pt x="14" y="164"/>
                    </a:lnTo>
                    <a:lnTo>
                      <a:pt x="14" y="166"/>
                    </a:lnTo>
                    <a:lnTo>
                      <a:pt x="17" y="166"/>
                    </a:lnTo>
                    <a:lnTo>
                      <a:pt x="17" y="169"/>
                    </a:lnTo>
                    <a:lnTo>
                      <a:pt x="19" y="169"/>
                    </a:lnTo>
                    <a:lnTo>
                      <a:pt x="19" y="166"/>
                    </a:lnTo>
                    <a:lnTo>
                      <a:pt x="17" y="166"/>
                    </a:lnTo>
                    <a:lnTo>
                      <a:pt x="17" y="164"/>
                    </a:lnTo>
                    <a:lnTo>
                      <a:pt x="19" y="164"/>
                    </a:lnTo>
                    <a:lnTo>
                      <a:pt x="19" y="166"/>
                    </a:lnTo>
                    <a:lnTo>
                      <a:pt x="19" y="164"/>
                    </a:lnTo>
                    <a:lnTo>
                      <a:pt x="17" y="164"/>
                    </a:lnTo>
                    <a:lnTo>
                      <a:pt x="17" y="161"/>
                    </a:lnTo>
                    <a:lnTo>
                      <a:pt x="17" y="159"/>
                    </a:lnTo>
                    <a:lnTo>
                      <a:pt x="19" y="159"/>
                    </a:lnTo>
                    <a:lnTo>
                      <a:pt x="19" y="161"/>
                    </a:lnTo>
                    <a:lnTo>
                      <a:pt x="21" y="161"/>
                    </a:lnTo>
                    <a:lnTo>
                      <a:pt x="21" y="164"/>
                    </a:lnTo>
                    <a:lnTo>
                      <a:pt x="24" y="164"/>
                    </a:lnTo>
                    <a:lnTo>
                      <a:pt x="24" y="166"/>
                    </a:lnTo>
                    <a:lnTo>
                      <a:pt x="24" y="164"/>
                    </a:lnTo>
                    <a:lnTo>
                      <a:pt x="26" y="164"/>
                    </a:lnTo>
                    <a:lnTo>
                      <a:pt x="26" y="166"/>
                    </a:lnTo>
                    <a:lnTo>
                      <a:pt x="28" y="166"/>
                    </a:lnTo>
                    <a:lnTo>
                      <a:pt x="26" y="166"/>
                    </a:lnTo>
                    <a:lnTo>
                      <a:pt x="28" y="166"/>
                    </a:lnTo>
                    <a:lnTo>
                      <a:pt x="26" y="166"/>
                    </a:lnTo>
                    <a:lnTo>
                      <a:pt x="26" y="164"/>
                    </a:lnTo>
                    <a:lnTo>
                      <a:pt x="26" y="161"/>
                    </a:lnTo>
                    <a:lnTo>
                      <a:pt x="24" y="161"/>
                    </a:lnTo>
                    <a:lnTo>
                      <a:pt x="26" y="161"/>
                    </a:lnTo>
                    <a:lnTo>
                      <a:pt x="24" y="161"/>
                    </a:lnTo>
                    <a:lnTo>
                      <a:pt x="26" y="161"/>
                    </a:lnTo>
                    <a:lnTo>
                      <a:pt x="26" y="159"/>
                    </a:lnTo>
                    <a:lnTo>
                      <a:pt x="26" y="161"/>
                    </a:lnTo>
                    <a:lnTo>
                      <a:pt x="26" y="159"/>
                    </a:lnTo>
                    <a:lnTo>
                      <a:pt x="24" y="159"/>
                    </a:lnTo>
                    <a:lnTo>
                      <a:pt x="26" y="159"/>
                    </a:lnTo>
                    <a:lnTo>
                      <a:pt x="24" y="159"/>
                    </a:lnTo>
                    <a:lnTo>
                      <a:pt x="26" y="159"/>
                    </a:lnTo>
                    <a:lnTo>
                      <a:pt x="24" y="159"/>
                    </a:lnTo>
                    <a:lnTo>
                      <a:pt x="24" y="157"/>
                    </a:lnTo>
                    <a:lnTo>
                      <a:pt x="26" y="157"/>
                    </a:lnTo>
                    <a:lnTo>
                      <a:pt x="26" y="154"/>
                    </a:lnTo>
                    <a:lnTo>
                      <a:pt x="28" y="154"/>
                    </a:lnTo>
                    <a:lnTo>
                      <a:pt x="28" y="157"/>
                    </a:lnTo>
                    <a:lnTo>
                      <a:pt x="31" y="157"/>
                    </a:lnTo>
                    <a:lnTo>
                      <a:pt x="31" y="159"/>
                    </a:lnTo>
                    <a:lnTo>
                      <a:pt x="33" y="159"/>
                    </a:lnTo>
                    <a:lnTo>
                      <a:pt x="33" y="161"/>
                    </a:lnTo>
                    <a:lnTo>
                      <a:pt x="33" y="164"/>
                    </a:lnTo>
                    <a:lnTo>
                      <a:pt x="33" y="166"/>
                    </a:lnTo>
                    <a:lnTo>
                      <a:pt x="33" y="169"/>
                    </a:lnTo>
                    <a:lnTo>
                      <a:pt x="31" y="169"/>
                    </a:lnTo>
                    <a:lnTo>
                      <a:pt x="31" y="171"/>
                    </a:lnTo>
                    <a:lnTo>
                      <a:pt x="31" y="169"/>
                    </a:lnTo>
                    <a:lnTo>
                      <a:pt x="33" y="171"/>
                    </a:lnTo>
                    <a:lnTo>
                      <a:pt x="33" y="169"/>
                    </a:lnTo>
                    <a:lnTo>
                      <a:pt x="33" y="171"/>
                    </a:lnTo>
                    <a:lnTo>
                      <a:pt x="33" y="173"/>
                    </a:lnTo>
                    <a:lnTo>
                      <a:pt x="36" y="173"/>
                    </a:lnTo>
                    <a:lnTo>
                      <a:pt x="33" y="173"/>
                    </a:lnTo>
                    <a:lnTo>
                      <a:pt x="33" y="176"/>
                    </a:lnTo>
                    <a:close/>
                    <a:moveTo>
                      <a:pt x="31" y="114"/>
                    </a:moveTo>
                    <a:lnTo>
                      <a:pt x="31" y="116"/>
                    </a:lnTo>
                    <a:lnTo>
                      <a:pt x="33" y="116"/>
                    </a:lnTo>
                    <a:lnTo>
                      <a:pt x="31" y="116"/>
                    </a:lnTo>
                    <a:lnTo>
                      <a:pt x="31" y="119"/>
                    </a:lnTo>
                    <a:lnTo>
                      <a:pt x="31" y="121"/>
                    </a:lnTo>
                    <a:lnTo>
                      <a:pt x="33" y="121"/>
                    </a:lnTo>
                    <a:lnTo>
                      <a:pt x="31" y="121"/>
                    </a:lnTo>
                    <a:lnTo>
                      <a:pt x="31" y="123"/>
                    </a:lnTo>
                    <a:lnTo>
                      <a:pt x="28" y="123"/>
                    </a:lnTo>
                    <a:lnTo>
                      <a:pt x="28" y="126"/>
                    </a:lnTo>
                    <a:lnTo>
                      <a:pt x="26" y="126"/>
                    </a:lnTo>
                    <a:lnTo>
                      <a:pt x="28" y="126"/>
                    </a:lnTo>
                    <a:lnTo>
                      <a:pt x="26" y="126"/>
                    </a:lnTo>
                    <a:lnTo>
                      <a:pt x="26" y="128"/>
                    </a:lnTo>
                    <a:lnTo>
                      <a:pt x="28" y="128"/>
                    </a:lnTo>
                    <a:lnTo>
                      <a:pt x="31" y="128"/>
                    </a:lnTo>
                    <a:lnTo>
                      <a:pt x="31" y="126"/>
                    </a:lnTo>
                    <a:lnTo>
                      <a:pt x="33" y="126"/>
                    </a:lnTo>
                    <a:lnTo>
                      <a:pt x="33" y="128"/>
                    </a:lnTo>
                    <a:lnTo>
                      <a:pt x="31" y="128"/>
                    </a:lnTo>
                    <a:lnTo>
                      <a:pt x="31" y="130"/>
                    </a:lnTo>
                    <a:lnTo>
                      <a:pt x="28" y="130"/>
                    </a:lnTo>
                    <a:lnTo>
                      <a:pt x="28" y="128"/>
                    </a:lnTo>
                    <a:lnTo>
                      <a:pt x="26" y="128"/>
                    </a:lnTo>
                    <a:lnTo>
                      <a:pt x="28" y="128"/>
                    </a:lnTo>
                    <a:lnTo>
                      <a:pt x="26" y="128"/>
                    </a:lnTo>
                    <a:lnTo>
                      <a:pt x="28" y="128"/>
                    </a:lnTo>
                    <a:lnTo>
                      <a:pt x="26" y="128"/>
                    </a:lnTo>
                    <a:lnTo>
                      <a:pt x="26" y="130"/>
                    </a:lnTo>
                    <a:lnTo>
                      <a:pt x="24" y="130"/>
                    </a:lnTo>
                    <a:lnTo>
                      <a:pt x="26" y="130"/>
                    </a:lnTo>
                    <a:lnTo>
                      <a:pt x="26" y="133"/>
                    </a:lnTo>
                    <a:lnTo>
                      <a:pt x="24" y="133"/>
                    </a:lnTo>
                    <a:lnTo>
                      <a:pt x="24" y="130"/>
                    </a:lnTo>
                    <a:lnTo>
                      <a:pt x="21" y="130"/>
                    </a:lnTo>
                    <a:lnTo>
                      <a:pt x="21" y="133"/>
                    </a:lnTo>
                    <a:lnTo>
                      <a:pt x="24" y="133"/>
                    </a:lnTo>
                    <a:lnTo>
                      <a:pt x="21" y="133"/>
                    </a:lnTo>
                    <a:lnTo>
                      <a:pt x="19" y="133"/>
                    </a:lnTo>
                    <a:lnTo>
                      <a:pt x="19" y="135"/>
                    </a:lnTo>
                    <a:lnTo>
                      <a:pt x="17" y="135"/>
                    </a:lnTo>
                    <a:lnTo>
                      <a:pt x="19" y="135"/>
                    </a:lnTo>
                    <a:lnTo>
                      <a:pt x="21" y="135"/>
                    </a:lnTo>
                    <a:lnTo>
                      <a:pt x="21" y="133"/>
                    </a:lnTo>
                    <a:lnTo>
                      <a:pt x="24" y="133"/>
                    </a:lnTo>
                    <a:lnTo>
                      <a:pt x="26" y="133"/>
                    </a:lnTo>
                    <a:lnTo>
                      <a:pt x="24" y="133"/>
                    </a:lnTo>
                    <a:lnTo>
                      <a:pt x="26" y="133"/>
                    </a:lnTo>
                    <a:lnTo>
                      <a:pt x="24" y="133"/>
                    </a:lnTo>
                    <a:lnTo>
                      <a:pt x="24" y="135"/>
                    </a:lnTo>
                    <a:lnTo>
                      <a:pt x="26" y="135"/>
                    </a:lnTo>
                    <a:lnTo>
                      <a:pt x="26" y="133"/>
                    </a:lnTo>
                    <a:lnTo>
                      <a:pt x="26" y="135"/>
                    </a:lnTo>
                    <a:lnTo>
                      <a:pt x="24" y="135"/>
                    </a:lnTo>
                    <a:lnTo>
                      <a:pt x="24" y="138"/>
                    </a:lnTo>
                    <a:lnTo>
                      <a:pt x="26" y="138"/>
                    </a:lnTo>
                    <a:lnTo>
                      <a:pt x="24" y="138"/>
                    </a:lnTo>
                    <a:lnTo>
                      <a:pt x="21" y="138"/>
                    </a:lnTo>
                    <a:lnTo>
                      <a:pt x="19" y="138"/>
                    </a:lnTo>
                    <a:lnTo>
                      <a:pt x="21" y="138"/>
                    </a:lnTo>
                    <a:lnTo>
                      <a:pt x="21" y="140"/>
                    </a:lnTo>
                    <a:lnTo>
                      <a:pt x="21" y="138"/>
                    </a:lnTo>
                    <a:lnTo>
                      <a:pt x="24" y="140"/>
                    </a:lnTo>
                    <a:lnTo>
                      <a:pt x="24" y="142"/>
                    </a:lnTo>
                    <a:lnTo>
                      <a:pt x="21" y="142"/>
                    </a:lnTo>
                    <a:lnTo>
                      <a:pt x="19" y="142"/>
                    </a:lnTo>
                    <a:lnTo>
                      <a:pt x="19" y="140"/>
                    </a:lnTo>
                    <a:lnTo>
                      <a:pt x="19" y="142"/>
                    </a:lnTo>
                    <a:lnTo>
                      <a:pt x="21" y="142"/>
                    </a:lnTo>
                    <a:lnTo>
                      <a:pt x="19" y="142"/>
                    </a:lnTo>
                    <a:lnTo>
                      <a:pt x="17" y="142"/>
                    </a:lnTo>
                    <a:lnTo>
                      <a:pt x="19" y="142"/>
                    </a:lnTo>
                    <a:lnTo>
                      <a:pt x="17" y="142"/>
                    </a:lnTo>
                    <a:lnTo>
                      <a:pt x="17" y="140"/>
                    </a:lnTo>
                    <a:lnTo>
                      <a:pt x="17" y="142"/>
                    </a:lnTo>
                    <a:lnTo>
                      <a:pt x="19" y="142"/>
                    </a:lnTo>
                    <a:lnTo>
                      <a:pt x="17" y="142"/>
                    </a:lnTo>
                    <a:lnTo>
                      <a:pt x="14" y="142"/>
                    </a:lnTo>
                    <a:lnTo>
                      <a:pt x="14" y="140"/>
                    </a:lnTo>
                    <a:lnTo>
                      <a:pt x="14" y="138"/>
                    </a:lnTo>
                    <a:lnTo>
                      <a:pt x="17" y="138"/>
                    </a:lnTo>
                    <a:lnTo>
                      <a:pt x="17" y="135"/>
                    </a:lnTo>
                    <a:lnTo>
                      <a:pt x="19" y="135"/>
                    </a:lnTo>
                    <a:lnTo>
                      <a:pt x="17" y="135"/>
                    </a:lnTo>
                    <a:lnTo>
                      <a:pt x="14" y="135"/>
                    </a:lnTo>
                    <a:lnTo>
                      <a:pt x="17" y="135"/>
                    </a:lnTo>
                    <a:lnTo>
                      <a:pt x="17" y="138"/>
                    </a:lnTo>
                    <a:lnTo>
                      <a:pt x="14" y="138"/>
                    </a:lnTo>
                    <a:lnTo>
                      <a:pt x="12" y="138"/>
                    </a:lnTo>
                    <a:lnTo>
                      <a:pt x="14" y="140"/>
                    </a:lnTo>
                    <a:lnTo>
                      <a:pt x="12" y="140"/>
                    </a:lnTo>
                    <a:lnTo>
                      <a:pt x="14" y="140"/>
                    </a:lnTo>
                    <a:lnTo>
                      <a:pt x="14" y="142"/>
                    </a:lnTo>
                    <a:lnTo>
                      <a:pt x="14" y="140"/>
                    </a:lnTo>
                    <a:lnTo>
                      <a:pt x="14" y="142"/>
                    </a:lnTo>
                    <a:lnTo>
                      <a:pt x="14" y="140"/>
                    </a:lnTo>
                    <a:lnTo>
                      <a:pt x="14" y="142"/>
                    </a:lnTo>
                    <a:lnTo>
                      <a:pt x="17" y="142"/>
                    </a:lnTo>
                    <a:lnTo>
                      <a:pt x="14" y="142"/>
                    </a:lnTo>
                    <a:lnTo>
                      <a:pt x="14" y="145"/>
                    </a:lnTo>
                    <a:lnTo>
                      <a:pt x="17" y="145"/>
                    </a:lnTo>
                    <a:lnTo>
                      <a:pt x="14" y="145"/>
                    </a:lnTo>
                    <a:lnTo>
                      <a:pt x="12" y="145"/>
                    </a:lnTo>
                    <a:lnTo>
                      <a:pt x="12" y="147"/>
                    </a:lnTo>
                    <a:lnTo>
                      <a:pt x="14" y="147"/>
                    </a:lnTo>
                    <a:lnTo>
                      <a:pt x="12" y="147"/>
                    </a:lnTo>
                    <a:lnTo>
                      <a:pt x="12" y="150"/>
                    </a:lnTo>
                    <a:lnTo>
                      <a:pt x="9" y="150"/>
                    </a:lnTo>
                    <a:lnTo>
                      <a:pt x="12" y="150"/>
                    </a:lnTo>
                    <a:lnTo>
                      <a:pt x="9" y="150"/>
                    </a:lnTo>
                    <a:lnTo>
                      <a:pt x="12" y="150"/>
                    </a:lnTo>
                    <a:lnTo>
                      <a:pt x="9" y="147"/>
                    </a:lnTo>
                    <a:lnTo>
                      <a:pt x="9" y="150"/>
                    </a:lnTo>
                    <a:lnTo>
                      <a:pt x="7" y="150"/>
                    </a:lnTo>
                    <a:lnTo>
                      <a:pt x="7" y="152"/>
                    </a:lnTo>
                    <a:lnTo>
                      <a:pt x="9" y="152"/>
                    </a:lnTo>
                    <a:lnTo>
                      <a:pt x="7" y="152"/>
                    </a:lnTo>
                    <a:lnTo>
                      <a:pt x="5" y="152"/>
                    </a:lnTo>
                    <a:lnTo>
                      <a:pt x="7" y="152"/>
                    </a:lnTo>
                    <a:lnTo>
                      <a:pt x="5" y="152"/>
                    </a:lnTo>
                    <a:lnTo>
                      <a:pt x="2" y="150"/>
                    </a:lnTo>
                    <a:lnTo>
                      <a:pt x="0" y="150"/>
                    </a:lnTo>
                    <a:lnTo>
                      <a:pt x="0" y="147"/>
                    </a:lnTo>
                    <a:lnTo>
                      <a:pt x="2" y="147"/>
                    </a:lnTo>
                    <a:lnTo>
                      <a:pt x="2" y="150"/>
                    </a:lnTo>
                    <a:lnTo>
                      <a:pt x="2" y="147"/>
                    </a:lnTo>
                    <a:lnTo>
                      <a:pt x="5" y="147"/>
                    </a:lnTo>
                    <a:lnTo>
                      <a:pt x="5" y="145"/>
                    </a:lnTo>
                    <a:lnTo>
                      <a:pt x="7" y="145"/>
                    </a:lnTo>
                    <a:lnTo>
                      <a:pt x="7" y="142"/>
                    </a:lnTo>
                    <a:lnTo>
                      <a:pt x="9" y="145"/>
                    </a:lnTo>
                    <a:lnTo>
                      <a:pt x="12" y="145"/>
                    </a:lnTo>
                    <a:lnTo>
                      <a:pt x="9" y="142"/>
                    </a:lnTo>
                    <a:lnTo>
                      <a:pt x="7" y="142"/>
                    </a:lnTo>
                    <a:lnTo>
                      <a:pt x="5" y="140"/>
                    </a:lnTo>
                    <a:lnTo>
                      <a:pt x="5" y="142"/>
                    </a:lnTo>
                    <a:lnTo>
                      <a:pt x="5" y="140"/>
                    </a:lnTo>
                    <a:lnTo>
                      <a:pt x="5" y="142"/>
                    </a:lnTo>
                    <a:lnTo>
                      <a:pt x="5" y="140"/>
                    </a:lnTo>
                    <a:lnTo>
                      <a:pt x="5" y="142"/>
                    </a:lnTo>
                    <a:lnTo>
                      <a:pt x="5" y="140"/>
                    </a:lnTo>
                    <a:lnTo>
                      <a:pt x="2" y="140"/>
                    </a:lnTo>
                    <a:lnTo>
                      <a:pt x="2" y="138"/>
                    </a:lnTo>
                    <a:lnTo>
                      <a:pt x="5" y="138"/>
                    </a:lnTo>
                    <a:lnTo>
                      <a:pt x="7" y="138"/>
                    </a:lnTo>
                    <a:lnTo>
                      <a:pt x="7" y="135"/>
                    </a:lnTo>
                    <a:lnTo>
                      <a:pt x="5" y="135"/>
                    </a:lnTo>
                    <a:lnTo>
                      <a:pt x="5" y="138"/>
                    </a:lnTo>
                    <a:lnTo>
                      <a:pt x="2" y="138"/>
                    </a:lnTo>
                    <a:lnTo>
                      <a:pt x="2" y="135"/>
                    </a:lnTo>
                    <a:lnTo>
                      <a:pt x="5" y="135"/>
                    </a:lnTo>
                    <a:lnTo>
                      <a:pt x="2" y="135"/>
                    </a:lnTo>
                    <a:lnTo>
                      <a:pt x="5" y="135"/>
                    </a:lnTo>
                    <a:lnTo>
                      <a:pt x="2" y="135"/>
                    </a:lnTo>
                    <a:lnTo>
                      <a:pt x="2" y="133"/>
                    </a:lnTo>
                    <a:lnTo>
                      <a:pt x="0" y="133"/>
                    </a:lnTo>
                    <a:lnTo>
                      <a:pt x="0" y="130"/>
                    </a:lnTo>
                    <a:lnTo>
                      <a:pt x="2" y="130"/>
                    </a:lnTo>
                    <a:lnTo>
                      <a:pt x="0" y="130"/>
                    </a:lnTo>
                    <a:lnTo>
                      <a:pt x="2" y="130"/>
                    </a:lnTo>
                    <a:lnTo>
                      <a:pt x="2" y="128"/>
                    </a:lnTo>
                    <a:lnTo>
                      <a:pt x="2" y="130"/>
                    </a:lnTo>
                    <a:lnTo>
                      <a:pt x="2" y="128"/>
                    </a:lnTo>
                    <a:lnTo>
                      <a:pt x="2" y="130"/>
                    </a:lnTo>
                    <a:lnTo>
                      <a:pt x="5" y="130"/>
                    </a:lnTo>
                    <a:lnTo>
                      <a:pt x="5" y="128"/>
                    </a:lnTo>
                    <a:lnTo>
                      <a:pt x="2" y="128"/>
                    </a:lnTo>
                    <a:lnTo>
                      <a:pt x="2" y="126"/>
                    </a:lnTo>
                    <a:lnTo>
                      <a:pt x="5" y="126"/>
                    </a:lnTo>
                    <a:lnTo>
                      <a:pt x="5" y="128"/>
                    </a:lnTo>
                    <a:lnTo>
                      <a:pt x="7" y="128"/>
                    </a:lnTo>
                    <a:lnTo>
                      <a:pt x="7" y="126"/>
                    </a:lnTo>
                    <a:lnTo>
                      <a:pt x="7" y="128"/>
                    </a:lnTo>
                    <a:lnTo>
                      <a:pt x="9" y="128"/>
                    </a:lnTo>
                    <a:lnTo>
                      <a:pt x="9" y="130"/>
                    </a:lnTo>
                    <a:lnTo>
                      <a:pt x="9" y="133"/>
                    </a:lnTo>
                    <a:lnTo>
                      <a:pt x="9" y="130"/>
                    </a:lnTo>
                    <a:lnTo>
                      <a:pt x="9" y="128"/>
                    </a:lnTo>
                    <a:lnTo>
                      <a:pt x="12" y="128"/>
                    </a:lnTo>
                    <a:lnTo>
                      <a:pt x="14" y="128"/>
                    </a:lnTo>
                    <a:lnTo>
                      <a:pt x="14" y="130"/>
                    </a:lnTo>
                    <a:lnTo>
                      <a:pt x="14" y="128"/>
                    </a:lnTo>
                    <a:lnTo>
                      <a:pt x="12" y="128"/>
                    </a:lnTo>
                    <a:lnTo>
                      <a:pt x="14" y="128"/>
                    </a:lnTo>
                    <a:lnTo>
                      <a:pt x="12" y="128"/>
                    </a:lnTo>
                    <a:lnTo>
                      <a:pt x="12" y="126"/>
                    </a:lnTo>
                    <a:lnTo>
                      <a:pt x="12" y="123"/>
                    </a:lnTo>
                    <a:lnTo>
                      <a:pt x="9" y="123"/>
                    </a:lnTo>
                    <a:lnTo>
                      <a:pt x="12" y="123"/>
                    </a:lnTo>
                    <a:lnTo>
                      <a:pt x="14" y="123"/>
                    </a:lnTo>
                    <a:lnTo>
                      <a:pt x="14" y="121"/>
                    </a:lnTo>
                    <a:lnTo>
                      <a:pt x="17" y="121"/>
                    </a:lnTo>
                    <a:lnTo>
                      <a:pt x="19" y="121"/>
                    </a:lnTo>
                    <a:lnTo>
                      <a:pt x="19" y="119"/>
                    </a:lnTo>
                    <a:lnTo>
                      <a:pt x="21" y="119"/>
                    </a:lnTo>
                    <a:lnTo>
                      <a:pt x="21" y="116"/>
                    </a:lnTo>
                    <a:lnTo>
                      <a:pt x="24" y="116"/>
                    </a:lnTo>
                    <a:lnTo>
                      <a:pt x="26" y="116"/>
                    </a:lnTo>
                    <a:lnTo>
                      <a:pt x="26" y="114"/>
                    </a:lnTo>
                    <a:lnTo>
                      <a:pt x="28" y="114"/>
                    </a:lnTo>
                    <a:lnTo>
                      <a:pt x="28" y="111"/>
                    </a:lnTo>
                    <a:lnTo>
                      <a:pt x="31" y="111"/>
                    </a:lnTo>
                    <a:lnTo>
                      <a:pt x="31" y="114"/>
                    </a:lnTo>
                    <a:close/>
                    <a:moveTo>
                      <a:pt x="130" y="78"/>
                    </a:moveTo>
                    <a:lnTo>
                      <a:pt x="133" y="78"/>
                    </a:lnTo>
                    <a:lnTo>
                      <a:pt x="133" y="81"/>
                    </a:lnTo>
                    <a:lnTo>
                      <a:pt x="135" y="81"/>
                    </a:lnTo>
                    <a:lnTo>
                      <a:pt x="135" y="83"/>
                    </a:lnTo>
                    <a:lnTo>
                      <a:pt x="138" y="83"/>
                    </a:lnTo>
                    <a:lnTo>
                      <a:pt x="138" y="85"/>
                    </a:lnTo>
                    <a:lnTo>
                      <a:pt x="135" y="85"/>
                    </a:lnTo>
                    <a:lnTo>
                      <a:pt x="135" y="83"/>
                    </a:lnTo>
                    <a:lnTo>
                      <a:pt x="135" y="85"/>
                    </a:lnTo>
                    <a:lnTo>
                      <a:pt x="133" y="85"/>
                    </a:lnTo>
                    <a:lnTo>
                      <a:pt x="135" y="88"/>
                    </a:lnTo>
                    <a:lnTo>
                      <a:pt x="135" y="85"/>
                    </a:lnTo>
                    <a:lnTo>
                      <a:pt x="135" y="88"/>
                    </a:lnTo>
                    <a:lnTo>
                      <a:pt x="135" y="85"/>
                    </a:lnTo>
                    <a:lnTo>
                      <a:pt x="138" y="85"/>
                    </a:lnTo>
                    <a:lnTo>
                      <a:pt x="138" y="88"/>
                    </a:lnTo>
                    <a:lnTo>
                      <a:pt x="138" y="85"/>
                    </a:lnTo>
                    <a:lnTo>
                      <a:pt x="140" y="85"/>
                    </a:lnTo>
                    <a:lnTo>
                      <a:pt x="140" y="88"/>
                    </a:lnTo>
                    <a:lnTo>
                      <a:pt x="142" y="88"/>
                    </a:lnTo>
                    <a:lnTo>
                      <a:pt x="145" y="88"/>
                    </a:lnTo>
                    <a:lnTo>
                      <a:pt x="142" y="88"/>
                    </a:lnTo>
                    <a:lnTo>
                      <a:pt x="142" y="90"/>
                    </a:lnTo>
                    <a:lnTo>
                      <a:pt x="142" y="88"/>
                    </a:lnTo>
                    <a:lnTo>
                      <a:pt x="142" y="90"/>
                    </a:lnTo>
                    <a:lnTo>
                      <a:pt x="145" y="90"/>
                    </a:lnTo>
                    <a:lnTo>
                      <a:pt x="142" y="90"/>
                    </a:lnTo>
                    <a:lnTo>
                      <a:pt x="145" y="90"/>
                    </a:lnTo>
                    <a:lnTo>
                      <a:pt x="145" y="88"/>
                    </a:lnTo>
                    <a:lnTo>
                      <a:pt x="147" y="88"/>
                    </a:lnTo>
                    <a:lnTo>
                      <a:pt x="147" y="90"/>
                    </a:lnTo>
                    <a:lnTo>
                      <a:pt x="145" y="90"/>
                    </a:lnTo>
                    <a:lnTo>
                      <a:pt x="142" y="92"/>
                    </a:lnTo>
                    <a:lnTo>
                      <a:pt x="140" y="92"/>
                    </a:lnTo>
                    <a:lnTo>
                      <a:pt x="140" y="95"/>
                    </a:lnTo>
                    <a:lnTo>
                      <a:pt x="142" y="95"/>
                    </a:lnTo>
                    <a:lnTo>
                      <a:pt x="140" y="95"/>
                    </a:lnTo>
                    <a:lnTo>
                      <a:pt x="140" y="97"/>
                    </a:lnTo>
                    <a:lnTo>
                      <a:pt x="140" y="95"/>
                    </a:lnTo>
                    <a:lnTo>
                      <a:pt x="140" y="97"/>
                    </a:lnTo>
                    <a:lnTo>
                      <a:pt x="140" y="100"/>
                    </a:lnTo>
                    <a:lnTo>
                      <a:pt x="138" y="100"/>
                    </a:lnTo>
                    <a:lnTo>
                      <a:pt x="138" y="97"/>
                    </a:lnTo>
                    <a:lnTo>
                      <a:pt x="135" y="97"/>
                    </a:lnTo>
                    <a:lnTo>
                      <a:pt x="138" y="97"/>
                    </a:lnTo>
                    <a:lnTo>
                      <a:pt x="138" y="95"/>
                    </a:lnTo>
                    <a:lnTo>
                      <a:pt x="138" y="97"/>
                    </a:lnTo>
                    <a:lnTo>
                      <a:pt x="138" y="95"/>
                    </a:lnTo>
                    <a:lnTo>
                      <a:pt x="135" y="95"/>
                    </a:lnTo>
                    <a:lnTo>
                      <a:pt x="135" y="97"/>
                    </a:lnTo>
                    <a:lnTo>
                      <a:pt x="135" y="95"/>
                    </a:lnTo>
                    <a:lnTo>
                      <a:pt x="138" y="95"/>
                    </a:lnTo>
                    <a:lnTo>
                      <a:pt x="140" y="95"/>
                    </a:lnTo>
                    <a:lnTo>
                      <a:pt x="138" y="95"/>
                    </a:lnTo>
                    <a:lnTo>
                      <a:pt x="140" y="95"/>
                    </a:lnTo>
                    <a:lnTo>
                      <a:pt x="140" y="92"/>
                    </a:lnTo>
                    <a:lnTo>
                      <a:pt x="140" y="90"/>
                    </a:lnTo>
                    <a:lnTo>
                      <a:pt x="138" y="90"/>
                    </a:lnTo>
                    <a:lnTo>
                      <a:pt x="138" y="88"/>
                    </a:lnTo>
                    <a:lnTo>
                      <a:pt x="138" y="90"/>
                    </a:lnTo>
                    <a:lnTo>
                      <a:pt x="135" y="90"/>
                    </a:lnTo>
                    <a:lnTo>
                      <a:pt x="133" y="90"/>
                    </a:lnTo>
                    <a:lnTo>
                      <a:pt x="130" y="90"/>
                    </a:lnTo>
                    <a:lnTo>
                      <a:pt x="128" y="90"/>
                    </a:lnTo>
                    <a:lnTo>
                      <a:pt x="128" y="88"/>
                    </a:lnTo>
                    <a:lnTo>
                      <a:pt x="130" y="88"/>
                    </a:lnTo>
                    <a:lnTo>
                      <a:pt x="128" y="88"/>
                    </a:lnTo>
                    <a:lnTo>
                      <a:pt x="130" y="88"/>
                    </a:lnTo>
                    <a:lnTo>
                      <a:pt x="130" y="85"/>
                    </a:lnTo>
                    <a:lnTo>
                      <a:pt x="128" y="85"/>
                    </a:lnTo>
                    <a:lnTo>
                      <a:pt x="130" y="85"/>
                    </a:lnTo>
                    <a:lnTo>
                      <a:pt x="130" y="83"/>
                    </a:lnTo>
                    <a:lnTo>
                      <a:pt x="128" y="83"/>
                    </a:lnTo>
                    <a:lnTo>
                      <a:pt x="128" y="85"/>
                    </a:lnTo>
                    <a:lnTo>
                      <a:pt x="130" y="85"/>
                    </a:lnTo>
                    <a:lnTo>
                      <a:pt x="130" y="88"/>
                    </a:lnTo>
                    <a:lnTo>
                      <a:pt x="130" y="85"/>
                    </a:lnTo>
                    <a:lnTo>
                      <a:pt x="128" y="85"/>
                    </a:lnTo>
                    <a:lnTo>
                      <a:pt x="128" y="88"/>
                    </a:lnTo>
                    <a:lnTo>
                      <a:pt x="128" y="90"/>
                    </a:lnTo>
                    <a:lnTo>
                      <a:pt x="126" y="90"/>
                    </a:lnTo>
                    <a:lnTo>
                      <a:pt x="126" y="88"/>
                    </a:lnTo>
                    <a:lnTo>
                      <a:pt x="126" y="85"/>
                    </a:lnTo>
                    <a:lnTo>
                      <a:pt x="126" y="83"/>
                    </a:lnTo>
                    <a:lnTo>
                      <a:pt x="126" y="81"/>
                    </a:lnTo>
                    <a:lnTo>
                      <a:pt x="126" y="78"/>
                    </a:lnTo>
                    <a:lnTo>
                      <a:pt x="128" y="78"/>
                    </a:lnTo>
                    <a:lnTo>
                      <a:pt x="130" y="78"/>
                    </a:lnTo>
                    <a:close/>
                    <a:moveTo>
                      <a:pt x="192" y="0"/>
                    </a:moveTo>
                    <a:lnTo>
                      <a:pt x="192" y="2"/>
                    </a:lnTo>
                    <a:lnTo>
                      <a:pt x="192" y="5"/>
                    </a:lnTo>
                    <a:lnTo>
                      <a:pt x="192" y="7"/>
                    </a:lnTo>
                    <a:lnTo>
                      <a:pt x="192" y="9"/>
                    </a:lnTo>
                    <a:lnTo>
                      <a:pt x="192" y="12"/>
                    </a:lnTo>
                    <a:lnTo>
                      <a:pt x="190" y="12"/>
                    </a:lnTo>
                    <a:lnTo>
                      <a:pt x="192" y="12"/>
                    </a:lnTo>
                    <a:lnTo>
                      <a:pt x="190" y="12"/>
                    </a:lnTo>
                    <a:lnTo>
                      <a:pt x="192" y="12"/>
                    </a:lnTo>
                    <a:lnTo>
                      <a:pt x="190" y="12"/>
                    </a:lnTo>
                    <a:lnTo>
                      <a:pt x="192" y="12"/>
                    </a:lnTo>
                    <a:lnTo>
                      <a:pt x="192" y="9"/>
                    </a:lnTo>
                    <a:lnTo>
                      <a:pt x="194" y="9"/>
                    </a:lnTo>
                    <a:lnTo>
                      <a:pt x="192" y="9"/>
                    </a:lnTo>
                    <a:lnTo>
                      <a:pt x="194" y="9"/>
                    </a:lnTo>
                    <a:lnTo>
                      <a:pt x="194" y="7"/>
                    </a:lnTo>
                    <a:lnTo>
                      <a:pt x="197" y="7"/>
                    </a:lnTo>
                    <a:lnTo>
                      <a:pt x="197" y="9"/>
                    </a:lnTo>
                    <a:lnTo>
                      <a:pt x="197" y="12"/>
                    </a:lnTo>
                    <a:lnTo>
                      <a:pt x="194" y="12"/>
                    </a:lnTo>
                    <a:lnTo>
                      <a:pt x="197" y="12"/>
                    </a:lnTo>
                    <a:lnTo>
                      <a:pt x="194" y="12"/>
                    </a:lnTo>
                    <a:lnTo>
                      <a:pt x="197" y="12"/>
                    </a:lnTo>
                    <a:lnTo>
                      <a:pt x="197" y="14"/>
                    </a:lnTo>
                    <a:lnTo>
                      <a:pt x="197" y="12"/>
                    </a:lnTo>
                    <a:lnTo>
                      <a:pt x="199" y="12"/>
                    </a:lnTo>
                    <a:lnTo>
                      <a:pt x="199" y="9"/>
                    </a:lnTo>
                    <a:lnTo>
                      <a:pt x="202" y="9"/>
                    </a:lnTo>
                    <a:lnTo>
                      <a:pt x="202" y="12"/>
                    </a:lnTo>
                    <a:lnTo>
                      <a:pt x="199" y="12"/>
                    </a:lnTo>
                    <a:lnTo>
                      <a:pt x="199" y="14"/>
                    </a:lnTo>
                    <a:lnTo>
                      <a:pt x="199" y="12"/>
                    </a:lnTo>
                    <a:lnTo>
                      <a:pt x="199" y="14"/>
                    </a:lnTo>
                    <a:lnTo>
                      <a:pt x="199" y="12"/>
                    </a:lnTo>
                    <a:lnTo>
                      <a:pt x="202" y="14"/>
                    </a:lnTo>
                    <a:lnTo>
                      <a:pt x="199" y="14"/>
                    </a:lnTo>
                    <a:lnTo>
                      <a:pt x="202" y="14"/>
                    </a:lnTo>
                    <a:lnTo>
                      <a:pt x="199" y="14"/>
                    </a:lnTo>
                    <a:lnTo>
                      <a:pt x="197" y="14"/>
                    </a:lnTo>
                    <a:lnTo>
                      <a:pt x="197" y="16"/>
                    </a:lnTo>
                    <a:lnTo>
                      <a:pt x="199" y="16"/>
                    </a:lnTo>
                    <a:lnTo>
                      <a:pt x="199" y="19"/>
                    </a:lnTo>
                    <a:lnTo>
                      <a:pt x="197" y="19"/>
                    </a:lnTo>
                    <a:lnTo>
                      <a:pt x="199" y="19"/>
                    </a:lnTo>
                    <a:lnTo>
                      <a:pt x="197" y="19"/>
                    </a:lnTo>
                    <a:lnTo>
                      <a:pt x="199" y="19"/>
                    </a:lnTo>
                    <a:lnTo>
                      <a:pt x="197" y="21"/>
                    </a:lnTo>
                    <a:lnTo>
                      <a:pt x="199" y="21"/>
                    </a:lnTo>
                    <a:lnTo>
                      <a:pt x="197" y="21"/>
                    </a:lnTo>
                    <a:lnTo>
                      <a:pt x="197" y="19"/>
                    </a:lnTo>
                    <a:lnTo>
                      <a:pt x="197" y="21"/>
                    </a:lnTo>
                    <a:lnTo>
                      <a:pt x="194" y="21"/>
                    </a:lnTo>
                    <a:lnTo>
                      <a:pt x="197" y="21"/>
                    </a:lnTo>
                    <a:lnTo>
                      <a:pt x="197" y="24"/>
                    </a:lnTo>
                    <a:lnTo>
                      <a:pt x="197" y="21"/>
                    </a:lnTo>
                    <a:lnTo>
                      <a:pt x="197" y="24"/>
                    </a:lnTo>
                    <a:lnTo>
                      <a:pt x="199" y="24"/>
                    </a:lnTo>
                    <a:lnTo>
                      <a:pt x="197" y="24"/>
                    </a:lnTo>
                    <a:lnTo>
                      <a:pt x="197" y="26"/>
                    </a:lnTo>
                    <a:lnTo>
                      <a:pt x="199" y="26"/>
                    </a:lnTo>
                    <a:lnTo>
                      <a:pt x="197" y="26"/>
                    </a:lnTo>
                    <a:lnTo>
                      <a:pt x="197" y="28"/>
                    </a:lnTo>
                    <a:lnTo>
                      <a:pt x="197" y="26"/>
                    </a:lnTo>
                    <a:lnTo>
                      <a:pt x="197" y="28"/>
                    </a:lnTo>
                    <a:lnTo>
                      <a:pt x="194" y="28"/>
                    </a:lnTo>
                    <a:lnTo>
                      <a:pt x="197" y="28"/>
                    </a:lnTo>
                    <a:lnTo>
                      <a:pt x="197" y="31"/>
                    </a:lnTo>
                    <a:lnTo>
                      <a:pt x="194" y="31"/>
                    </a:lnTo>
                    <a:lnTo>
                      <a:pt x="194" y="33"/>
                    </a:lnTo>
                    <a:lnTo>
                      <a:pt x="197" y="33"/>
                    </a:lnTo>
                    <a:lnTo>
                      <a:pt x="197" y="35"/>
                    </a:lnTo>
                    <a:lnTo>
                      <a:pt x="194" y="35"/>
                    </a:lnTo>
                    <a:lnTo>
                      <a:pt x="194" y="33"/>
                    </a:lnTo>
                    <a:lnTo>
                      <a:pt x="194" y="35"/>
                    </a:lnTo>
                    <a:lnTo>
                      <a:pt x="194" y="33"/>
                    </a:lnTo>
                    <a:lnTo>
                      <a:pt x="194" y="35"/>
                    </a:lnTo>
                    <a:lnTo>
                      <a:pt x="194" y="38"/>
                    </a:lnTo>
                    <a:lnTo>
                      <a:pt x="194" y="40"/>
                    </a:lnTo>
                    <a:lnTo>
                      <a:pt x="192" y="40"/>
                    </a:lnTo>
                    <a:lnTo>
                      <a:pt x="194" y="40"/>
                    </a:lnTo>
                    <a:lnTo>
                      <a:pt x="194" y="43"/>
                    </a:lnTo>
                    <a:lnTo>
                      <a:pt x="194" y="40"/>
                    </a:lnTo>
                    <a:lnTo>
                      <a:pt x="192" y="40"/>
                    </a:lnTo>
                    <a:lnTo>
                      <a:pt x="192" y="38"/>
                    </a:lnTo>
                    <a:lnTo>
                      <a:pt x="192" y="40"/>
                    </a:lnTo>
                    <a:lnTo>
                      <a:pt x="190" y="40"/>
                    </a:lnTo>
                    <a:lnTo>
                      <a:pt x="190" y="38"/>
                    </a:lnTo>
                    <a:lnTo>
                      <a:pt x="190" y="35"/>
                    </a:lnTo>
                    <a:lnTo>
                      <a:pt x="192" y="35"/>
                    </a:lnTo>
                    <a:lnTo>
                      <a:pt x="190" y="35"/>
                    </a:lnTo>
                    <a:lnTo>
                      <a:pt x="192" y="35"/>
                    </a:lnTo>
                    <a:lnTo>
                      <a:pt x="192" y="33"/>
                    </a:lnTo>
                    <a:lnTo>
                      <a:pt x="192" y="31"/>
                    </a:lnTo>
                    <a:lnTo>
                      <a:pt x="194" y="28"/>
                    </a:lnTo>
                    <a:lnTo>
                      <a:pt x="194" y="26"/>
                    </a:lnTo>
                    <a:lnTo>
                      <a:pt x="192" y="26"/>
                    </a:lnTo>
                    <a:lnTo>
                      <a:pt x="192" y="24"/>
                    </a:lnTo>
                    <a:lnTo>
                      <a:pt x="194" y="24"/>
                    </a:lnTo>
                    <a:lnTo>
                      <a:pt x="192" y="24"/>
                    </a:lnTo>
                    <a:lnTo>
                      <a:pt x="192" y="26"/>
                    </a:lnTo>
                    <a:lnTo>
                      <a:pt x="192" y="24"/>
                    </a:lnTo>
                    <a:lnTo>
                      <a:pt x="192" y="21"/>
                    </a:lnTo>
                    <a:lnTo>
                      <a:pt x="192" y="24"/>
                    </a:lnTo>
                    <a:lnTo>
                      <a:pt x="192" y="26"/>
                    </a:lnTo>
                    <a:lnTo>
                      <a:pt x="192" y="24"/>
                    </a:lnTo>
                    <a:lnTo>
                      <a:pt x="192" y="21"/>
                    </a:lnTo>
                    <a:lnTo>
                      <a:pt x="192" y="24"/>
                    </a:lnTo>
                    <a:lnTo>
                      <a:pt x="192" y="21"/>
                    </a:lnTo>
                    <a:lnTo>
                      <a:pt x="190" y="21"/>
                    </a:lnTo>
                    <a:lnTo>
                      <a:pt x="192" y="21"/>
                    </a:lnTo>
                    <a:lnTo>
                      <a:pt x="190" y="21"/>
                    </a:lnTo>
                    <a:lnTo>
                      <a:pt x="192" y="21"/>
                    </a:lnTo>
                    <a:lnTo>
                      <a:pt x="190" y="21"/>
                    </a:lnTo>
                    <a:lnTo>
                      <a:pt x="190" y="19"/>
                    </a:lnTo>
                    <a:lnTo>
                      <a:pt x="190" y="21"/>
                    </a:lnTo>
                    <a:lnTo>
                      <a:pt x="192" y="21"/>
                    </a:lnTo>
                    <a:lnTo>
                      <a:pt x="192" y="24"/>
                    </a:lnTo>
                    <a:lnTo>
                      <a:pt x="190" y="24"/>
                    </a:lnTo>
                    <a:lnTo>
                      <a:pt x="192" y="24"/>
                    </a:lnTo>
                    <a:lnTo>
                      <a:pt x="190" y="24"/>
                    </a:lnTo>
                    <a:lnTo>
                      <a:pt x="190" y="21"/>
                    </a:lnTo>
                    <a:lnTo>
                      <a:pt x="190" y="24"/>
                    </a:lnTo>
                    <a:lnTo>
                      <a:pt x="190" y="21"/>
                    </a:lnTo>
                    <a:lnTo>
                      <a:pt x="190" y="24"/>
                    </a:lnTo>
                    <a:lnTo>
                      <a:pt x="187" y="24"/>
                    </a:lnTo>
                    <a:lnTo>
                      <a:pt x="190" y="24"/>
                    </a:lnTo>
                    <a:lnTo>
                      <a:pt x="187" y="24"/>
                    </a:lnTo>
                    <a:lnTo>
                      <a:pt x="187" y="26"/>
                    </a:lnTo>
                    <a:lnTo>
                      <a:pt x="187" y="24"/>
                    </a:lnTo>
                    <a:lnTo>
                      <a:pt x="187" y="26"/>
                    </a:lnTo>
                    <a:lnTo>
                      <a:pt x="185" y="26"/>
                    </a:lnTo>
                    <a:lnTo>
                      <a:pt x="185" y="24"/>
                    </a:lnTo>
                    <a:lnTo>
                      <a:pt x="187" y="24"/>
                    </a:lnTo>
                    <a:lnTo>
                      <a:pt x="187" y="21"/>
                    </a:lnTo>
                    <a:lnTo>
                      <a:pt x="185" y="21"/>
                    </a:lnTo>
                    <a:lnTo>
                      <a:pt x="187" y="21"/>
                    </a:lnTo>
                    <a:lnTo>
                      <a:pt x="185" y="21"/>
                    </a:lnTo>
                    <a:lnTo>
                      <a:pt x="187" y="21"/>
                    </a:lnTo>
                    <a:lnTo>
                      <a:pt x="185" y="21"/>
                    </a:lnTo>
                    <a:lnTo>
                      <a:pt x="185" y="24"/>
                    </a:lnTo>
                    <a:lnTo>
                      <a:pt x="185" y="21"/>
                    </a:lnTo>
                    <a:lnTo>
                      <a:pt x="183" y="21"/>
                    </a:lnTo>
                    <a:lnTo>
                      <a:pt x="183" y="24"/>
                    </a:lnTo>
                    <a:lnTo>
                      <a:pt x="183" y="21"/>
                    </a:lnTo>
                    <a:lnTo>
                      <a:pt x="180" y="21"/>
                    </a:lnTo>
                    <a:lnTo>
                      <a:pt x="183" y="21"/>
                    </a:lnTo>
                    <a:lnTo>
                      <a:pt x="180" y="21"/>
                    </a:lnTo>
                    <a:lnTo>
                      <a:pt x="180" y="19"/>
                    </a:lnTo>
                    <a:lnTo>
                      <a:pt x="180" y="21"/>
                    </a:lnTo>
                    <a:lnTo>
                      <a:pt x="180" y="19"/>
                    </a:lnTo>
                    <a:lnTo>
                      <a:pt x="180" y="16"/>
                    </a:lnTo>
                    <a:lnTo>
                      <a:pt x="183" y="16"/>
                    </a:lnTo>
                    <a:lnTo>
                      <a:pt x="183" y="19"/>
                    </a:lnTo>
                    <a:lnTo>
                      <a:pt x="185" y="19"/>
                    </a:lnTo>
                    <a:lnTo>
                      <a:pt x="183" y="19"/>
                    </a:lnTo>
                    <a:lnTo>
                      <a:pt x="185" y="19"/>
                    </a:lnTo>
                    <a:lnTo>
                      <a:pt x="183" y="16"/>
                    </a:lnTo>
                    <a:lnTo>
                      <a:pt x="185" y="16"/>
                    </a:lnTo>
                    <a:lnTo>
                      <a:pt x="185" y="19"/>
                    </a:lnTo>
                    <a:lnTo>
                      <a:pt x="185" y="16"/>
                    </a:lnTo>
                    <a:lnTo>
                      <a:pt x="187" y="16"/>
                    </a:lnTo>
                    <a:lnTo>
                      <a:pt x="187" y="19"/>
                    </a:lnTo>
                    <a:lnTo>
                      <a:pt x="187" y="16"/>
                    </a:lnTo>
                    <a:lnTo>
                      <a:pt x="187" y="19"/>
                    </a:lnTo>
                    <a:lnTo>
                      <a:pt x="187" y="16"/>
                    </a:lnTo>
                    <a:lnTo>
                      <a:pt x="187" y="19"/>
                    </a:lnTo>
                    <a:lnTo>
                      <a:pt x="187" y="16"/>
                    </a:lnTo>
                    <a:lnTo>
                      <a:pt x="190" y="16"/>
                    </a:lnTo>
                    <a:lnTo>
                      <a:pt x="187" y="16"/>
                    </a:lnTo>
                    <a:lnTo>
                      <a:pt x="190" y="16"/>
                    </a:lnTo>
                    <a:lnTo>
                      <a:pt x="190" y="19"/>
                    </a:lnTo>
                    <a:lnTo>
                      <a:pt x="190" y="16"/>
                    </a:lnTo>
                    <a:lnTo>
                      <a:pt x="192" y="16"/>
                    </a:lnTo>
                    <a:lnTo>
                      <a:pt x="190" y="16"/>
                    </a:lnTo>
                    <a:lnTo>
                      <a:pt x="190" y="14"/>
                    </a:lnTo>
                    <a:lnTo>
                      <a:pt x="192" y="16"/>
                    </a:lnTo>
                    <a:lnTo>
                      <a:pt x="192" y="14"/>
                    </a:lnTo>
                    <a:lnTo>
                      <a:pt x="192" y="16"/>
                    </a:lnTo>
                    <a:lnTo>
                      <a:pt x="192" y="14"/>
                    </a:lnTo>
                    <a:lnTo>
                      <a:pt x="194" y="14"/>
                    </a:lnTo>
                    <a:lnTo>
                      <a:pt x="192" y="14"/>
                    </a:lnTo>
                    <a:lnTo>
                      <a:pt x="190" y="14"/>
                    </a:lnTo>
                    <a:lnTo>
                      <a:pt x="192" y="14"/>
                    </a:lnTo>
                    <a:lnTo>
                      <a:pt x="192" y="12"/>
                    </a:lnTo>
                    <a:lnTo>
                      <a:pt x="190" y="12"/>
                    </a:lnTo>
                    <a:lnTo>
                      <a:pt x="190" y="14"/>
                    </a:lnTo>
                    <a:lnTo>
                      <a:pt x="190" y="12"/>
                    </a:lnTo>
                    <a:lnTo>
                      <a:pt x="187" y="12"/>
                    </a:lnTo>
                    <a:lnTo>
                      <a:pt x="187" y="9"/>
                    </a:lnTo>
                    <a:lnTo>
                      <a:pt x="190" y="9"/>
                    </a:lnTo>
                    <a:lnTo>
                      <a:pt x="187" y="9"/>
                    </a:lnTo>
                    <a:lnTo>
                      <a:pt x="187" y="7"/>
                    </a:lnTo>
                    <a:lnTo>
                      <a:pt x="187" y="9"/>
                    </a:lnTo>
                    <a:lnTo>
                      <a:pt x="185" y="9"/>
                    </a:lnTo>
                    <a:lnTo>
                      <a:pt x="187" y="9"/>
                    </a:lnTo>
                    <a:lnTo>
                      <a:pt x="187" y="7"/>
                    </a:lnTo>
                    <a:lnTo>
                      <a:pt x="185" y="7"/>
                    </a:lnTo>
                    <a:lnTo>
                      <a:pt x="185" y="9"/>
                    </a:lnTo>
                    <a:lnTo>
                      <a:pt x="185" y="7"/>
                    </a:lnTo>
                    <a:lnTo>
                      <a:pt x="183" y="7"/>
                    </a:lnTo>
                    <a:lnTo>
                      <a:pt x="183" y="9"/>
                    </a:lnTo>
                    <a:lnTo>
                      <a:pt x="183" y="7"/>
                    </a:lnTo>
                    <a:lnTo>
                      <a:pt x="185" y="7"/>
                    </a:lnTo>
                    <a:lnTo>
                      <a:pt x="183" y="7"/>
                    </a:lnTo>
                    <a:lnTo>
                      <a:pt x="185" y="7"/>
                    </a:lnTo>
                    <a:lnTo>
                      <a:pt x="185" y="5"/>
                    </a:lnTo>
                    <a:lnTo>
                      <a:pt x="187" y="5"/>
                    </a:lnTo>
                    <a:lnTo>
                      <a:pt x="187" y="7"/>
                    </a:lnTo>
                    <a:lnTo>
                      <a:pt x="190" y="7"/>
                    </a:lnTo>
                    <a:lnTo>
                      <a:pt x="187" y="7"/>
                    </a:lnTo>
                    <a:lnTo>
                      <a:pt x="187" y="5"/>
                    </a:lnTo>
                    <a:lnTo>
                      <a:pt x="187" y="2"/>
                    </a:lnTo>
                    <a:lnTo>
                      <a:pt x="190" y="2"/>
                    </a:lnTo>
                    <a:lnTo>
                      <a:pt x="187" y="2"/>
                    </a:lnTo>
                    <a:lnTo>
                      <a:pt x="190" y="2"/>
                    </a:lnTo>
                    <a:lnTo>
                      <a:pt x="187" y="2"/>
                    </a:lnTo>
                    <a:lnTo>
                      <a:pt x="190" y="2"/>
                    </a:lnTo>
                    <a:lnTo>
                      <a:pt x="187" y="2"/>
                    </a:lnTo>
                    <a:lnTo>
                      <a:pt x="190" y="2"/>
                    </a:lnTo>
                    <a:lnTo>
                      <a:pt x="187" y="2"/>
                    </a:lnTo>
                    <a:lnTo>
                      <a:pt x="190" y="0"/>
                    </a:lnTo>
                    <a:lnTo>
                      <a:pt x="187" y="0"/>
                    </a:lnTo>
                    <a:lnTo>
                      <a:pt x="190" y="0"/>
                    </a:lnTo>
                    <a:lnTo>
                      <a:pt x="190" y="2"/>
                    </a:lnTo>
                    <a:lnTo>
                      <a:pt x="192" y="0"/>
                    </a:lnTo>
                    <a:lnTo>
                      <a:pt x="192" y="2"/>
                    </a:lnTo>
                    <a:lnTo>
                      <a:pt x="192"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18" name="Freeform 57768">
                <a:extLst>
                  <a:ext uri="{FF2B5EF4-FFF2-40B4-BE49-F238E27FC236}">
                    <a16:creationId xmlns:a16="http://schemas.microsoft.com/office/drawing/2014/main" id="{C0A88BBA-E995-46C4-8602-90354A859037}"/>
                  </a:ext>
                </a:extLst>
              </p:cNvPr>
              <p:cNvSpPr>
                <a:spLocks noEditPoints="1"/>
              </p:cNvSpPr>
              <p:nvPr/>
            </p:nvSpPr>
            <p:spPr bwMode="auto">
              <a:xfrm>
                <a:off x="2827831" y="3726038"/>
                <a:ext cx="626176" cy="842560"/>
              </a:xfrm>
              <a:custGeom>
                <a:avLst/>
                <a:gdLst>
                  <a:gd name="T0" fmla="*/ 80 w 327"/>
                  <a:gd name="T1" fmla="*/ 200 h 440"/>
                  <a:gd name="T2" fmla="*/ 88 w 327"/>
                  <a:gd name="T3" fmla="*/ 221 h 440"/>
                  <a:gd name="T4" fmla="*/ 83 w 327"/>
                  <a:gd name="T5" fmla="*/ 226 h 440"/>
                  <a:gd name="T6" fmla="*/ 50 w 327"/>
                  <a:gd name="T7" fmla="*/ 231 h 440"/>
                  <a:gd name="T8" fmla="*/ 2 w 327"/>
                  <a:gd name="T9" fmla="*/ 221 h 440"/>
                  <a:gd name="T10" fmla="*/ 28 w 327"/>
                  <a:gd name="T11" fmla="*/ 190 h 440"/>
                  <a:gd name="T12" fmla="*/ 249 w 327"/>
                  <a:gd name="T13" fmla="*/ 214 h 440"/>
                  <a:gd name="T14" fmla="*/ 258 w 327"/>
                  <a:gd name="T15" fmla="*/ 252 h 440"/>
                  <a:gd name="T16" fmla="*/ 268 w 327"/>
                  <a:gd name="T17" fmla="*/ 259 h 440"/>
                  <a:gd name="T18" fmla="*/ 284 w 327"/>
                  <a:gd name="T19" fmla="*/ 295 h 440"/>
                  <a:gd name="T20" fmla="*/ 322 w 327"/>
                  <a:gd name="T21" fmla="*/ 328 h 440"/>
                  <a:gd name="T22" fmla="*/ 306 w 327"/>
                  <a:gd name="T23" fmla="*/ 340 h 440"/>
                  <a:gd name="T24" fmla="*/ 299 w 327"/>
                  <a:gd name="T25" fmla="*/ 354 h 440"/>
                  <a:gd name="T26" fmla="*/ 273 w 327"/>
                  <a:gd name="T27" fmla="*/ 364 h 440"/>
                  <a:gd name="T28" fmla="*/ 303 w 327"/>
                  <a:gd name="T29" fmla="*/ 371 h 440"/>
                  <a:gd name="T30" fmla="*/ 275 w 327"/>
                  <a:gd name="T31" fmla="*/ 402 h 440"/>
                  <a:gd name="T32" fmla="*/ 232 w 327"/>
                  <a:gd name="T33" fmla="*/ 395 h 440"/>
                  <a:gd name="T34" fmla="*/ 201 w 327"/>
                  <a:gd name="T35" fmla="*/ 404 h 440"/>
                  <a:gd name="T36" fmla="*/ 154 w 327"/>
                  <a:gd name="T37" fmla="*/ 407 h 440"/>
                  <a:gd name="T38" fmla="*/ 144 w 327"/>
                  <a:gd name="T39" fmla="*/ 426 h 440"/>
                  <a:gd name="T40" fmla="*/ 118 w 327"/>
                  <a:gd name="T41" fmla="*/ 421 h 440"/>
                  <a:gd name="T42" fmla="*/ 102 w 327"/>
                  <a:gd name="T43" fmla="*/ 437 h 440"/>
                  <a:gd name="T44" fmla="*/ 102 w 327"/>
                  <a:gd name="T45" fmla="*/ 411 h 440"/>
                  <a:gd name="T46" fmla="*/ 133 w 327"/>
                  <a:gd name="T47" fmla="*/ 383 h 440"/>
                  <a:gd name="T48" fmla="*/ 171 w 327"/>
                  <a:gd name="T49" fmla="*/ 369 h 440"/>
                  <a:gd name="T50" fmla="*/ 168 w 327"/>
                  <a:gd name="T51" fmla="*/ 361 h 440"/>
                  <a:gd name="T52" fmla="*/ 128 w 327"/>
                  <a:gd name="T53" fmla="*/ 357 h 440"/>
                  <a:gd name="T54" fmla="*/ 109 w 327"/>
                  <a:gd name="T55" fmla="*/ 352 h 440"/>
                  <a:gd name="T56" fmla="*/ 104 w 327"/>
                  <a:gd name="T57" fmla="*/ 338 h 440"/>
                  <a:gd name="T58" fmla="*/ 135 w 327"/>
                  <a:gd name="T59" fmla="*/ 302 h 440"/>
                  <a:gd name="T60" fmla="*/ 125 w 327"/>
                  <a:gd name="T61" fmla="*/ 283 h 440"/>
                  <a:gd name="T62" fmla="*/ 166 w 327"/>
                  <a:gd name="T63" fmla="*/ 276 h 440"/>
                  <a:gd name="T64" fmla="*/ 171 w 327"/>
                  <a:gd name="T65" fmla="*/ 257 h 440"/>
                  <a:gd name="T66" fmla="*/ 173 w 327"/>
                  <a:gd name="T67" fmla="*/ 231 h 440"/>
                  <a:gd name="T68" fmla="*/ 154 w 327"/>
                  <a:gd name="T69" fmla="*/ 202 h 440"/>
                  <a:gd name="T70" fmla="*/ 142 w 327"/>
                  <a:gd name="T71" fmla="*/ 195 h 440"/>
                  <a:gd name="T72" fmla="*/ 111 w 327"/>
                  <a:gd name="T73" fmla="*/ 195 h 440"/>
                  <a:gd name="T74" fmla="*/ 111 w 327"/>
                  <a:gd name="T75" fmla="*/ 167 h 440"/>
                  <a:gd name="T76" fmla="*/ 111 w 327"/>
                  <a:gd name="T77" fmla="*/ 138 h 440"/>
                  <a:gd name="T78" fmla="*/ 95 w 327"/>
                  <a:gd name="T79" fmla="*/ 145 h 440"/>
                  <a:gd name="T80" fmla="*/ 90 w 327"/>
                  <a:gd name="T81" fmla="*/ 152 h 440"/>
                  <a:gd name="T82" fmla="*/ 83 w 327"/>
                  <a:gd name="T83" fmla="*/ 150 h 440"/>
                  <a:gd name="T84" fmla="*/ 88 w 327"/>
                  <a:gd name="T85" fmla="*/ 131 h 440"/>
                  <a:gd name="T86" fmla="*/ 102 w 327"/>
                  <a:gd name="T87" fmla="*/ 110 h 440"/>
                  <a:gd name="T88" fmla="*/ 97 w 327"/>
                  <a:gd name="T89" fmla="*/ 95 h 440"/>
                  <a:gd name="T90" fmla="*/ 73 w 327"/>
                  <a:gd name="T91" fmla="*/ 105 h 440"/>
                  <a:gd name="T92" fmla="*/ 80 w 327"/>
                  <a:gd name="T93" fmla="*/ 93 h 440"/>
                  <a:gd name="T94" fmla="*/ 88 w 327"/>
                  <a:gd name="T95" fmla="*/ 81 h 440"/>
                  <a:gd name="T96" fmla="*/ 83 w 327"/>
                  <a:gd name="T97" fmla="*/ 69 h 440"/>
                  <a:gd name="T98" fmla="*/ 80 w 327"/>
                  <a:gd name="T99" fmla="*/ 50 h 440"/>
                  <a:gd name="T100" fmla="*/ 99 w 327"/>
                  <a:gd name="T101" fmla="*/ 41 h 440"/>
                  <a:gd name="T102" fmla="*/ 99 w 327"/>
                  <a:gd name="T103" fmla="*/ 17 h 440"/>
                  <a:gd name="T104" fmla="*/ 114 w 327"/>
                  <a:gd name="T105" fmla="*/ 7 h 440"/>
                  <a:gd name="T106" fmla="*/ 152 w 327"/>
                  <a:gd name="T107" fmla="*/ 3 h 440"/>
                  <a:gd name="T108" fmla="*/ 135 w 327"/>
                  <a:gd name="T109" fmla="*/ 38 h 440"/>
                  <a:gd name="T110" fmla="*/ 135 w 327"/>
                  <a:gd name="T111" fmla="*/ 50 h 440"/>
                  <a:gd name="T112" fmla="*/ 125 w 327"/>
                  <a:gd name="T113" fmla="*/ 62 h 440"/>
                  <a:gd name="T114" fmla="*/ 178 w 327"/>
                  <a:gd name="T115" fmla="*/ 50 h 440"/>
                  <a:gd name="T116" fmla="*/ 201 w 327"/>
                  <a:gd name="T117" fmla="*/ 76 h 440"/>
                  <a:gd name="T118" fmla="*/ 161 w 327"/>
                  <a:gd name="T119" fmla="*/ 119 h 440"/>
                  <a:gd name="T120" fmla="*/ 156 w 327"/>
                  <a:gd name="T121" fmla="*/ 138 h 440"/>
                  <a:gd name="T122" fmla="*/ 182 w 327"/>
                  <a:gd name="T123" fmla="*/ 138 h 440"/>
                  <a:gd name="T124" fmla="*/ 220 w 327"/>
                  <a:gd name="T125" fmla="*/ 186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7" h="440">
                    <a:moveTo>
                      <a:pt x="237" y="397"/>
                    </a:moveTo>
                    <a:lnTo>
                      <a:pt x="237" y="399"/>
                    </a:lnTo>
                    <a:lnTo>
                      <a:pt x="235" y="399"/>
                    </a:lnTo>
                    <a:lnTo>
                      <a:pt x="235" y="397"/>
                    </a:lnTo>
                    <a:lnTo>
                      <a:pt x="237" y="397"/>
                    </a:lnTo>
                    <a:close/>
                    <a:moveTo>
                      <a:pt x="45" y="181"/>
                    </a:moveTo>
                    <a:lnTo>
                      <a:pt x="47" y="181"/>
                    </a:lnTo>
                    <a:lnTo>
                      <a:pt x="47" y="179"/>
                    </a:lnTo>
                    <a:lnTo>
                      <a:pt x="50" y="179"/>
                    </a:lnTo>
                    <a:lnTo>
                      <a:pt x="52" y="179"/>
                    </a:lnTo>
                    <a:lnTo>
                      <a:pt x="54" y="179"/>
                    </a:lnTo>
                    <a:lnTo>
                      <a:pt x="54" y="176"/>
                    </a:lnTo>
                    <a:lnTo>
                      <a:pt x="57" y="176"/>
                    </a:lnTo>
                    <a:lnTo>
                      <a:pt x="59" y="176"/>
                    </a:lnTo>
                    <a:lnTo>
                      <a:pt x="61" y="176"/>
                    </a:lnTo>
                    <a:lnTo>
                      <a:pt x="61" y="179"/>
                    </a:lnTo>
                    <a:lnTo>
                      <a:pt x="64" y="179"/>
                    </a:lnTo>
                    <a:lnTo>
                      <a:pt x="66" y="179"/>
                    </a:lnTo>
                    <a:lnTo>
                      <a:pt x="66" y="176"/>
                    </a:lnTo>
                    <a:lnTo>
                      <a:pt x="66" y="179"/>
                    </a:lnTo>
                    <a:lnTo>
                      <a:pt x="69" y="179"/>
                    </a:lnTo>
                    <a:lnTo>
                      <a:pt x="69" y="181"/>
                    </a:lnTo>
                    <a:lnTo>
                      <a:pt x="71" y="181"/>
                    </a:lnTo>
                    <a:lnTo>
                      <a:pt x="69" y="183"/>
                    </a:lnTo>
                    <a:lnTo>
                      <a:pt x="71" y="183"/>
                    </a:lnTo>
                    <a:lnTo>
                      <a:pt x="69" y="183"/>
                    </a:lnTo>
                    <a:lnTo>
                      <a:pt x="69" y="186"/>
                    </a:lnTo>
                    <a:lnTo>
                      <a:pt x="71" y="186"/>
                    </a:lnTo>
                    <a:lnTo>
                      <a:pt x="73" y="186"/>
                    </a:lnTo>
                    <a:lnTo>
                      <a:pt x="71" y="188"/>
                    </a:lnTo>
                    <a:lnTo>
                      <a:pt x="71" y="190"/>
                    </a:lnTo>
                    <a:lnTo>
                      <a:pt x="73" y="190"/>
                    </a:lnTo>
                    <a:lnTo>
                      <a:pt x="73" y="193"/>
                    </a:lnTo>
                    <a:lnTo>
                      <a:pt x="76" y="193"/>
                    </a:lnTo>
                    <a:lnTo>
                      <a:pt x="76" y="195"/>
                    </a:lnTo>
                    <a:lnTo>
                      <a:pt x="76" y="193"/>
                    </a:lnTo>
                    <a:lnTo>
                      <a:pt x="76" y="195"/>
                    </a:lnTo>
                    <a:lnTo>
                      <a:pt x="78" y="195"/>
                    </a:lnTo>
                    <a:lnTo>
                      <a:pt x="78" y="198"/>
                    </a:lnTo>
                    <a:lnTo>
                      <a:pt x="80" y="198"/>
                    </a:lnTo>
                    <a:lnTo>
                      <a:pt x="78" y="198"/>
                    </a:lnTo>
                    <a:lnTo>
                      <a:pt x="80" y="198"/>
                    </a:lnTo>
                    <a:lnTo>
                      <a:pt x="80" y="200"/>
                    </a:lnTo>
                    <a:lnTo>
                      <a:pt x="80" y="198"/>
                    </a:lnTo>
                    <a:lnTo>
                      <a:pt x="78" y="198"/>
                    </a:lnTo>
                    <a:lnTo>
                      <a:pt x="78" y="195"/>
                    </a:lnTo>
                    <a:lnTo>
                      <a:pt x="78" y="198"/>
                    </a:lnTo>
                    <a:lnTo>
                      <a:pt x="78" y="195"/>
                    </a:lnTo>
                    <a:lnTo>
                      <a:pt x="80" y="195"/>
                    </a:lnTo>
                    <a:lnTo>
                      <a:pt x="80" y="198"/>
                    </a:lnTo>
                    <a:lnTo>
                      <a:pt x="80" y="200"/>
                    </a:lnTo>
                    <a:lnTo>
                      <a:pt x="80" y="202"/>
                    </a:lnTo>
                    <a:lnTo>
                      <a:pt x="78" y="202"/>
                    </a:lnTo>
                    <a:lnTo>
                      <a:pt x="78" y="205"/>
                    </a:lnTo>
                    <a:lnTo>
                      <a:pt x="76" y="205"/>
                    </a:lnTo>
                    <a:lnTo>
                      <a:pt x="73" y="205"/>
                    </a:lnTo>
                    <a:lnTo>
                      <a:pt x="73" y="207"/>
                    </a:lnTo>
                    <a:lnTo>
                      <a:pt x="76" y="207"/>
                    </a:lnTo>
                    <a:lnTo>
                      <a:pt x="73" y="207"/>
                    </a:lnTo>
                    <a:lnTo>
                      <a:pt x="73" y="209"/>
                    </a:lnTo>
                    <a:lnTo>
                      <a:pt x="76" y="207"/>
                    </a:lnTo>
                    <a:lnTo>
                      <a:pt x="76" y="209"/>
                    </a:lnTo>
                    <a:lnTo>
                      <a:pt x="73" y="209"/>
                    </a:lnTo>
                    <a:lnTo>
                      <a:pt x="76" y="209"/>
                    </a:lnTo>
                    <a:lnTo>
                      <a:pt x="76" y="207"/>
                    </a:lnTo>
                    <a:lnTo>
                      <a:pt x="78" y="207"/>
                    </a:lnTo>
                    <a:lnTo>
                      <a:pt x="78" y="205"/>
                    </a:lnTo>
                    <a:lnTo>
                      <a:pt x="80" y="205"/>
                    </a:lnTo>
                    <a:lnTo>
                      <a:pt x="83" y="205"/>
                    </a:lnTo>
                    <a:lnTo>
                      <a:pt x="85" y="205"/>
                    </a:lnTo>
                    <a:lnTo>
                      <a:pt x="85" y="207"/>
                    </a:lnTo>
                    <a:lnTo>
                      <a:pt x="88" y="207"/>
                    </a:lnTo>
                    <a:lnTo>
                      <a:pt x="85" y="207"/>
                    </a:lnTo>
                    <a:lnTo>
                      <a:pt x="88" y="207"/>
                    </a:lnTo>
                    <a:lnTo>
                      <a:pt x="85" y="207"/>
                    </a:lnTo>
                    <a:lnTo>
                      <a:pt x="88" y="207"/>
                    </a:lnTo>
                    <a:lnTo>
                      <a:pt x="88" y="209"/>
                    </a:lnTo>
                    <a:lnTo>
                      <a:pt x="88" y="212"/>
                    </a:lnTo>
                    <a:lnTo>
                      <a:pt x="88" y="214"/>
                    </a:lnTo>
                    <a:lnTo>
                      <a:pt x="90" y="214"/>
                    </a:lnTo>
                    <a:lnTo>
                      <a:pt x="90" y="217"/>
                    </a:lnTo>
                    <a:lnTo>
                      <a:pt x="88" y="217"/>
                    </a:lnTo>
                    <a:lnTo>
                      <a:pt x="88" y="219"/>
                    </a:lnTo>
                    <a:lnTo>
                      <a:pt x="90" y="219"/>
                    </a:lnTo>
                    <a:lnTo>
                      <a:pt x="88" y="219"/>
                    </a:lnTo>
                    <a:lnTo>
                      <a:pt x="88" y="221"/>
                    </a:lnTo>
                    <a:lnTo>
                      <a:pt x="88" y="219"/>
                    </a:lnTo>
                    <a:lnTo>
                      <a:pt x="88" y="221"/>
                    </a:lnTo>
                    <a:lnTo>
                      <a:pt x="88" y="224"/>
                    </a:lnTo>
                    <a:lnTo>
                      <a:pt x="88" y="221"/>
                    </a:lnTo>
                    <a:lnTo>
                      <a:pt x="85" y="221"/>
                    </a:lnTo>
                    <a:lnTo>
                      <a:pt x="85" y="219"/>
                    </a:lnTo>
                    <a:lnTo>
                      <a:pt x="85" y="217"/>
                    </a:lnTo>
                    <a:lnTo>
                      <a:pt x="85" y="219"/>
                    </a:lnTo>
                    <a:lnTo>
                      <a:pt x="85" y="217"/>
                    </a:lnTo>
                    <a:lnTo>
                      <a:pt x="88" y="217"/>
                    </a:lnTo>
                    <a:lnTo>
                      <a:pt x="85" y="217"/>
                    </a:lnTo>
                    <a:lnTo>
                      <a:pt x="88" y="217"/>
                    </a:lnTo>
                    <a:lnTo>
                      <a:pt x="85" y="217"/>
                    </a:lnTo>
                    <a:lnTo>
                      <a:pt x="85" y="214"/>
                    </a:lnTo>
                    <a:lnTo>
                      <a:pt x="88" y="214"/>
                    </a:lnTo>
                    <a:lnTo>
                      <a:pt x="85" y="214"/>
                    </a:lnTo>
                    <a:lnTo>
                      <a:pt x="85" y="212"/>
                    </a:lnTo>
                    <a:lnTo>
                      <a:pt x="83" y="212"/>
                    </a:lnTo>
                    <a:lnTo>
                      <a:pt x="83" y="209"/>
                    </a:lnTo>
                    <a:lnTo>
                      <a:pt x="80" y="209"/>
                    </a:lnTo>
                    <a:lnTo>
                      <a:pt x="80" y="212"/>
                    </a:lnTo>
                    <a:lnTo>
                      <a:pt x="80" y="214"/>
                    </a:lnTo>
                    <a:lnTo>
                      <a:pt x="83" y="212"/>
                    </a:lnTo>
                    <a:lnTo>
                      <a:pt x="83" y="214"/>
                    </a:lnTo>
                    <a:lnTo>
                      <a:pt x="80" y="214"/>
                    </a:lnTo>
                    <a:lnTo>
                      <a:pt x="83" y="214"/>
                    </a:lnTo>
                    <a:lnTo>
                      <a:pt x="83" y="217"/>
                    </a:lnTo>
                    <a:lnTo>
                      <a:pt x="83" y="219"/>
                    </a:lnTo>
                    <a:lnTo>
                      <a:pt x="83" y="217"/>
                    </a:lnTo>
                    <a:lnTo>
                      <a:pt x="83" y="219"/>
                    </a:lnTo>
                    <a:lnTo>
                      <a:pt x="83" y="217"/>
                    </a:lnTo>
                    <a:lnTo>
                      <a:pt x="83" y="219"/>
                    </a:lnTo>
                    <a:lnTo>
                      <a:pt x="83" y="221"/>
                    </a:lnTo>
                    <a:lnTo>
                      <a:pt x="80" y="221"/>
                    </a:lnTo>
                    <a:lnTo>
                      <a:pt x="83" y="221"/>
                    </a:lnTo>
                    <a:lnTo>
                      <a:pt x="85" y="221"/>
                    </a:lnTo>
                    <a:lnTo>
                      <a:pt x="85" y="219"/>
                    </a:lnTo>
                    <a:lnTo>
                      <a:pt x="85" y="221"/>
                    </a:lnTo>
                    <a:lnTo>
                      <a:pt x="85" y="224"/>
                    </a:lnTo>
                    <a:lnTo>
                      <a:pt x="88" y="224"/>
                    </a:lnTo>
                    <a:lnTo>
                      <a:pt x="85" y="224"/>
                    </a:lnTo>
                    <a:lnTo>
                      <a:pt x="85" y="226"/>
                    </a:lnTo>
                    <a:lnTo>
                      <a:pt x="83" y="226"/>
                    </a:lnTo>
                    <a:lnTo>
                      <a:pt x="85" y="226"/>
                    </a:lnTo>
                    <a:lnTo>
                      <a:pt x="83" y="226"/>
                    </a:lnTo>
                    <a:lnTo>
                      <a:pt x="83" y="228"/>
                    </a:lnTo>
                    <a:lnTo>
                      <a:pt x="83" y="226"/>
                    </a:lnTo>
                    <a:lnTo>
                      <a:pt x="80" y="226"/>
                    </a:lnTo>
                    <a:lnTo>
                      <a:pt x="78" y="226"/>
                    </a:lnTo>
                    <a:lnTo>
                      <a:pt x="76" y="226"/>
                    </a:lnTo>
                    <a:lnTo>
                      <a:pt x="78" y="226"/>
                    </a:lnTo>
                    <a:lnTo>
                      <a:pt x="76" y="226"/>
                    </a:lnTo>
                    <a:lnTo>
                      <a:pt x="78" y="226"/>
                    </a:lnTo>
                    <a:lnTo>
                      <a:pt x="76" y="226"/>
                    </a:lnTo>
                    <a:lnTo>
                      <a:pt x="76" y="228"/>
                    </a:lnTo>
                    <a:lnTo>
                      <a:pt x="76" y="226"/>
                    </a:lnTo>
                    <a:lnTo>
                      <a:pt x="76" y="228"/>
                    </a:lnTo>
                    <a:lnTo>
                      <a:pt x="76" y="231"/>
                    </a:lnTo>
                    <a:lnTo>
                      <a:pt x="76" y="233"/>
                    </a:lnTo>
                    <a:lnTo>
                      <a:pt x="73" y="233"/>
                    </a:lnTo>
                    <a:lnTo>
                      <a:pt x="73" y="236"/>
                    </a:lnTo>
                    <a:lnTo>
                      <a:pt x="71" y="236"/>
                    </a:lnTo>
                    <a:lnTo>
                      <a:pt x="71" y="238"/>
                    </a:lnTo>
                    <a:lnTo>
                      <a:pt x="69" y="238"/>
                    </a:lnTo>
                    <a:lnTo>
                      <a:pt x="69" y="236"/>
                    </a:lnTo>
                    <a:lnTo>
                      <a:pt x="66" y="236"/>
                    </a:lnTo>
                    <a:lnTo>
                      <a:pt x="64" y="236"/>
                    </a:lnTo>
                    <a:lnTo>
                      <a:pt x="64" y="233"/>
                    </a:lnTo>
                    <a:lnTo>
                      <a:pt x="64" y="236"/>
                    </a:lnTo>
                    <a:lnTo>
                      <a:pt x="61" y="233"/>
                    </a:lnTo>
                    <a:lnTo>
                      <a:pt x="61" y="231"/>
                    </a:lnTo>
                    <a:lnTo>
                      <a:pt x="61" y="233"/>
                    </a:lnTo>
                    <a:lnTo>
                      <a:pt x="61" y="236"/>
                    </a:lnTo>
                    <a:lnTo>
                      <a:pt x="59" y="236"/>
                    </a:lnTo>
                    <a:lnTo>
                      <a:pt x="59" y="233"/>
                    </a:lnTo>
                    <a:lnTo>
                      <a:pt x="59" y="236"/>
                    </a:lnTo>
                    <a:lnTo>
                      <a:pt x="57" y="236"/>
                    </a:lnTo>
                    <a:lnTo>
                      <a:pt x="54" y="236"/>
                    </a:lnTo>
                    <a:lnTo>
                      <a:pt x="52" y="236"/>
                    </a:lnTo>
                    <a:lnTo>
                      <a:pt x="52" y="238"/>
                    </a:lnTo>
                    <a:lnTo>
                      <a:pt x="52" y="236"/>
                    </a:lnTo>
                    <a:lnTo>
                      <a:pt x="52" y="238"/>
                    </a:lnTo>
                    <a:lnTo>
                      <a:pt x="50" y="238"/>
                    </a:lnTo>
                    <a:lnTo>
                      <a:pt x="50" y="236"/>
                    </a:lnTo>
                    <a:lnTo>
                      <a:pt x="50" y="233"/>
                    </a:lnTo>
                    <a:lnTo>
                      <a:pt x="50" y="231"/>
                    </a:lnTo>
                    <a:lnTo>
                      <a:pt x="50" y="228"/>
                    </a:lnTo>
                    <a:lnTo>
                      <a:pt x="47" y="228"/>
                    </a:lnTo>
                    <a:lnTo>
                      <a:pt x="47" y="231"/>
                    </a:lnTo>
                    <a:lnTo>
                      <a:pt x="47" y="228"/>
                    </a:lnTo>
                    <a:lnTo>
                      <a:pt x="45" y="228"/>
                    </a:lnTo>
                    <a:lnTo>
                      <a:pt x="42" y="226"/>
                    </a:lnTo>
                    <a:lnTo>
                      <a:pt x="42" y="224"/>
                    </a:lnTo>
                    <a:lnTo>
                      <a:pt x="42" y="221"/>
                    </a:lnTo>
                    <a:lnTo>
                      <a:pt x="40" y="221"/>
                    </a:lnTo>
                    <a:lnTo>
                      <a:pt x="40" y="219"/>
                    </a:lnTo>
                    <a:lnTo>
                      <a:pt x="38" y="219"/>
                    </a:lnTo>
                    <a:lnTo>
                      <a:pt x="35" y="219"/>
                    </a:lnTo>
                    <a:lnTo>
                      <a:pt x="35" y="221"/>
                    </a:lnTo>
                    <a:lnTo>
                      <a:pt x="33" y="221"/>
                    </a:lnTo>
                    <a:lnTo>
                      <a:pt x="33" y="224"/>
                    </a:lnTo>
                    <a:lnTo>
                      <a:pt x="31" y="224"/>
                    </a:lnTo>
                    <a:lnTo>
                      <a:pt x="33" y="224"/>
                    </a:lnTo>
                    <a:lnTo>
                      <a:pt x="33" y="226"/>
                    </a:lnTo>
                    <a:lnTo>
                      <a:pt x="33" y="228"/>
                    </a:lnTo>
                    <a:lnTo>
                      <a:pt x="31" y="228"/>
                    </a:lnTo>
                    <a:lnTo>
                      <a:pt x="31" y="231"/>
                    </a:lnTo>
                    <a:lnTo>
                      <a:pt x="28" y="231"/>
                    </a:lnTo>
                    <a:lnTo>
                      <a:pt x="28" y="233"/>
                    </a:lnTo>
                    <a:lnTo>
                      <a:pt x="28" y="231"/>
                    </a:lnTo>
                    <a:lnTo>
                      <a:pt x="26" y="231"/>
                    </a:lnTo>
                    <a:lnTo>
                      <a:pt x="28" y="233"/>
                    </a:lnTo>
                    <a:lnTo>
                      <a:pt x="26" y="233"/>
                    </a:lnTo>
                    <a:lnTo>
                      <a:pt x="23" y="233"/>
                    </a:lnTo>
                    <a:lnTo>
                      <a:pt x="23" y="231"/>
                    </a:lnTo>
                    <a:lnTo>
                      <a:pt x="23" y="233"/>
                    </a:lnTo>
                    <a:lnTo>
                      <a:pt x="21" y="233"/>
                    </a:lnTo>
                    <a:lnTo>
                      <a:pt x="19" y="233"/>
                    </a:lnTo>
                    <a:lnTo>
                      <a:pt x="19" y="231"/>
                    </a:lnTo>
                    <a:lnTo>
                      <a:pt x="16" y="231"/>
                    </a:lnTo>
                    <a:lnTo>
                      <a:pt x="16" y="228"/>
                    </a:lnTo>
                    <a:lnTo>
                      <a:pt x="14" y="228"/>
                    </a:lnTo>
                    <a:lnTo>
                      <a:pt x="12" y="228"/>
                    </a:lnTo>
                    <a:lnTo>
                      <a:pt x="9" y="228"/>
                    </a:lnTo>
                    <a:lnTo>
                      <a:pt x="9" y="226"/>
                    </a:lnTo>
                    <a:lnTo>
                      <a:pt x="9" y="224"/>
                    </a:lnTo>
                    <a:lnTo>
                      <a:pt x="7" y="224"/>
                    </a:lnTo>
                    <a:lnTo>
                      <a:pt x="4" y="221"/>
                    </a:lnTo>
                    <a:lnTo>
                      <a:pt x="2" y="221"/>
                    </a:lnTo>
                    <a:lnTo>
                      <a:pt x="2" y="219"/>
                    </a:lnTo>
                    <a:lnTo>
                      <a:pt x="0" y="217"/>
                    </a:lnTo>
                    <a:lnTo>
                      <a:pt x="2" y="217"/>
                    </a:lnTo>
                    <a:lnTo>
                      <a:pt x="2" y="214"/>
                    </a:lnTo>
                    <a:lnTo>
                      <a:pt x="4" y="214"/>
                    </a:lnTo>
                    <a:lnTo>
                      <a:pt x="4" y="212"/>
                    </a:lnTo>
                    <a:lnTo>
                      <a:pt x="7" y="212"/>
                    </a:lnTo>
                    <a:lnTo>
                      <a:pt x="9" y="212"/>
                    </a:lnTo>
                    <a:lnTo>
                      <a:pt x="12" y="212"/>
                    </a:lnTo>
                    <a:lnTo>
                      <a:pt x="12" y="209"/>
                    </a:lnTo>
                    <a:lnTo>
                      <a:pt x="14" y="209"/>
                    </a:lnTo>
                    <a:lnTo>
                      <a:pt x="14" y="207"/>
                    </a:lnTo>
                    <a:lnTo>
                      <a:pt x="12" y="207"/>
                    </a:lnTo>
                    <a:lnTo>
                      <a:pt x="9" y="207"/>
                    </a:lnTo>
                    <a:lnTo>
                      <a:pt x="7" y="205"/>
                    </a:lnTo>
                    <a:lnTo>
                      <a:pt x="9" y="205"/>
                    </a:lnTo>
                    <a:lnTo>
                      <a:pt x="7" y="205"/>
                    </a:lnTo>
                    <a:lnTo>
                      <a:pt x="9" y="205"/>
                    </a:lnTo>
                    <a:lnTo>
                      <a:pt x="9" y="202"/>
                    </a:lnTo>
                    <a:lnTo>
                      <a:pt x="12" y="202"/>
                    </a:lnTo>
                    <a:lnTo>
                      <a:pt x="12" y="205"/>
                    </a:lnTo>
                    <a:lnTo>
                      <a:pt x="14" y="205"/>
                    </a:lnTo>
                    <a:lnTo>
                      <a:pt x="14" y="202"/>
                    </a:lnTo>
                    <a:lnTo>
                      <a:pt x="16" y="202"/>
                    </a:lnTo>
                    <a:lnTo>
                      <a:pt x="19" y="202"/>
                    </a:lnTo>
                    <a:lnTo>
                      <a:pt x="21" y="202"/>
                    </a:lnTo>
                    <a:lnTo>
                      <a:pt x="19" y="200"/>
                    </a:lnTo>
                    <a:lnTo>
                      <a:pt x="21" y="200"/>
                    </a:lnTo>
                    <a:lnTo>
                      <a:pt x="21" y="198"/>
                    </a:lnTo>
                    <a:lnTo>
                      <a:pt x="23" y="198"/>
                    </a:lnTo>
                    <a:lnTo>
                      <a:pt x="23" y="195"/>
                    </a:lnTo>
                    <a:lnTo>
                      <a:pt x="23" y="193"/>
                    </a:lnTo>
                    <a:lnTo>
                      <a:pt x="26" y="193"/>
                    </a:lnTo>
                    <a:lnTo>
                      <a:pt x="23" y="190"/>
                    </a:lnTo>
                    <a:lnTo>
                      <a:pt x="26" y="190"/>
                    </a:lnTo>
                    <a:lnTo>
                      <a:pt x="23" y="190"/>
                    </a:lnTo>
                    <a:lnTo>
                      <a:pt x="26" y="188"/>
                    </a:lnTo>
                    <a:lnTo>
                      <a:pt x="26" y="186"/>
                    </a:lnTo>
                    <a:lnTo>
                      <a:pt x="28" y="186"/>
                    </a:lnTo>
                    <a:lnTo>
                      <a:pt x="31" y="186"/>
                    </a:lnTo>
                    <a:lnTo>
                      <a:pt x="28" y="186"/>
                    </a:lnTo>
                    <a:lnTo>
                      <a:pt x="28" y="188"/>
                    </a:lnTo>
                    <a:lnTo>
                      <a:pt x="28" y="190"/>
                    </a:lnTo>
                    <a:lnTo>
                      <a:pt x="26" y="190"/>
                    </a:lnTo>
                    <a:lnTo>
                      <a:pt x="28" y="190"/>
                    </a:lnTo>
                    <a:lnTo>
                      <a:pt x="28" y="188"/>
                    </a:lnTo>
                    <a:lnTo>
                      <a:pt x="28" y="186"/>
                    </a:lnTo>
                    <a:lnTo>
                      <a:pt x="31" y="186"/>
                    </a:lnTo>
                    <a:lnTo>
                      <a:pt x="33" y="186"/>
                    </a:lnTo>
                    <a:lnTo>
                      <a:pt x="35" y="186"/>
                    </a:lnTo>
                    <a:lnTo>
                      <a:pt x="38" y="186"/>
                    </a:lnTo>
                    <a:lnTo>
                      <a:pt x="38" y="183"/>
                    </a:lnTo>
                    <a:lnTo>
                      <a:pt x="38" y="181"/>
                    </a:lnTo>
                    <a:lnTo>
                      <a:pt x="40" y="181"/>
                    </a:lnTo>
                    <a:lnTo>
                      <a:pt x="40" y="179"/>
                    </a:lnTo>
                    <a:lnTo>
                      <a:pt x="40" y="181"/>
                    </a:lnTo>
                    <a:lnTo>
                      <a:pt x="42" y="181"/>
                    </a:lnTo>
                    <a:lnTo>
                      <a:pt x="45" y="181"/>
                    </a:lnTo>
                    <a:lnTo>
                      <a:pt x="47" y="181"/>
                    </a:lnTo>
                    <a:lnTo>
                      <a:pt x="45" y="181"/>
                    </a:lnTo>
                    <a:close/>
                    <a:moveTo>
                      <a:pt x="223" y="193"/>
                    </a:moveTo>
                    <a:lnTo>
                      <a:pt x="220" y="193"/>
                    </a:lnTo>
                    <a:lnTo>
                      <a:pt x="223" y="193"/>
                    </a:lnTo>
                    <a:lnTo>
                      <a:pt x="225" y="193"/>
                    </a:lnTo>
                    <a:lnTo>
                      <a:pt x="225" y="195"/>
                    </a:lnTo>
                    <a:lnTo>
                      <a:pt x="225" y="198"/>
                    </a:lnTo>
                    <a:lnTo>
                      <a:pt x="225" y="200"/>
                    </a:lnTo>
                    <a:lnTo>
                      <a:pt x="227" y="202"/>
                    </a:lnTo>
                    <a:lnTo>
                      <a:pt x="230" y="205"/>
                    </a:lnTo>
                    <a:lnTo>
                      <a:pt x="230" y="207"/>
                    </a:lnTo>
                    <a:lnTo>
                      <a:pt x="230" y="209"/>
                    </a:lnTo>
                    <a:lnTo>
                      <a:pt x="230" y="207"/>
                    </a:lnTo>
                    <a:lnTo>
                      <a:pt x="232" y="209"/>
                    </a:lnTo>
                    <a:lnTo>
                      <a:pt x="230" y="207"/>
                    </a:lnTo>
                    <a:lnTo>
                      <a:pt x="232" y="207"/>
                    </a:lnTo>
                    <a:lnTo>
                      <a:pt x="235" y="209"/>
                    </a:lnTo>
                    <a:lnTo>
                      <a:pt x="237" y="209"/>
                    </a:lnTo>
                    <a:lnTo>
                      <a:pt x="239" y="209"/>
                    </a:lnTo>
                    <a:lnTo>
                      <a:pt x="239" y="212"/>
                    </a:lnTo>
                    <a:lnTo>
                      <a:pt x="239" y="209"/>
                    </a:lnTo>
                    <a:lnTo>
                      <a:pt x="242" y="209"/>
                    </a:lnTo>
                    <a:lnTo>
                      <a:pt x="242" y="212"/>
                    </a:lnTo>
                    <a:lnTo>
                      <a:pt x="244" y="212"/>
                    </a:lnTo>
                    <a:lnTo>
                      <a:pt x="246" y="212"/>
                    </a:lnTo>
                    <a:lnTo>
                      <a:pt x="246" y="214"/>
                    </a:lnTo>
                    <a:lnTo>
                      <a:pt x="249" y="214"/>
                    </a:lnTo>
                    <a:lnTo>
                      <a:pt x="251" y="217"/>
                    </a:lnTo>
                    <a:lnTo>
                      <a:pt x="251" y="219"/>
                    </a:lnTo>
                    <a:lnTo>
                      <a:pt x="254" y="219"/>
                    </a:lnTo>
                    <a:lnTo>
                      <a:pt x="254" y="221"/>
                    </a:lnTo>
                    <a:lnTo>
                      <a:pt x="256" y="221"/>
                    </a:lnTo>
                    <a:lnTo>
                      <a:pt x="256" y="224"/>
                    </a:lnTo>
                    <a:lnTo>
                      <a:pt x="256" y="226"/>
                    </a:lnTo>
                    <a:lnTo>
                      <a:pt x="258" y="228"/>
                    </a:lnTo>
                    <a:lnTo>
                      <a:pt x="258" y="226"/>
                    </a:lnTo>
                    <a:lnTo>
                      <a:pt x="258" y="228"/>
                    </a:lnTo>
                    <a:lnTo>
                      <a:pt x="261" y="228"/>
                    </a:lnTo>
                    <a:lnTo>
                      <a:pt x="258" y="228"/>
                    </a:lnTo>
                    <a:lnTo>
                      <a:pt x="258" y="231"/>
                    </a:lnTo>
                    <a:lnTo>
                      <a:pt x="261" y="231"/>
                    </a:lnTo>
                    <a:lnTo>
                      <a:pt x="263" y="231"/>
                    </a:lnTo>
                    <a:lnTo>
                      <a:pt x="263" y="233"/>
                    </a:lnTo>
                    <a:lnTo>
                      <a:pt x="265" y="233"/>
                    </a:lnTo>
                    <a:lnTo>
                      <a:pt x="263" y="233"/>
                    </a:lnTo>
                    <a:lnTo>
                      <a:pt x="263" y="236"/>
                    </a:lnTo>
                    <a:lnTo>
                      <a:pt x="261" y="238"/>
                    </a:lnTo>
                    <a:lnTo>
                      <a:pt x="263" y="240"/>
                    </a:lnTo>
                    <a:lnTo>
                      <a:pt x="263" y="243"/>
                    </a:lnTo>
                    <a:lnTo>
                      <a:pt x="263" y="245"/>
                    </a:lnTo>
                    <a:lnTo>
                      <a:pt x="265" y="245"/>
                    </a:lnTo>
                    <a:lnTo>
                      <a:pt x="265" y="247"/>
                    </a:lnTo>
                    <a:lnTo>
                      <a:pt x="268" y="250"/>
                    </a:lnTo>
                    <a:lnTo>
                      <a:pt x="268" y="252"/>
                    </a:lnTo>
                    <a:lnTo>
                      <a:pt x="270" y="252"/>
                    </a:lnTo>
                    <a:lnTo>
                      <a:pt x="270" y="255"/>
                    </a:lnTo>
                    <a:lnTo>
                      <a:pt x="273" y="255"/>
                    </a:lnTo>
                    <a:lnTo>
                      <a:pt x="273" y="257"/>
                    </a:lnTo>
                    <a:lnTo>
                      <a:pt x="273" y="259"/>
                    </a:lnTo>
                    <a:lnTo>
                      <a:pt x="273" y="262"/>
                    </a:lnTo>
                    <a:lnTo>
                      <a:pt x="273" y="259"/>
                    </a:lnTo>
                    <a:lnTo>
                      <a:pt x="273" y="257"/>
                    </a:lnTo>
                    <a:lnTo>
                      <a:pt x="270" y="257"/>
                    </a:lnTo>
                    <a:lnTo>
                      <a:pt x="268" y="257"/>
                    </a:lnTo>
                    <a:lnTo>
                      <a:pt x="265" y="257"/>
                    </a:lnTo>
                    <a:lnTo>
                      <a:pt x="263" y="257"/>
                    </a:lnTo>
                    <a:lnTo>
                      <a:pt x="263" y="255"/>
                    </a:lnTo>
                    <a:lnTo>
                      <a:pt x="261" y="255"/>
                    </a:lnTo>
                    <a:lnTo>
                      <a:pt x="261" y="252"/>
                    </a:lnTo>
                    <a:lnTo>
                      <a:pt x="258" y="252"/>
                    </a:lnTo>
                    <a:lnTo>
                      <a:pt x="256" y="252"/>
                    </a:lnTo>
                    <a:lnTo>
                      <a:pt x="256" y="255"/>
                    </a:lnTo>
                    <a:lnTo>
                      <a:pt x="254" y="255"/>
                    </a:lnTo>
                    <a:lnTo>
                      <a:pt x="251" y="255"/>
                    </a:lnTo>
                    <a:lnTo>
                      <a:pt x="249" y="252"/>
                    </a:lnTo>
                    <a:lnTo>
                      <a:pt x="246" y="252"/>
                    </a:lnTo>
                    <a:lnTo>
                      <a:pt x="246" y="255"/>
                    </a:lnTo>
                    <a:lnTo>
                      <a:pt x="244" y="255"/>
                    </a:lnTo>
                    <a:lnTo>
                      <a:pt x="242" y="255"/>
                    </a:lnTo>
                    <a:lnTo>
                      <a:pt x="239" y="255"/>
                    </a:lnTo>
                    <a:lnTo>
                      <a:pt x="242" y="255"/>
                    </a:lnTo>
                    <a:lnTo>
                      <a:pt x="242" y="252"/>
                    </a:lnTo>
                    <a:lnTo>
                      <a:pt x="239" y="252"/>
                    </a:lnTo>
                    <a:lnTo>
                      <a:pt x="242" y="252"/>
                    </a:lnTo>
                    <a:lnTo>
                      <a:pt x="242" y="255"/>
                    </a:lnTo>
                    <a:lnTo>
                      <a:pt x="239" y="255"/>
                    </a:lnTo>
                    <a:lnTo>
                      <a:pt x="242" y="255"/>
                    </a:lnTo>
                    <a:lnTo>
                      <a:pt x="244" y="255"/>
                    </a:lnTo>
                    <a:lnTo>
                      <a:pt x="246" y="255"/>
                    </a:lnTo>
                    <a:lnTo>
                      <a:pt x="246" y="257"/>
                    </a:lnTo>
                    <a:lnTo>
                      <a:pt x="244" y="257"/>
                    </a:lnTo>
                    <a:lnTo>
                      <a:pt x="246" y="259"/>
                    </a:lnTo>
                    <a:lnTo>
                      <a:pt x="246" y="257"/>
                    </a:lnTo>
                    <a:lnTo>
                      <a:pt x="246" y="255"/>
                    </a:lnTo>
                    <a:lnTo>
                      <a:pt x="249" y="255"/>
                    </a:lnTo>
                    <a:lnTo>
                      <a:pt x="251" y="255"/>
                    </a:lnTo>
                    <a:lnTo>
                      <a:pt x="254" y="255"/>
                    </a:lnTo>
                    <a:lnTo>
                      <a:pt x="256" y="255"/>
                    </a:lnTo>
                    <a:lnTo>
                      <a:pt x="258" y="255"/>
                    </a:lnTo>
                    <a:lnTo>
                      <a:pt x="261" y="255"/>
                    </a:lnTo>
                    <a:lnTo>
                      <a:pt x="261" y="257"/>
                    </a:lnTo>
                    <a:lnTo>
                      <a:pt x="263" y="257"/>
                    </a:lnTo>
                    <a:lnTo>
                      <a:pt x="261" y="257"/>
                    </a:lnTo>
                    <a:lnTo>
                      <a:pt x="263" y="257"/>
                    </a:lnTo>
                    <a:lnTo>
                      <a:pt x="261" y="257"/>
                    </a:lnTo>
                    <a:lnTo>
                      <a:pt x="263" y="257"/>
                    </a:lnTo>
                    <a:lnTo>
                      <a:pt x="263" y="259"/>
                    </a:lnTo>
                    <a:lnTo>
                      <a:pt x="263" y="257"/>
                    </a:lnTo>
                    <a:lnTo>
                      <a:pt x="263" y="259"/>
                    </a:lnTo>
                    <a:lnTo>
                      <a:pt x="265" y="259"/>
                    </a:lnTo>
                    <a:lnTo>
                      <a:pt x="265" y="262"/>
                    </a:lnTo>
                    <a:lnTo>
                      <a:pt x="265" y="259"/>
                    </a:lnTo>
                    <a:lnTo>
                      <a:pt x="268" y="259"/>
                    </a:lnTo>
                    <a:lnTo>
                      <a:pt x="265" y="259"/>
                    </a:lnTo>
                    <a:lnTo>
                      <a:pt x="268" y="259"/>
                    </a:lnTo>
                    <a:lnTo>
                      <a:pt x="268" y="262"/>
                    </a:lnTo>
                    <a:lnTo>
                      <a:pt x="270" y="264"/>
                    </a:lnTo>
                    <a:lnTo>
                      <a:pt x="273" y="264"/>
                    </a:lnTo>
                    <a:lnTo>
                      <a:pt x="273" y="266"/>
                    </a:lnTo>
                    <a:lnTo>
                      <a:pt x="275" y="266"/>
                    </a:lnTo>
                    <a:lnTo>
                      <a:pt x="275" y="269"/>
                    </a:lnTo>
                    <a:lnTo>
                      <a:pt x="277" y="271"/>
                    </a:lnTo>
                    <a:lnTo>
                      <a:pt x="277" y="274"/>
                    </a:lnTo>
                    <a:lnTo>
                      <a:pt x="280" y="276"/>
                    </a:lnTo>
                    <a:lnTo>
                      <a:pt x="280" y="278"/>
                    </a:lnTo>
                    <a:lnTo>
                      <a:pt x="280" y="281"/>
                    </a:lnTo>
                    <a:lnTo>
                      <a:pt x="280" y="283"/>
                    </a:lnTo>
                    <a:lnTo>
                      <a:pt x="280" y="285"/>
                    </a:lnTo>
                    <a:lnTo>
                      <a:pt x="277" y="285"/>
                    </a:lnTo>
                    <a:lnTo>
                      <a:pt x="277" y="288"/>
                    </a:lnTo>
                    <a:lnTo>
                      <a:pt x="275" y="288"/>
                    </a:lnTo>
                    <a:lnTo>
                      <a:pt x="275" y="290"/>
                    </a:lnTo>
                    <a:lnTo>
                      <a:pt x="273" y="290"/>
                    </a:lnTo>
                    <a:lnTo>
                      <a:pt x="273" y="293"/>
                    </a:lnTo>
                    <a:lnTo>
                      <a:pt x="270" y="293"/>
                    </a:lnTo>
                    <a:lnTo>
                      <a:pt x="270" y="295"/>
                    </a:lnTo>
                    <a:lnTo>
                      <a:pt x="270" y="293"/>
                    </a:lnTo>
                    <a:lnTo>
                      <a:pt x="270" y="295"/>
                    </a:lnTo>
                    <a:lnTo>
                      <a:pt x="273" y="295"/>
                    </a:lnTo>
                    <a:lnTo>
                      <a:pt x="270" y="295"/>
                    </a:lnTo>
                    <a:lnTo>
                      <a:pt x="273" y="295"/>
                    </a:lnTo>
                    <a:lnTo>
                      <a:pt x="275" y="295"/>
                    </a:lnTo>
                    <a:lnTo>
                      <a:pt x="273" y="295"/>
                    </a:lnTo>
                    <a:lnTo>
                      <a:pt x="275" y="295"/>
                    </a:lnTo>
                    <a:lnTo>
                      <a:pt x="275" y="297"/>
                    </a:lnTo>
                    <a:lnTo>
                      <a:pt x="277" y="297"/>
                    </a:lnTo>
                    <a:lnTo>
                      <a:pt x="280" y="297"/>
                    </a:lnTo>
                    <a:lnTo>
                      <a:pt x="280" y="300"/>
                    </a:lnTo>
                    <a:lnTo>
                      <a:pt x="282" y="300"/>
                    </a:lnTo>
                    <a:lnTo>
                      <a:pt x="282" y="302"/>
                    </a:lnTo>
                    <a:lnTo>
                      <a:pt x="282" y="300"/>
                    </a:lnTo>
                    <a:lnTo>
                      <a:pt x="280" y="300"/>
                    </a:lnTo>
                    <a:lnTo>
                      <a:pt x="282" y="300"/>
                    </a:lnTo>
                    <a:lnTo>
                      <a:pt x="282" y="297"/>
                    </a:lnTo>
                    <a:lnTo>
                      <a:pt x="284" y="297"/>
                    </a:lnTo>
                    <a:lnTo>
                      <a:pt x="284" y="295"/>
                    </a:lnTo>
                    <a:lnTo>
                      <a:pt x="284" y="293"/>
                    </a:lnTo>
                    <a:lnTo>
                      <a:pt x="287" y="290"/>
                    </a:lnTo>
                    <a:lnTo>
                      <a:pt x="289" y="290"/>
                    </a:lnTo>
                    <a:lnTo>
                      <a:pt x="292" y="290"/>
                    </a:lnTo>
                    <a:lnTo>
                      <a:pt x="294" y="290"/>
                    </a:lnTo>
                    <a:lnTo>
                      <a:pt x="296" y="290"/>
                    </a:lnTo>
                    <a:lnTo>
                      <a:pt x="296" y="293"/>
                    </a:lnTo>
                    <a:lnTo>
                      <a:pt x="296" y="290"/>
                    </a:lnTo>
                    <a:lnTo>
                      <a:pt x="299" y="290"/>
                    </a:lnTo>
                    <a:lnTo>
                      <a:pt x="301" y="290"/>
                    </a:lnTo>
                    <a:lnTo>
                      <a:pt x="303" y="290"/>
                    </a:lnTo>
                    <a:lnTo>
                      <a:pt x="301" y="290"/>
                    </a:lnTo>
                    <a:lnTo>
                      <a:pt x="306" y="293"/>
                    </a:lnTo>
                    <a:lnTo>
                      <a:pt x="308" y="293"/>
                    </a:lnTo>
                    <a:lnTo>
                      <a:pt x="311" y="293"/>
                    </a:lnTo>
                    <a:lnTo>
                      <a:pt x="313" y="293"/>
                    </a:lnTo>
                    <a:lnTo>
                      <a:pt x="313" y="295"/>
                    </a:lnTo>
                    <a:lnTo>
                      <a:pt x="315" y="295"/>
                    </a:lnTo>
                    <a:lnTo>
                      <a:pt x="318" y="297"/>
                    </a:lnTo>
                    <a:lnTo>
                      <a:pt x="320" y="297"/>
                    </a:lnTo>
                    <a:lnTo>
                      <a:pt x="320" y="300"/>
                    </a:lnTo>
                    <a:lnTo>
                      <a:pt x="322" y="300"/>
                    </a:lnTo>
                    <a:lnTo>
                      <a:pt x="322" y="302"/>
                    </a:lnTo>
                    <a:lnTo>
                      <a:pt x="325" y="302"/>
                    </a:lnTo>
                    <a:lnTo>
                      <a:pt x="325" y="304"/>
                    </a:lnTo>
                    <a:lnTo>
                      <a:pt x="325" y="307"/>
                    </a:lnTo>
                    <a:lnTo>
                      <a:pt x="327" y="307"/>
                    </a:lnTo>
                    <a:lnTo>
                      <a:pt x="327" y="309"/>
                    </a:lnTo>
                    <a:lnTo>
                      <a:pt x="327" y="312"/>
                    </a:lnTo>
                    <a:lnTo>
                      <a:pt x="325" y="312"/>
                    </a:lnTo>
                    <a:lnTo>
                      <a:pt x="327" y="312"/>
                    </a:lnTo>
                    <a:lnTo>
                      <a:pt x="327" y="314"/>
                    </a:lnTo>
                    <a:lnTo>
                      <a:pt x="327" y="316"/>
                    </a:lnTo>
                    <a:lnTo>
                      <a:pt x="325" y="319"/>
                    </a:lnTo>
                    <a:lnTo>
                      <a:pt x="327" y="319"/>
                    </a:lnTo>
                    <a:lnTo>
                      <a:pt x="325" y="319"/>
                    </a:lnTo>
                    <a:lnTo>
                      <a:pt x="327" y="319"/>
                    </a:lnTo>
                    <a:lnTo>
                      <a:pt x="325" y="319"/>
                    </a:lnTo>
                    <a:lnTo>
                      <a:pt x="325" y="321"/>
                    </a:lnTo>
                    <a:lnTo>
                      <a:pt x="325" y="323"/>
                    </a:lnTo>
                    <a:lnTo>
                      <a:pt x="322" y="323"/>
                    </a:lnTo>
                    <a:lnTo>
                      <a:pt x="322" y="326"/>
                    </a:lnTo>
                    <a:lnTo>
                      <a:pt x="322" y="328"/>
                    </a:lnTo>
                    <a:lnTo>
                      <a:pt x="322" y="331"/>
                    </a:lnTo>
                    <a:lnTo>
                      <a:pt x="322" y="333"/>
                    </a:lnTo>
                    <a:lnTo>
                      <a:pt x="320" y="333"/>
                    </a:lnTo>
                    <a:lnTo>
                      <a:pt x="320" y="335"/>
                    </a:lnTo>
                    <a:lnTo>
                      <a:pt x="318" y="335"/>
                    </a:lnTo>
                    <a:lnTo>
                      <a:pt x="318" y="338"/>
                    </a:lnTo>
                    <a:lnTo>
                      <a:pt x="318" y="335"/>
                    </a:lnTo>
                    <a:lnTo>
                      <a:pt x="320" y="335"/>
                    </a:lnTo>
                    <a:lnTo>
                      <a:pt x="320" y="333"/>
                    </a:lnTo>
                    <a:lnTo>
                      <a:pt x="322" y="333"/>
                    </a:lnTo>
                    <a:lnTo>
                      <a:pt x="322" y="331"/>
                    </a:lnTo>
                    <a:lnTo>
                      <a:pt x="320" y="333"/>
                    </a:lnTo>
                    <a:lnTo>
                      <a:pt x="320" y="331"/>
                    </a:lnTo>
                    <a:lnTo>
                      <a:pt x="318" y="331"/>
                    </a:lnTo>
                    <a:lnTo>
                      <a:pt x="320" y="331"/>
                    </a:lnTo>
                    <a:lnTo>
                      <a:pt x="320" y="333"/>
                    </a:lnTo>
                    <a:lnTo>
                      <a:pt x="322" y="333"/>
                    </a:lnTo>
                    <a:lnTo>
                      <a:pt x="320" y="333"/>
                    </a:lnTo>
                    <a:lnTo>
                      <a:pt x="320" y="335"/>
                    </a:lnTo>
                    <a:lnTo>
                      <a:pt x="318" y="335"/>
                    </a:lnTo>
                    <a:lnTo>
                      <a:pt x="318" y="338"/>
                    </a:lnTo>
                    <a:lnTo>
                      <a:pt x="315" y="338"/>
                    </a:lnTo>
                    <a:lnTo>
                      <a:pt x="315" y="340"/>
                    </a:lnTo>
                    <a:lnTo>
                      <a:pt x="315" y="338"/>
                    </a:lnTo>
                    <a:lnTo>
                      <a:pt x="313" y="338"/>
                    </a:lnTo>
                    <a:lnTo>
                      <a:pt x="313" y="335"/>
                    </a:lnTo>
                    <a:lnTo>
                      <a:pt x="313" y="333"/>
                    </a:lnTo>
                    <a:lnTo>
                      <a:pt x="313" y="335"/>
                    </a:lnTo>
                    <a:lnTo>
                      <a:pt x="313" y="338"/>
                    </a:lnTo>
                    <a:lnTo>
                      <a:pt x="315" y="338"/>
                    </a:lnTo>
                    <a:lnTo>
                      <a:pt x="315" y="340"/>
                    </a:lnTo>
                    <a:lnTo>
                      <a:pt x="313" y="340"/>
                    </a:lnTo>
                    <a:lnTo>
                      <a:pt x="313" y="342"/>
                    </a:lnTo>
                    <a:lnTo>
                      <a:pt x="313" y="340"/>
                    </a:lnTo>
                    <a:lnTo>
                      <a:pt x="311" y="340"/>
                    </a:lnTo>
                    <a:lnTo>
                      <a:pt x="311" y="338"/>
                    </a:lnTo>
                    <a:lnTo>
                      <a:pt x="308" y="338"/>
                    </a:lnTo>
                    <a:lnTo>
                      <a:pt x="306" y="338"/>
                    </a:lnTo>
                    <a:lnTo>
                      <a:pt x="308" y="338"/>
                    </a:lnTo>
                    <a:lnTo>
                      <a:pt x="308" y="340"/>
                    </a:lnTo>
                    <a:lnTo>
                      <a:pt x="311" y="340"/>
                    </a:lnTo>
                    <a:lnTo>
                      <a:pt x="308" y="340"/>
                    </a:lnTo>
                    <a:lnTo>
                      <a:pt x="306" y="340"/>
                    </a:lnTo>
                    <a:lnTo>
                      <a:pt x="303" y="340"/>
                    </a:lnTo>
                    <a:lnTo>
                      <a:pt x="303" y="342"/>
                    </a:lnTo>
                    <a:lnTo>
                      <a:pt x="303" y="340"/>
                    </a:lnTo>
                    <a:lnTo>
                      <a:pt x="303" y="342"/>
                    </a:lnTo>
                    <a:lnTo>
                      <a:pt x="306" y="342"/>
                    </a:lnTo>
                    <a:lnTo>
                      <a:pt x="308" y="342"/>
                    </a:lnTo>
                    <a:lnTo>
                      <a:pt x="311" y="342"/>
                    </a:lnTo>
                    <a:lnTo>
                      <a:pt x="311" y="345"/>
                    </a:lnTo>
                    <a:lnTo>
                      <a:pt x="308" y="345"/>
                    </a:lnTo>
                    <a:lnTo>
                      <a:pt x="311" y="345"/>
                    </a:lnTo>
                    <a:lnTo>
                      <a:pt x="308" y="345"/>
                    </a:lnTo>
                    <a:lnTo>
                      <a:pt x="311" y="345"/>
                    </a:lnTo>
                    <a:lnTo>
                      <a:pt x="311" y="347"/>
                    </a:lnTo>
                    <a:lnTo>
                      <a:pt x="308" y="350"/>
                    </a:lnTo>
                    <a:lnTo>
                      <a:pt x="306" y="350"/>
                    </a:lnTo>
                    <a:lnTo>
                      <a:pt x="308" y="350"/>
                    </a:lnTo>
                    <a:lnTo>
                      <a:pt x="306" y="350"/>
                    </a:lnTo>
                    <a:lnTo>
                      <a:pt x="303" y="350"/>
                    </a:lnTo>
                    <a:lnTo>
                      <a:pt x="303" y="347"/>
                    </a:lnTo>
                    <a:lnTo>
                      <a:pt x="303" y="350"/>
                    </a:lnTo>
                    <a:lnTo>
                      <a:pt x="301" y="350"/>
                    </a:lnTo>
                    <a:lnTo>
                      <a:pt x="301" y="347"/>
                    </a:lnTo>
                    <a:lnTo>
                      <a:pt x="301" y="350"/>
                    </a:lnTo>
                    <a:lnTo>
                      <a:pt x="301" y="347"/>
                    </a:lnTo>
                    <a:lnTo>
                      <a:pt x="299" y="347"/>
                    </a:lnTo>
                    <a:lnTo>
                      <a:pt x="299" y="350"/>
                    </a:lnTo>
                    <a:lnTo>
                      <a:pt x="296" y="350"/>
                    </a:lnTo>
                    <a:lnTo>
                      <a:pt x="299" y="350"/>
                    </a:lnTo>
                    <a:lnTo>
                      <a:pt x="296" y="350"/>
                    </a:lnTo>
                    <a:lnTo>
                      <a:pt x="299" y="352"/>
                    </a:lnTo>
                    <a:lnTo>
                      <a:pt x="296" y="352"/>
                    </a:lnTo>
                    <a:lnTo>
                      <a:pt x="294" y="352"/>
                    </a:lnTo>
                    <a:lnTo>
                      <a:pt x="296" y="352"/>
                    </a:lnTo>
                    <a:lnTo>
                      <a:pt x="294" y="352"/>
                    </a:lnTo>
                    <a:lnTo>
                      <a:pt x="292" y="352"/>
                    </a:lnTo>
                    <a:lnTo>
                      <a:pt x="294" y="352"/>
                    </a:lnTo>
                    <a:lnTo>
                      <a:pt x="294" y="354"/>
                    </a:lnTo>
                    <a:lnTo>
                      <a:pt x="294" y="352"/>
                    </a:lnTo>
                    <a:lnTo>
                      <a:pt x="296" y="352"/>
                    </a:lnTo>
                    <a:lnTo>
                      <a:pt x="299" y="352"/>
                    </a:lnTo>
                    <a:lnTo>
                      <a:pt x="301" y="352"/>
                    </a:lnTo>
                    <a:lnTo>
                      <a:pt x="301" y="354"/>
                    </a:lnTo>
                    <a:lnTo>
                      <a:pt x="299" y="354"/>
                    </a:lnTo>
                    <a:lnTo>
                      <a:pt x="301" y="354"/>
                    </a:lnTo>
                    <a:lnTo>
                      <a:pt x="301" y="357"/>
                    </a:lnTo>
                    <a:lnTo>
                      <a:pt x="299" y="357"/>
                    </a:lnTo>
                    <a:lnTo>
                      <a:pt x="296" y="357"/>
                    </a:lnTo>
                    <a:lnTo>
                      <a:pt x="294" y="357"/>
                    </a:lnTo>
                    <a:lnTo>
                      <a:pt x="292" y="357"/>
                    </a:lnTo>
                    <a:lnTo>
                      <a:pt x="289" y="357"/>
                    </a:lnTo>
                    <a:lnTo>
                      <a:pt x="292" y="357"/>
                    </a:lnTo>
                    <a:lnTo>
                      <a:pt x="294" y="357"/>
                    </a:lnTo>
                    <a:lnTo>
                      <a:pt x="296" y="357"/>
                    </a:lnTo>
                    <a:lnTo>
                      <a:pt x="296" y="359"/>
                    </a:lnTo>
                    <a:lnTo>
                      <a:pt x="294" y="359"/>
                    </a:lnTo>
                    <a:lnTo>
                      <a:pt x="296" y="359"/>
                    </a:lnTo>
                    <a:lnTo>
                      <a:pt x="299" y="359"/>
                    </a:lnTo>
                    <a:lnTo>
                      <a:pt x="299" y="357"/>
                    </a:lnTo>
                    <a:lnTo>
                      <a:pt x="299" y="359"/>
                    </a:lnTo>
                    <a:lnTo>
                      <a:pt x="299" y="357"/>
                    </a:lnTo>
                    <a:lnTo>
                      <a:pt x="301" y="357"/>
                    </a:lnTo>
                    <a:lnTo>
                      <a:pt x="301" y="359"/>
                    </a:lnTo>
                    <a:lnTo>
                      <a:pt x="299" y="359"/>
                    </a:lnTo>
                    <a:lnTo>
                      <a:pt x="296" y="361"/>
                    </a:lnTo>
                    <a:lnTo>
                      <a:pt x="294" y="361"/>
                    </a:lnTo>
                    <a:lnTo>
                      <a:pt x="292" y="361"/>
                    </a:lnTo>
                    <a:lnTo>
                      <a:pt x="289" y="361"/>
                    </a:lnTo>
                    <a:lnTo>
                      <a:pt x="287" y="361"/>
                    </a:lnTo>
                    <a:lnTo>
                      <a:pt x="289" y="361"/>
                    </a:lnTo>
                    <a:lnTo>
                      <a:pt x="289" y="364"/>
                    </a:lnTo>
                    <a:lnTo>
                      <a:pt x="287" y="364"/>
                    </a:lnTo>
                    <a:lnTo>
                      <a:pt x="287" y="361"/>
                    </a:lnTo>
                    <a:lnTo>
                      <a:pt x="284" y="361"/>
                    </a:lnTo>
                    <a:lnTo>
                      <a:pt x="287" y="361"/>
                    </a:lnTo>
                    <a:lnTo>
                      <a:pt x="287" y="364"/>
                    </a:lnTo>
                    <a:lnTo>
                      <a:pt x="284" y="364"/>
                    </a:lnTo>
                    <a:lnTo>
                      <a:pt x="282" y="366"/>
                    </a:lnTo>
                    <a:lnTo>
                      <a:pt x="280" y="366"/>
                    </a:lnTo>
                    <a:lnTo>
                      <a:pt x="280" y="364"/>
                    </a:lnTo>
                    <a:lnTo>
                      <a:pt x="277" y="364"/>
                    </a:lnTo>
                    <a:lnTo>
                      <a:pt x="277" y="366"/>
                    </a:lnTo>
                    <a:lnTo>
                      <a:pt x="277" y="364"/>
                    </a:lnTo>
                    <a:lnTo>
                      <a:pt x="275" y="364"/>
                    </a:lnTo>
                    <a:lnTo>
                      <a:pt x="273" y="364"/>
                    </a:lnTo>
                    <a:lnTo>
                      <a:pt x="273" y="361"/>
                    </a:lnTo>
                    <a:lnTo>
                      <a:pt x="273" y="364"/>
                    </a:lnTo>
                    <a:lnTo>
                      <a:pt x="270" y="364"/>
                    </a:lnTo>
                    <a:lnTo>
                      <a:pt x="268" y="364"/>
                    </a:lnTo>
                    <a:lnTo>
                      <a:pt x="265" y="364"/>
                    </a:lnTo>
                    <a:lnTo>
                      <a:pt x="263" y="364"/>
                    </a:lnTo>
                    <a:lnTo>
                      <a:pt x="263" y="366"/>
                    </a:lnTo>
                    <a:lnTo>
                      <a:pt x="261" y="366"/>
                    </a:lnTo>
                    <a:lnTo>
                      <a:pt x="263" y="366"/>
                    </a:lnTo>
                    <a:lnTo>
                      <a:pt x="263" y="364"/>
                    </a:lnTo>
                    <a:lnTo>
                      <a:pt x="265" y="364"/>
                    </a:lnTo>
                    <a:lnTo>
                      <a:pt x="268" y="364"/>
                    </a:lnTo>
                    <a:lnTo>
                      <a:pt x="270" y="364"/>
                    </a:lnTo>
                    <a:lnTo>
                      <a:pt x="273" y="364"/>
                    </a:lnTo>
                    <a:lnTo>
                      <a:pt x="275" y="364"/>
                    </a:lnTo>
                    <a:lnTo>
                      <a:pt x="277" y="364"/>
                    </a:lnTo>
                    <a:lnTo>
                      <a:pt x="277" y="366"/>
                    </a:lnTo>
                    <a:lnTo>
                      <a:pt x="280" y="366"/>
                    </a:lnTo>
                    <a:lnTo>
                      <a:pt x="282" y="366"/>
                    </a:lnTo>
                    <a:lnTo>
                      <a:pt x="284" y="366"/>
                    </a:lnTo>
                    <a:lnTo>
                      <a:pt x="284" y="364"/>
                    </a:lnTo>
                    <a:lnTo>
                      <a:pt x="287" y="364"/>
                    </a:lnTo>
                    <a:lnTo>
                      <a:pt x="289" y="364"/>
                    </a:lnTo>
                    <a:lnTo>
                      <a:pt x="292" y="364"/>
                    </a:lnTo>
                    <a:lnTo>
                      <a:pt x="292" y="366"/>
                    </a:lnTo>
                    <a:lnTo>
                      <a:pt x="289" y="366"/>
                    </a:lnTo>
                    <a:lnTo>
                      <a:pt x="292" y="366"/>
                    </a:lnTo>
                    <a:lnTo>
                      <a:pt x="289" y="366"/>
                    </a:lnTo>
                    <a:lnTo>
                      <a:pt x="289" y="369"/>
                    </a:lnTo>
                    <a:lnTo>
                      <a:pt x="287" y="369"/>
                    </a:lnTo>
                    <a:lnTo>
                      <a:pt x="284" y="369"/>
                    </a:lnTo>
                    <a:lnTo>
                      <a:pt x="287" y="369"/>
                    </a:lnTo>
                    <a:lnTo>
                      <a:pt x="289" y="369"/>
                    </a:lnTo>
                    <a:lnTo>
                      <a:pt x="292" y="369"/>
                    </a:lnTo>
                    <a:lnTo>
                      <a:pt x="292" y="366"/>
                    </a:lnTo>
                    <a:lnTo>
                      <a:pt x="292" y="369"/>
                    </a:lnTo>
                    <a:lnTo>
                      <a:pt x="294" y="366"/>
                    </a:lnTo>
                    <a:lnTo>
                      <a:pt x="294" y="369"/>
                    </a:lnTo>
                    <a:lnTo>
                      <a:pt x="292" y="369"/>
                    </a:lnTo>
                    <a:lnTo>
                      <a:pt x="294" y="369"/>
                    </a:lnTo>
                    <a:lnTo>
                      <a:pt x="294" y="371"/>
                    </a:lnTo>
                    <a:lnTo>
                      <a:pt x="296" y="371"/>
                    </a:lnTo>
                    <a:lnTo>
                      <a:pt x="299" y="371"/>
                    </a:lnTo>
                    <a:lnTo>
                      <a:pt x="301" y="371"/>
                    </a:lnTo>
                    <a:lnTo>
                      <a:pt x="303" y="371"/>
                    </a:lnTo>
                    <a:lnTo>
                      <a:pt x="306" y="371"/>
                    </a:lnTo>
                    <a:lnTo>
                      <a:pt x="306" y="369"/>
                    </a:lnTo>
                    <a:lnTo>
                      <a:pt x="308" y="369"/>
                    </a:lnTo>
                    <a:lnTo>
                      <a:pt x="311" y="369"/>
                    </a:lnTo>
                    <a:lnTo>
                      <a:pt x="313" y="369"/>
                    </a:lnTo>
                    <a:lnTo>
                      <a:pt x="315" y="369"/>
                    </a:lnTo>
                    <a:lnTo>
                      <a:pt x="318" y="369"/>
                    </a:lnTo>
                    <a:lnTo>
                      <a:pt x="318" y="371"/>
                    </a:lnTo>
                    <a:lnTo>
                      <a:pt x="315" y="371"/>
                    </a:lnTo>
                    <a:lnTo>
                      <a:pt x="315" y="373"/>
                    </a:lnTo>
                    <a:lnTo>
                      <a:pt x="315" y="371"/>
                    </a:lnTo>
                    <a:lnTo>
                      <a:pt x="313" y="371"/>
                    </a:lnTo>
                    <a:lnTo>
                      <a:pt x="313" y="373"/>
                    </a:lnTo>
                    <a:lnTo>
                      <a:pt x="315" y="373"/>
                    </a:lnTo>
                    <a:lnTo>
                      <a:pt x="315" y="376"/>
                    </a:lnTo>
                    <a:lnTo>
                      <a:pt x="315" y="378"/>
                    </a:lnTo>
                    <a:lnTo>
                      <a:pt x="315" y="380"/>
                    </a:lnTo>
                    <a:lnTo>
                      <a:pt x="313" y="380"/>
                    </a:lnTo>
                    <a:lnTo>
                      <a:pt x="313" y="383"/>
                    </a:lnTo>
                    <a:lnTo>
                      <a:pt x="311" y="383"/>
                    </a:lnTo>
                    <a:lnTo>
                      <a:pt x="308" y="383"/>
                    </a:lnTo>
                    <a:lnTo>
                      <a:pt x="308" y="385"/>
                    </a:lnTo>
                    <a:lnTo>
                      <a:pt x="306" y="385"/>
                    </a:lnTo>
                    <a:lnTo>
                      <a:pt x="303" y="385"/>
                    </a:lnTo>
                    <a:lnTo>
                      <a:pt x="301" y="388"/>
                    </a:lnTo>
                    <a:lnTo>
                      <a:pt x="301" y="390"/>
                    </a:lnTo>
                    <a:lnTo>
                      <a:pt x="301" y="392"/>
                    </a:lnTo>
                    <a:lnTo>
                      <a:pt x="299" y="392"/>
                    </a:lnTo>
                    <a:lnTo>
                      <a:pt x="296" y="392"/>
                    </a:lnTo>
                    <a:lnTo>
                      <a:pt x="294" y="392"/>
                    </a:lnTo>
                    <a:lnTo>
                      <a:pt x="292" y="392"/>
                    </a:lnTo>
                    <a:lnTo>
                      <a:pt x="292" y="395"/>
                    </a:lnTo>
                    <a:lnTo>
                      <a:pt x="289" y="395"/>
                    </a:lnTo>
                    <a:lnTo>
                      <a:pt x="287" y="395"/>
                    </a:lnTo>
                    <a:lnTo>
                      <a:pt x="284" y="397"/>
                    </a:lnTo>
                    <a:lnTo>
                      <a:pt x="282" y="397"/>
                    </a:lnTo>
                    <a:lnTo>
                      <a:pt x="280" y="397"/>
                    </a:lnTo>
                    <a:lnTo>
                      <a:pt x="280" y="399"/>
                    </a:lnTo>
                    <a:lnTo>
                      <a:pt x="280" y="397"/>
                    </a:lnTo>
                    <a:lnTo>
                      <a:pt x="280" y="399"/>
                    </a:lnTo>
                    <a:lnTo>
                      <a:pt x="277" y="399"/>
                    </a:lnTo>
                    <a:lnTo>
                      <a:pt x="277" y="402"/>
                    </a:lnTo>
                    <a:lnTo>
                      <a:pt x="275" y="402"/>
                    </a:lnTo>
                    <a:lnTo>
                      <a:pt x="275" y="399"/>
                    </a:lnTo>
                    <a:lnTo>
                      <a:pt x="273" y="399"/>
                    </a:lnTo>
                    <a:lnTo>
                      <a:pt x="270" y="399"/>
                    </a:lnTo>
                    <a:lnTo>
                      <a:pt x="268" y="399"/>
                    </a:lnTo>
                    <a:lnTo>
                      <a:pt x="268" y="397"/>
                    </a:lnTo>
                    <a:lnTo>
                      <a:pt x="265" y="397"/>
                    </a:lnTo>
                    <a:lnTo>
                      <a:pt x="263" y="397"/>
                    </a:lnTo>
                    <a:lnTo>
                      <a:pt x="261" y="397"/>
                    </a:lnTo>
                    <a:lnTo>
                      <a:pt x="258" y="397"/>
                    </a:lnTo>
                    <a:lnTo>
                      <a:pt x="256" y="397"/>
                    </a:lnTo>
                    <a:lnTo>
                      <a:pt x="254" y="397"/>
                    </a:lnTo>
                    <a:lnTo>
                      <a:pt x="251" y="397"/>
                    </a:lnTo>
                    <a:lnTo>
                      <a:pt x="249" y="397"/>
                    </a:lnTo>
                    <a:lnTo>
                      <a:pt x="249" y="399"/>
                    </a:lnTo>
                    <a:lnTo>
                      <a:pt x="246" y="399"/>
                    </a:lnTo>
                    <a:lnTo>
                      <a:pt x="244" y="399"/>
                    </a:lnTo>
                    <a:lnTo>
                      <a:pt x="244" y="402"/>
                    </a:lnTo>
                    <a:lnTo>
                      <a:pt x="242" y="402"/>
                    </a:lnTo>
                    <a:lnTo>
                      <a:pt x="242" y="399"/>
                    </a:lnTo>
                    <a:lnTo>
                      <a:pt x="239" y="399"/>
                    </a:lnTo>
                    <a:lnTo>
                      <a:pt x="239" y="397"/>
                    </a:lnTo>
                    <a:lnTo>
                      <a:pt x="242" y="397"/>
                    </a:lnTo>
                    <a:lnTo>
                      <a:pt x="239" y="397"/>
                    </a:lnTo>
                    <a:lnTo>
                      <a:pt x="242" y="397"/>
                    </a:lnTo>
                    <a:lnTo>
                      <a:pt x="239" y="397"/>
                    </a:lnTo>
                    <a:lnTo>
                      <a:pt x="239" y="395"/>
                    </a:lnTo>
                    <a:lnTo>
                      <a:pt x="239" y="397"/>
                    </a:lnTo>
                    <a:lnTo>
                      <a:pt x="239" y="395"/>
                    </a:lnTo>
                    <a:lnTo>
                      <a:pt x="239" y="397"/>
                    </a:lnTo>
                    <a:lnTo>
                      <a:pt x="237" y="397"/>
                    </a:lnTo>
                    <a:lnTo>
                      <a:pt x="237" y="395"/>
                    </a:lnTo>
                    <a:lnTo>
                      <a:pt x="237" y="397"/>
                    </a:lnTo>
                    <a:lnTo>
                      <a:pt x="237" y="395"/>
                    </a:lnTo>
                    <a:lnTo>
                      <a:pt x="237" y="397"/>
                    </a:lnTo>
                    <a:lnTo>
                      <a:pt x="237" y="395"/>
                    </a:lnTo>
                    <a:lnTo>
                      <a:pt x="235" y="395"/>
                    </a:lnTo>
                    <a:lnTo>
                      <a:pt x="235" y="397"/>
                    </a:lnTo>
                    <a:lnTo>
                      <a:pt x="235" y="399"/>
                    </a:lnTo>
                    <a:lnTo>
                      <a:pt x="235" y="397"/>
                    </a:lnTo>
                    <a:lnTo>
                      <a:pt x="235" y="399"/>
                    </a:lnTo>
                    <a:lnTo>
                      <a:pt x="232" y="399"/>
                    </a:lnTo>
                    <a:lnTo>
                      <a:pt x="232" y="397"/>
                    </a:lnTo>
                    <a:lnTo>
                      <a:pt x="232" y="395"/>
                    </a:lnTo>
                    <a:lnTo>
                      <a:pt x="232" y="397"/>
                    </a:lnTo>
                    <a:lnTo>
                      <a:pt x="232" y="395"/>
                    </a:lnTo>
                    <a:lnTo>
                      <a:pt x="230" y="395"/>
                    </a:lnTo>
                    <a:lnTo>
                      <a:pt x="230" y="397"/>
                    </a:lnTo>
                    <a:lnTo>
                      <a:pt x="230" y="395"/>
                    </a:lnTo>
                    <a:lnTo>
                      <a:pt x="230" y="397"/>
                    </a:lnTo>
                    <a:lnTo>
                      <a:pt x="232" y="397"/>
                    </a:lnTo>
                    <a:lnTo>
                      <a:pt x="232" y="399"/>
                    </a:lnTo>
                    <a:lnTo>
                      <a:pt x="230" y="399"/>
                    </a:lnTo>
                    <a:lnTo>
                      <a:pt x="230" y="397"/>
                    </a:lnTo>
                    <a:lnTo>
                      <a:pt x="227" y="397"/>
                    </a:lnTo>
                    <a:lnTo>
                      <a:pt x="225" y="397"/>
                    </a:lnTo>
                    <a:lnTo>
                      <a:pt x="225" y="395"/>
                    </a:lnTo>
                    <a:lnTo>
                      <a:pt x="225" y="392"/>
                    </a:lnTo>
                    <a:lnTo>
                      <a:pt x="227" y="392"/>
                    </a:lnTo>
                    <a:lnTo>
                      <a:pt x="225" y="392"/>
                    </a:lnTo>
                    <a:lnTo>
                      <a:pt x="225" y="395"/>
                    </a:lnTo>
                    <a:lnTo>
                      <a:pt x="223" y="395"/>
                    </a:lnTo>
                    <a:lnTo>
                      <a:pt x="223" y="392"/>
                    </a:lnTo>
                    <a:lnTo>
                      <a:pt x="223" y="395"/>
                    </a:lnTo>
                    <a:lnTo>
                      <a:pt x="223" y="392"/>
                    </a:lnTo>
                    <a:lnTo>
                      <a:pt x="220" y="392"/>
                    </a:lnTo>
                    <a:lnTo>
                      <a:pt x="223" y="392"/>
                    </a:lnTo>
                    <a:lnTo>
                      <a:pt x="223" y="395"/>
                    </a:lnTo>
                    <a:lnTo>
                      <a:pt x="225" y="395"/>
                    </a:lnTo>
                    <a:lnTo>
                      <a:pt x="225" y="397"/>
                    </a:lnTo>
                    <a:lnTo>
                      <a:pt x="225" y="399"/>
                    </a:lnTo>
                    <a:lnTo>
                      <a:pt x="223" y="399"/>
                    </a:lnTo>
                    <a:lnTo>
                      <a:pt x="220" y="399"/>
                    </a:lnTo>
                    <a:lnTo>
                      <a:pt x="218" y="399"/>
                    </a:lnTo>
                    <a:lnTo>
                      <a:pt x="218" y="402"/>
                    </a:lnTo>
                    <a:lnTo>
                      <a:pt x="216" y="402"/>
                    </a:lnTo>
                    <a:lnTo>
                      <a:pt x="213" y="402"/>
                    </a:lnTo>
                    <a:lnTo>
                      <a:pt x="211" y="402"/>
                    </a:lnTo>
                    <a:lnTo>
                      <a:pt x="209" y="402"/>
                    </a:lnTo>
                    <a:lnTo>
                      <a:pt x="206" y="402"/>
                    </a:lnTo>
                    <a:lnTo>
                      <a:pt x="204" y="404"/>
                    </a:lnTo>
                    <a:lnTo>
                      <a:pt x="206" y="402"/>
                    </a:lnTo>
                    <a:lnTo>
                      <a:pt x="204" y="402"/>
                    </a:lnTo>
                    <a:lnTo>
                      <a:pt x="201" y="402"/>
                    </a:lnTo>
                    <a:lnTo>
                      <a:pt x="199" y="402"/>
                    </a:lnTo>
                    <a:lnTo>
                      <a:pt x="201" y="402"/>
                    </a:lnTo>
                    <a:lnTo>
                      <a:pt x="201" y="404"/>
                    </a:lnTo>
                    <a:lnTo>
                      <a:pt x="201" y="402"/>
                    </a:lnTo>
                    <a:lnTo>
                      <a:pt x="201" y="404"/>
                    </a:lnTo>
                    <a:lnTo>
                      <a:pt x="204" y="404"/>
                    </a:lnTo>
                    <a:lnTo>
                      <a:pt x="201" y="404"/>
                    </a:lnTo>
                    <a:lnTo>
                      <a:pt x="204" y="404"/>
                    </a:lnTo>
                    <a:lnTo>
                      <a:pt x="204" y="407"/>
                    </a:lnTo>
                    <a:lnTo>
                      <a:pt x="206" y="407"/>
                    </a:lnTo>
                    <a:lnTo>
                      <a:pt x="204" y="407"/>
                    </a:lnTo>
                    <a:lnTo>
                      <a:pt x="204" y="409"/>
                    </a:lnTo>
                    <a:lnTo>
                      <a:pt x="201" y="409"/>
                    </a:lnTo>
                    <a:lnTo>
                      <a:pt x="201" y="407"/>
                    </a:lnTo>
                    <a:lnTo>
                      <a:pt x="199" y="409"/>
                    </a:lnTo>
                    <a:lnTo>
                      <a:pt x="199" y="407"/>
                    </a:lnTo>
                    <a:lnTo>
                      <a:pt x="197" y="407"/>
                    </a:lnTo>
                    <a:lnTo>
                      <a:pt x="194" y="407"/>
                    </a:lnTo>
                    <a:lnTo>
                      <a:pt x="192" y="407"/>
                    </a:lnTo>
                    <a:lnTo>
                      <a:pt x="190" y="407"/>
                    </a:lnTo>
                    <a:lnTo>
                      <a:pt x="187" y="407"/>
                    </a:lnTo>
                    <a:lnTo>
                      <a:pt x="190" y="407"/>
                    </a:lnTo>
                    <a:lnTo>
                      <a:pt x="187" y="407"/>
                    </a:lnTo>
                    <a:lnTo>
                      <a:pt x="187" y="409"/>
                    </a:lnTo>
                    <a:lnTo>
                      <a:pt x="190" y="409"/>
                    </a:lnTo>
                    <a:lnTo>
                      <a:pt x="190" y="411"/>
                    </a:lnTo>
                    <a:lnTo>
                      <a:pt x="187" y="411"/>
                    </a:lnTo>
                    <a:lnTo>
                      <a:pt x="187" y="409"/>
                    </a:lnTo>
                    <a:lnTo>
                      <a:pt x="185" y="407"/>
                    </a:lnTo>
                    <a:lnTo>
                      <a:pt x="182" y="404"/>
                    </a:lnTo>
                    <a:lnTo>
                      <a:pt x="180" y="404"/>
                    </a:lnTo>
                    <a:lnTo>
                      <a:pt x="178" y="402"/>
                    </a:lnTo>
                    <a:lnTo>
                      <a:pt x="175" y="402"/>
                    </a:lnTo>
                    <a:lnTo>
                      <a:pt x="173" y="402"/>
                    </a:lnTo>
                    <a:lnTo>
                      <a:pt x="171" y="402"/>
                    </a:lnTo>
                    <a:lnTo>
                      <a:pt x="168" y="402"/>
                    </a:lnTo>
                    <a:lnTo>
                      <a:pt x="166" y="402"/>
                    </a:lnTo>
                    <a:lnTo>
                      <a:pt x="166" y="404"/>
                    </a:lnTo>
                    <a:lnTo>
                      <a:pt x="163" y="404"/>
                    </a:lnTo>
                    <a:lnTo>
                      <a:pt x="161" y="404"/>
                    </a:lnTo>
                    <a:lnTo>
                      <a:pt x="161" y="407"/>
                    </a:lnTo>
                    <a:lnTo>
                      <a:pt x="159" y="407"/>
                    </a:lnTo>
                    <a:lnTo>
                      <a:pt x="156" y="407"/>
                    </a:lnTo>
                    <a:lnTo>
                      <a:pt x="156" y="404"/>
                    </a:lnTo>
                    <a:lnTo>
                      <a:pt x="154" y="404"/>
                    </a:lnTo>
                    <a:lnTo>
                      <a:pt x="154" y="407"/>
                    </a:lnTo>
                    <a:lnTo>
                      <a:pt x="156" y="407"/>
                    </a:lnTo>
                    <a:lnTo>
                      <a:pt x="156" y="409"/>
                    </a:lnTo>
                    <a:lnTo>
                      <a:pt x="154" y="409"/>
                    </a:lnTo>
                    <a:lnTo>
                      <a:pt x="154" y="411"/>
                    </a:lnTo>
                    <a:lnTo>
                      <a:pt x="152" y="409"/>
                    </a:lnTo>
                    <a:lnTo>
                      <a:pt x="152" y="411"/>
                    </a:lnTo>
                    <a:lnTo>
                      <a:pt x="154" y="411"/>
                    </a:lnTo>
                    <a:lnTo>
                      <a:pt x="154" y="414"/>
                    </a:lnTo>
                    <a:lnTo>
                      <a:pt x="152" y="414"/>
                    </a:lnTo>
                    <a:lnTo>
                      <a:pt x="152" y="416"/>
                    </a:lnTo>
                    <a:lnTo>
                      <a:pt x="154" y="416"/>
                    </a:lnTo>
                    <a:lnTo>
                      <a:pt x="154" y="418"/>
                    </a:lnTo>
                    <a:lnTo>
                      <a:pt x="154" y="416"/>
                    </a:lnTo>
                    <a:lnTo>
                      <a:pt x="154" y="418"/>
                    </a:lnTo>
                    <a:lnTo>
                      <a:pt x="154" y="416"/>
                    </a:lnTo>
                    <a:lnTo>
                      <a:pt x="154" y="418"/>
                    </a:lnTo>
                    <a:lnTo>
                      <a:pt x="152" y="418"/>
                    </a:lnTo>
                    <a:lnTo>
                      <a:pt x="154" y="418"/>
                    </a:lnTo>
                    <a:lnTo>
                      <a:pt x="154" y="421"/>
                    </a:lnTo>
                    <a:lnTo>
                      <a:pt x="152" y="421"/>
                    </a:lnTo>
                    <a:lnTo>
                      <a:pt x="152" y="418"/>
                    </a:lnTo>
                    <a:lnTo>
                      <a:pt x="149" y="418"/>
                    </a:lnTo>
                    <a:lnTo>
                      <a:pt x="152" y="418"/>
                    </a:lnTo>
                    <a:lnTo>
                      <a:pt x="149" y="418"/>
                    </a:lnTo>
                    <a:lnTo>
                      <a:pt x="149" y="416"/>
                    </a:lnTo>
                    <a:lnTo>
                      <a:pt x="149" y="418"/>
                    </a:lnTo>
                    <a:lnTo>
                      <a:pt x="152" y="418"/>
                    </a:lnTo>
                    <a:lnTo>
                      <a:pt x="149" y="418"/>
                    </a:lnTo>
                    <a:lnTo>
                      <a:pt x="152" y="418"/>
                    </a:lnTo>
                    <a:lnTo>
                      <a:pt x="152" y="421"/>
                    </a:lnTo>
                    <a:lnTo>
                      <a:pt x="149" y="421"/>
                    </a:lnTo>
                    <a:lnTo>
                      <a:pt x="149" y="423"/>
                    </a:lnTo>
                    <a:lnTo>
                      <a:pt x="149" y="426"/>
                    </a:lnTo>
                    <a:lnTo>
                      <a:pt x="147" y="426"/>
                    </a:lnTo>
                    <a:lnTo>
                      <a:pt x="147" y="428"/>
                    </a:lnTo>
                    <a:lnTo>
                      <a:pt x="147" y="426"/>
                    </a:lnTo>
                    <a:lnTo>
                      <a:pt x="144" y="426"/>
                    </a:lnTo>
                    <a:lnTo>
                      <a:pt x="147" y="426"/>
                    </a:lnTo>
                    <a:lnTo>
                      <a:pt x="144" y="426"/>
                    </a:lnTo>
                    <a:lnTo>
                      <a:pt x="144" y="423"/>
                    </a:lnTo>
                    <a:lnTo>
                      <a:pt x="147" y="423"/>
                    </a:lnTo>
                    <a:lnTo>
                      <a:pt x="144" y="423"/>
                    </a:lnTo>
                    <a:lnTo>
                      <a:pt x="144" y="426"/>
                    </a:lnTo>
                    <a:lnTo>
                      <a:pt x="142" y="426"/>
                    </a:lnTo>
                    <a:lnTo>
                      <a:pt x="142" y="423"/>
                    </a:lnTo>
                    <a:lnTo>
                      <a:pt x="140" y="423"/>
                    </a:lnTo>
                    <a:lnTo>
                      <a:pt x="142" y="423"/>
                    </a:lnTo>
                    <a:lnTo>
                      <a:pt x="142" y="421"/>
                    </a:lnTo>
                    <a:lnTo>
                      <a:pt x="142" y="423"/>
                    </a:lnTo>
                    <a:lnTo>
                      <a:pt x="140" y="423"/>
                    </a:lnTo>
                    <a:lnTo>
                      <a:pt x="140" y="421"/>
                    </a:lnTo>
                    <a:lnTo>
                      <a:pt x="137" y="421"/>
                    </a:lnTo>
                    <a:lnTo>
                      <a:pt x="137" y="423"/>
                    </a:lnTo>
                    <a:lnTo>
                      <a:pt x="135" y="423"/>
                    </a:lnTo>
                    <a:lnTo>
                      <a:pt x="135" y="421"/>
                    </a:lnTo>
                    <a:lnTo>
                      <a:pt x="137" y="421"/>
                    </a:lnTo>
                    <a:lnTo>
                      <a:pt x="135" y="421"/>
                    </a:lnTo>
                    <a:lnTo>
                      <a:pt x="133" y="421"/>
                    </a:lnTo>
                    <a:lnTo>
                      <a:pt x="133" y="418"/>
                    </a:lnTo>
                    <a:lnTo>
                      <a:pt x="135" y="418"/>
                    </a:lnTo>
                    <a:lnTo>
                      <a:pt x="133" y="418"/>
                    </a:lnTo>
                    <a:lnTo>
                      <a:pt x="130" y="418"/>
                    </a:lnTo>
                    <a:lnTo>
                      <a:pt x="133" y="418"/>
                    </a:lnTo>
                    <a:lnTo>
                      <a:pt x="130" y="418"/>
                    </a:lnTo>
                    <a:lnTo>
                      <a:pt x="130" y="416"/>
                    </a:lnTo>
                    <a:lnTo>
                      <a:pt x="133" y="416"/>
                    </a:lnTo>
                    <a:lnTo>
                      <a:pt x="133" y="414"/>
                    </a:lnTo>
                    <a:lnTo>
                      <a:pt x="130" y="414"/>
                    </a:lnTo>
                    <a:lnTo>
                      <a:pt x="130" y="416"/>
                    </a:lnTo>
                    <a:lnTo>
                      <a:pt x="130" y="414"/>
                    </a:lnTo>
                    <a:lnTo>
                      <a:pt x="128" y="414"/>
                    </a:lnTo>
                    <a:lnTo>
                      <a:pt x="130" y="414"/>
                    </a:lnTo>
                    <a:lnTo>
                      <a:pt x="130" y="416"/>
                    </a:lnTo>
                    <a:lnTo>
                      <a:pt x="130" y="418"/>
                    </a:lnTo>
                    <a:lnTo>
                      <a:pt x="128" y="418"/>
                    </a:lnTo>
                    <a:lnTo>
                      <a:pt x="130" y="418"/>
                    </a:lnTo>
                    <a:lnTo>
                      <a:pt x="130" y="421"/>
                    </a:lnTo>
                    <a:lnTo>
                      <a:pt x="130" y="418"/>
                    </a:lnTo>
                    <a:lnTo>
                      <a:pt x="130" y="421"/>
                    </a:lnTo>
                    <a:lnTo>
                      <a:pt x="128" y="421"/>
                    </a:lnTo>
                    <a:lnTo>
                      <a:pt x="128" y="418"/>
                    </a:lnTo>
                    <a:lnTo>
                      <a:pt x="125" y="418"/>
                    </a:lnTo>
                    <a:lnTo>
                      <a:pt x="123" y="418"/>
                    </a:lnTo>
                    <a:lnTo>
                      <a:pt x="123" y="421"/>
                    </a:lnTo>
                    <a:lnTo>
                      <a:pt x="121" y="421"/>
                    </a:lnTo>
                    <a:lnTo>
                      <a:pt x="118" y="421"/>
                    </a:lnTo>
                    <a:lnTo>
                      <a:pt x="116" y="421"/>
                    </a:lnTo>
                    <a:lnTo>
                      <a:pt x="116" y="418"/>
                    </a:lnTo>
                    <a:lnTo>
                      <a:pt x="116" y="421"/>
                    </a:lnTo>
                    <a:lnTo>
                      <a:pt x="114" y="421"/>
                    </a:lnTo>
                    <a:lnTo>
                      <a:pt x="111" y="421"/>
                    </a:lnTo>
                    <a:lnTo>
                      <a:pt x="111" y="423"/>
                    </a:lnTo>
                    <a:lnTo>
                      <a:pt x="111" y="426"/>
                    </a:lnTo>
                    <a:lnTo>
                      <a:pt x="109" y="426"/>
                    </a:lnTo>
                    <a:lnTo>
                      <a:pt x="106" y="426"/>
                    </a:lnTo>
                    <a:lnTo>
                      <a:pt x="106" y="428"/>
                    </a:lnTo>
                    <a:lnTo>
                      <a:pt x="106" y="426"/>
                    </a:lnTo>
                    <a:lnTo>
                      <a:pt x="106" y="428"/>
                    </a:lnTo>
                    <a:lnTo>
                      <a:pt x="106" y="426"/>
                    </a:lnTo>
                    <a:lnTo>
                      <a:pt x="106" y="428"/>
                    </a:lnTo>
                    <a:lnTo>
                      <a:pt x="104" y="428"/>
                    </a:lnTo>
                    <a:lnTo>
                      <a:pt x="104" y="430"/>
                    </a:lnTo>
                    <a:lnTo>
                      <a:pt x="104" y="428"/>
                    </a:lnTo>
                    <a:lnTo>
                      <a:pt x="104" y="430"/>
                    </a:lnTo>
                    <a:lnTo>
                      <a:pt x="104" y="428"/>
                    </a:lnTo>
                    <a:lnTo>
                      <a:pt x="102" y="428"/>
                    </a:lnTo>
                    <a:lnTo>
                      <a:pt x="104" y="426"/>
                    </a:lnTo>
                    <a:lnTo>
                      <a:pt x="104" y="423"/>
                    </a:lnTo>
                    <a:lnTo>
                      <a:pt x="104" y="426"/>
                    </a:lnTo>
                    <a:lnTo>
                      <a:pt x="102" y="426"/>
                    </a:lnTo>
                    <a:lnTo>
                      <a:pt x="104" y="426"/>
                    </a:lnTo>
                    <a:lnTo>
                      <a:pt x="102" y="426"/>
                    </a:lnTo>
                    <a:lnTo>
                      <a:pt x="102" y="428"/>
                    </a:lnTo>
                    <a:lnTo>
                      <a:pt x="102" y="426"/>
                    </a:lnTo>
                    <a:lnTo>
                      <a:pt x="102" y="428"/>
                    </a:lnTo>
                    <a:lnTo>
                      <a:pt x="102" y="430"/>
                    </a:lnTo>
                    <a:lnTo>
                      <a:pt x="102" y="428"/>
                    </a:lnTo>
                    <a:lnTo>
                      <a:pt x="102" y="430"/>
                    </a:lnTo>
                    <a:lnTo>
                      <a:pt x="102" y="433"/>
                    </a:lnTo>
                    <a:lnTo>
                      <a:pt x="99" y="433"/>
                    </a:lnTo>
                    <a:lnTo>
                      <a:pt x="99" y="430"/>
                    </a:lnTo>
                    <a:lnTo>
                      <a:pt x="99" y="433"/>
                    </a:lnTo>
                    <a:lnTo>
                      <a:pt x="97" y="433"/>
                    </a:lnTo>
                    <a:lnTo>
                      <a:pt x="99" y="433"/>
                    </a:lnTo>
                    <a:lnTo>
                      <a:pt x="102" y="433"/>
                    </a:lnTo>
                    <a:lnTo>
                      <a:pt x="99" y="433"/>
                    </a:lnTo>
                    <a:lnTo>
                      <a:pt x="102" y="433"/>
                    </a:lnTo>
                    <a:lnTo>
                      <a:pt x="102" y="435"/>
                    </a:lnTo>
                    <a:lnTo>
                      <a:pt x="102" y="437"/>
                    </a:lnTo>
                    <a:lnTo>
                      <a:pt x="99" y="437"/>
                    </a:lnTo>
                    <a:lnTo>
                      <a:pt x="97" y="437"/>
                    </a:lnTo>
                    <a:lnTo>
                      <a:pt x="97" y="440"/>
                    </a:lnTo>
                    <a:lnTo>
                      <a:pt x="97" y="437"/>
                    </a:lnTo>
                    <a:lnTo>
                      <a:pt x="95" y="437"/>
                    </a:lnTo>
                    <a:lnTo>
                      <a:pt x="95" y="435"/>
                    </a:lnTo>
                    <a:lnTo>
                      <a:pt x="95" y="433"/>
                    </a:lnTo>
                    <a:lnTo>
                      <a:pt x="92" y="433"/>
                    </a:lnTo>
                    <a:lnTo>
                      <a:pt x="90" y="433"/>
                    </a:lnTo>
                    <a:lnTo>
                      <a:pt x="90" y="430"/>
                    </a:lnTo>
                    <a:lnTo>
                      <a:pt x="88" y="430"/>
                    </a:lnTo>
                    <a:lnTo>
                      <a:pt x="85" y="430"/>
                    </a:lnTo>
                    <a:lnTo>
                      <a:pt x="85" y="433"/>
                    </a:lnTo>
                    <a:lnTo>
                      <a:pt x="88" y="433"/>
                    </a:lnTo>
                    <a:lnTo>
                      <a:pt x="85" y="433"/>
                    </a:lnTo>
                    <a:lnTo>
                      <a:pt x="85" y="435"/>
                    </a:lnTo>
                    <a:lnTo>
                      <a:pt x="83" y="435"/>
                    </a:lnTo>
                    <a:lnTo>
                      <a:pt x="80" y="435"/>
                    </a:lnTo>
                    <a:lnTo>
                      <a:pt x="80" y="433"/>
                    </a:lnTo>
                    <a:lnTo>
                      <a:pt x="80" y="430"/>
                    </a:lnTo>
                    <a:lnTo>
                      <a:pt x="80" y="428"/>
                    </a:lnTo>
                    <a:lnTo>
                      <a:pt x="83" y="428"/>
                    </a:lnTo>
                    <a:lnTo>
                      <a:pt x="85" y="428"/>
                    </a:lnTo>
                    <a:lnTo>
                      <a:pt x="85" y="426"/>
                    </a:lnTo>
                    <a:lnTo>
                      <a:pt x="88" y="426"/>
                    </a:lnTo>
                    <a:lnTo>
                      <a:pt x="88" y="428"/>
                    </a:lnTo>
                    <a:lnTo>
                      <a:pt x="90" y="428"/>
                    </a:lnTo>
                    <a:lnTo>
                      <a:pt x="90" y="426"/>
                    </a:lnTo>
                    <a:lnTo>
                      <a:pt x="92" y="426"/>
                    </a:lnTo>
                    <a:lnTo>
                      <a:pt x="95" y="426"/>
                    </a:lnTo>
                    <a:lnTo>
                      <a:pt x="95" y="423"/>
                    </a:lnTo>
                    <a:lnTo>
                      <a:pt x="97" y="423"/>
                    </a:lnTo>
                    <a:lnTo>
                      <a:pt x="97" y="421"/>
                    </a:lnTo>
                    <a:lnTo>
                      <a:pt x="99" y="421"/>
                    </a:lnTo>
                    <a:lnTo>
                      <a:pt x="99" y="418"/>
                    </a:lnTo>
                    <a:lnTo>
                      <a:pt x="99" y="416"/>
                    </a:lnTo>
                    <a:lnTo>
                      <a:pt x="102" y="416"/>
                    </a:lnTo>
                    <a:lnTo>
                      <a:pt x="102" y="414"/>
                    </a:lnTo>
                    <a:lnTo>
                      <a:pt x="102" y="411"/>
                    </a:lnTo>
                    <a:lnTo>
                      <a:pt x="104" y="411"/>
                    </a:lnTo>
                    <a:lnTo>
                      <a:pt x="102" y="411"/>
                    </a:lnTo>
                    <a:lnTo>
                      <a:pt x="104" y="411"/>
                    </a:lnTo>
                    <a:lnTo>
                      <a:pt x="102" y="411"/>
                    </a:lnTo>
                    <a:lnTo>
                      <a:pt x="104" y="411"/>
                    </a:lnTo>
                    <a:lnTo>
                      <a:pt x="102" y="411"/>
                    </a:lnTo>
                    <a:lnTo>
                      <a:pt x="102" y="409"/>
                    </a:lnTo>
                    <a:lnTo>
                      <a:pt x="104" y="409"/>
                    </a:lnTo>
                    <a:lnTo>
                      <a:pt x="104" y="411"/>
                    </a:lnTo>
                    <a:lnTo>
                      <a:pt x="104" y="409"/>
                    </a:lnTo>
                    <a:lnTo>
                      <a:pt x="106" y="409"/>
                    </a:lnTo>
                    <a:lnTo>
                      <a:pt x="106" y="411"/>
                    </a:lnTo>
                    <a:lnTo>
                      <a:pt x="109" y="411"/>
                    </a:lnTo>
                    <a:lnTo>
                      <a:pt x="106" y="411"/>
                    </a:lnTo>
                    <a:lnTo>
                      <a:pt x="106" y="409"/>
                    </a:lnTo>
                    <a:lnTo>
                      <a:pt x="109" y="409"/>
                    </a:lnTo>
                    <a:lnTo>
                      <a:pt x="109" y="407"/>
                    </a:lnTo>
                    <a:lnTo>
                      <a:pt x="109" y="409"/>
                    </a:lnTo>
                    <a:lnTo>
                      <a:pt x="109" y="407"/>
                    </a:lnTo>
                    <a:lnTo>
                      <a:pt x="109" y="409"/>
                    </a:lnTo>
                    <a:lnTo>
                      <a:pt x="109" y="407"/>
                    </a:lnTo>
                    <a:lnTo>
                      <a:pt x="109" y="409"/>
                    </a:lnTo>
                    <a:lnTo>
                      <a:pt x="109" y="407"/>
                    </a:lnTo>
                    <a:lnTo>
                      <a:pt x="111" y="407"/>
                    </a:lnTo>
                    <a:lnTo>
                      <a:pt x="111" y="404"/>
                    </a:lnTo>
                    <a:lnTo>
                      <a:pt x="114" y="404"/>
                    </a:lnTo>
                    <a:lnTo>
                      <a:pt x="114" y="402"/>
                    </a:lnTo>
                    <a:lnTo>
                      <a:pt x="116" y="402"/>
                    </a:lnTo>
                    <a:lnTo>
                      <a:pt x="116" y="399"/>
                    </a:lnTo>
                    <a:lnTo>
                      <a:pt x="118" y="399"/>
                    </a:lnTo>
                    <a:lnTo>
                      <a:pt x="118" y="397"/>
                    </a:lnTo>
                    <a:lnTo>
                      <a:pt x="118" y="395"/>
                    </a:lnTo>
                    <a:lnTo>
                      <a:pt x="118" y="392"/>
                    </a:lnTo>
                    <a:lnTo>
                      <a:pt x="118" y="390"/>
                    </a:lnTo>
                    <a:lnTo>
                      <a:pt x="118" y="388"/>
                    </a:lnTo>
                    <a:lnTo>
                      <a:pt x="121" y="388"/>
                    </a:lnTo>
                    <a:lnTo>
                      <a:pt x="118" y="388"/>
                    </a:lnTo>
                    <a:lnTo>
                      <a:pt x="121" y="388"/>
                    </a:lnTo>
                    <a:lnTo>
                      <a:pt x="123" y="388"/>
                    </a:lnTo>
                    <a:lnTo>
                      <a:pt x="125" y="388"/>
                    </a:lnTo>
                    <a:lnTo>
                      <a:pt x="128" y="388"/>
                    </a:lnTo>
                    <a:lnTo>
                      <a:pt x="128" y="385"/>
                    </a:lnTo>
                    <a:lnTo>
                      <a:pt x="130" y="385"/>
                    </a:lnTo>
                    <a:lnTo>
                      <a:pt x="130" y="388"/>
                    </a:lnTo>
                    <a:lnTo>
                      <a:pt x="130" y="385"/>
                    </a:lnTo>
                    <a:lnTo>
                      <a:pt x="133" y="385"/>
                    </a:lnTo>
                    <a:lnTo>
                      <a:pt x="133" y="383"/>
                    </a:lnTo>
                    <a:lnTo>
                      <a:pt x="135" y="385"/>
                    </a:lnTo>
                    <a:lnTo>
                      <a:pt x="135" y="383"/>
                    </a:lnTo>
                    <a:lnTo>
                      <a:pt x="133" y="383"/>
                    </a:lnTo>
                    <a:lnTo>
                      <a:pt x="130" y="385"/>
                    </a:lnTo>
                    <a:lnTo>
                      <a:pt x="130" y="383"/>
                    </a:lnTo>
                    <a:lnTo>
                      <a:pt x="128" y="383"/>
                    </a:lnTo>
                    <a:lnTo>
                      <a:pt x="130" y="380"/>
                    </a:lnTo>
                    <a:lnTo>
                      <a:pt x="128" y="380"/>
                    </a:lnTo>
                    <a:lnTo>
                      <a:pt x="130" y="380"/>
                    </a:lnTo>
                    <a:lnTo>
                      <a:pt x="130" y="378"/>
                    </a:lnTo>
                    <a:lnTo>
                      <a:pt x="133" y="378"/>
                    </a:lnTo>
                    <a:lnTo>
                      <a:pt x="135" y="378"/>
                    </a:lnTo>
                    <a:lnTo>
                      <a:pt x="137" y="378"/>
                    </a:lnTo>
                    <a:lnTo>
                      <a:pt x="140" y="378"/>
                    </a:lnTo>
                    <a:lnTo>
                      <a:pt x="140" y="376"/>
                    </a:lnTo>
                    <a:lnTo>
                      <a:pt x="140" y="378"/>
                    </a:lnTo>
                    <a:lnTo>
                      <a:pt x="140" y="376"/>
                    </a:lnTo>
                    <a:lnTo>
                      <a:pt x="142" y="376"/>
                    </a:lnTo>
                    <a:lnTo>
                      <a:pt x="144" y="376"/>
                    </a:lnTo>
                    <a:lnTo>
                      <a:pt x="147" y="376"/>
                    </a:lnTo>
                    <a:lnTo>
                      <a:pt x="149" y="378"/>
                    </a:lnTo>
                    <a:lnTo>
                      <a:pt x="152" y="378"/>
                    </a:lnTo>
                    <a:lnTo>
                      <a:pt x="152" y="376"/>
                    </a:lnTo>
                    <a:lnTo>
                      <a:pt x="154" y="378"/>
                    </a:lnTo>
                    <a:lnTo>
                      <a:pt x="156" y="378"/>
                    </a:lnTo>
                    <a:lnTo>
                      <a:pt x="159" y="378"/>
                    </a:lnTo>
                    <a:lnTo>
                      <a:pt x="161" y="378"/>
                    </a:lnTo>
                    <a:lnTo>
                      <a:pt x="163" y="378"/>
                    </a:lnTo>
                    <a:lnTo>
                      <a:pt x="166" y="378"/>
                    </a:lnTo>
                    <a:lnTo>
                      <a:pt x="168" y="378"/>
                    </a:lnTo>
                    <a:lnTo>
                      <a:pt x="168" y="380"/>
                    </a:lnTo>
                    <a:lnTo>
                      <a:pt x="168" y="378"/>
                    </a:lnTo>
                    <a:lnTo>
                      <a:pt x="171" y="378"/>
                    </a:lnTo>
                    <a:lnTo>
                      <a:pt x="171" y="376"/>
                    </a:lnTo>
                    <a:lnTo>
                      <a:pt x="168" y="376"/>
                    </a:lnTo>
                    <a:lnTo>
                      <a:pt x="168" y="373"/>
                    </a:lnTo>
                    <a:lnTo>
                      <a:pt x="171" y="373"/>
                    </a:lnTo>
                    <a:lnTo>
                      <a:pt x="168" y="373"/>
                    </a:lnTo>
                    <a:lnTo>
                      <a:pt x="168" y="371"/>
                    </a:lnTo>
                    <a:lnTo>
                      <a:pt x="171" y="371"/>
                    </a:lnTo>
                    <a:lnTo>
                      <a:pt x="171" y="373"/>
                    </a:lnTo>
                    <a:lnTo>
                      <a:pt x="171" y="371"/>
                    </a:lnTo>
                    <a:lnTo>
                      <a:pt x="171" y="369"/>
                    </a:lnTo>
                    <a:lnTo>
                      <a:pt x="173" y="369"/>
                    </a:lnTo>
                    <a:lnTo>
                      <a:pt x="173" y="366"/>
                    </a:lnTo>
                    <a:lnTo>
                      <a:pt x="175" y="366"/>
                    </a:lnTo>
                    <a:lnTo>
                      <a:pt x="175" y="364"/>
                    </a:lnTo>
                    <a:lnTo>
                      <a:pt x="178" y="364"/>
                    </a:lnTo>
                    <a:lnTo>
                      <a:pt x="180" y="364"/>
                    </a:lnTo>
                    <a:lnTo>
                      <a:pt x="180" y="361"/>
                    </a:lnTo>
                    <a:lnTo>
                      <a:pt x="180" y="359"/>
                    </a:lnTo>
                    <a:lnTo>
                      <a:pt x="182" y="359"/>
                    </a:lnTo>
                    <a:lnTo>
                      <a:pt x="182" y="357"/>
                    </a:lnTo>
                    <a:lnTo>
                      <a:pt x="185" y="357"/>
                    </a:lnTo>
                    <a:lnTo>
                      <a:pt x="185" y="354"/>
                    </a:lnTo>
                    <a:lnTo>
                      <a:pt x="187" y="354"/>
                    </a:lnTo>
                    <a:lnTo>
                      <a:pt x="187" y="352"/>
                    </a:lnTo>
                    <a:lnTo>
                      <a:pt x="190" y="352"/>
                    </a:lnTo>
                    <a:lnTo>
                      <a:pt x="190" y="350"/>
                    </a:lnTo>
                    <a:lnTo>
                      <a:pt x="187" y="350"/>
                    </a:lnTo>
                    <a:lnTo>
                      <a:pt x="190" y="350"/>
                    </a:lnTo>
                    <a:lnTo>
                      <a:pt x="190" y="347"/>
                    </a:lnTo>
                    <a:lnTo>
                      <a:pt x="190" y="350"/>
                    </a:lnTo>
                    <a:lnTo>
                      <a:pt x="192" y="350"/>
                    </a:lnTo>
                    <a:lnTo>
                      <a:pt x="192" y="347"/>
                    </a:lnTo>
                    <a:lnTo>
                      <a:pt x="192" y="350"/>
                    </a:lnTo>
                    <a:lnTo>
                      <a:pt x="190" y="350"/>
                    </a:lnTo>
                    <a:lnTo>
                      <a:pt x="190" y="347"/>
                    </a:lnTo>
                    <a:lnTo>
                      <a:pt x="187" y="347"/>
                    </a:lnTo>
                    <a:lnTo>
                      <a:pt x="187" y="350"/>
                    </a:lnTo>
                    <a:lnTo>
                      <a:pt x="190" y="350"/>
                    </a:lnTo>
                    <a:lnTo>
                      <a:pt x="187" y="352"/>
                    </a:lnTo>
                    <a:lnTo>
                      <a:pt x="187" y="354"/>
                    </a:lnTo>
                    <a:lnTo>
                      <a:pt x="185" y="354"/>
                    </a:lnTo>
                    <a:lnTo>
                      <a:pt x="182" y="354"/>
                    </a:lnTo>
                    <a:lnTo>
                      <a:pt x="182" y="357"/>
                    </a:lnTo>
                    <a:lnTo>
                      <a:pt x="182" y="359"/>
                    </a:lnTo>
                    <a:lnTo>
                      <a:pt x="180" y="359"/>
                    </a:lnTo>
                    <a:lnTo>
                      <a:pt x="180" y="357"/>
                    </a:lnTo>
                    <a:lnTo>
                      <a:pt x="180" y="359"/>
                    </a:lnTo>
                    <a:lnTo>
                      <a:pt x="178" y="359"/>
                    </a:lnTo>
                    <a:lnTo>
                      <a:pt x="178" y="361"/>
                    </a:lnTo>
                    <a:lnTo>
                      <a:pt x="175" y="361"/>
                    </a:lnTo>
                    <a:lnTo>
                      <a:pt x="173" y="361"/>
                    </a:lnTo>
                    <a:lnTo>
                      <a:pt x="171" y="361"/>
                    </a:lnTo>
                    <a:lnTo>
                      <a:pt x="168" y="361"/>
                    </a:lnTo>
                    <a:lnTo>
                      <a:pt x="168" y="364"/>
                    </a:lnTo>
                    <a:lnTo>
                      <a:pt x="166" y="364"/>
                    </a:lnTo>
                    <a:lnTo>
                      <a:pt x="166" y="366"/>
                    </a:lnTo>
                    <a:lnTo>
                      <a:pt x="163" y="366"/>
                    </a:lnTo>
                    <a:lnTo>
                      <a:pt x="163" y="369"/>
                    </a:lnTo>
                    <a:lnTo>
                      <a:pt x="161" y="369"/>
                    </a:lnTo>
                    <a:lnTo>
                      <a:pt x="159" y="369"/>
                    </a:lnTo>
                    <a:lnTo>
                      <a:pt x="156" y="369"/>
                    </a:lnTo>
                    <a:lnTo>
                      <a:pt x="154" y="369"/>
                    </a:lnTo>
                    <a:lnTo>
                      <a:pt x="152" y="369"/>
                    </a:lnTo>
                    <a:lnTo>
                      <a:pt x="152" y="366"/>
                    </a:lnTo>
                    <a:lnTo>
                      <a:pt x="149" y="366"/>
                    </a:lnTo>
                    <a:lnTo>
                      <a:pt x="149" y="364"/>
                    </a:lnTo>
                    <a:lnTo>
                      <a:pt x="147" y="364"/>
                    </a:lnTo>
                    <a:lnTo>
                      <a:pt x="144" y="364"/>
                    </a:lnTo>
                    <a:lnTo>
                      <a:pt x="144" y="361"/>
                    </a:lnTo>
                    <a:lnTo>
                      <a:pt x="144" y="359"/>
                    </a:lnTo>
                    <a:lnTo>
                      <a:pt x="142" y="359"/>
                    </a:lnTo>
                    <a:lnTo>
                      <a:pt x="144" y="359"/>
                    </a:lnTo>
                    <a:lnTo>
                      <a:pt x="142" y="359"/>
                    </a:lnTo>
                    <a:lnTo>
                      <a:pt x="144" y="359"/>
                    </a:lnTo>
                    <a:lnTo>
                      <a:pt x="142" y="359"/>
                    </a:lnTo>
                    <a:lnTo>
                      <a:pt x="142" y="357"/>
                    </a:lnTo>
                    <a:lnTo>
                      <a:pt x="140" y="357"/>
                    </a:lnTo>
                    <a:lnTo>
                      <a:pt x="140" y="359"/>
                    </a:lnTo>
                    <a:lnTo>
                      <a:pt x="137" y="359"/>
                    </a:lnTo>
                    <a:lnTo>
                      <a:pt x="137" y="361"/>
                    </a:lnTo>
                    <a:lnTo>
                      <a:pt x="137" y="359"/>
                    </a:lnTo>
                    <a:lnTo>
                      <a:pt x="137" y="361"/>
                    </a:lnTo>
                    <a:lnTo>
                      <a:pt x="135" y="361"/>
                    </a:lnTo>
                    <a:lnTo>
                      <a:pt x="135" y="359"/>
                    </a:lnTo>
                    <a:lnTo>
                      <a:pt x="135" y="361"/>
                    </a:lnTo>
                    <a:lnTo>
                      <a:pt x="135" y="359"/>
                    </a:lnTo>
                    <a:lnTo>
                      <a:pt x="135" y="361"/>
                    </a:lnTo>
                    <a:lnTo>
                      <a:pt x="133" y="361"/>
                    </a:lnTo>
                    <a:lnTo>
                      <a:pt x="133" y="359"/>
                    </a:lnTo>
                    <a:lnTo>
                      <a:pt x="133" y="361"/>
                    </a:lnTo>
                    <a:lnTo>
                      <a:pt x="130" y="361"/>
                    </a:lnTo>
                    <a:lnTo>
                      <a:pt x="128" y="361"/>
                    </a:lnTo>
                    <a:lnTo>
                      <a:pt x="128" y="359"/>
                    </a:lnTo>
                    <a:lnTo>
                      <a:pt x="125" y="359"/>
                    </a:lnTo>
                    <a:lnTo>
                      <a:pt x="128" y="359"/>
                    </a:lnTo>
                    <a:lnTo>
                      <a:pt x="128" y="357"/>
                    </a:lnTo>
                    <a:lnTo>
                      <a:pt x="128" y="359"/>
                    </a:lnTo>
                    <a:lnTo>
                      <a:pt x="128" y="357"/>
                    </a:lnTo>
                    <a:lnTo>
                      <a:pt x="130" y="357"/>
                    </a:lnTo>
                    <a:lnTo>
                      <a:pt x="133" y="357"/>
                    </a:lnTo>
                    <a:lnTo>
                      <a:pt x="135" y="357"/>
                    </a:lnTo>
                    <a:lnTo>
                      <a:pt x="135" y="354"/>
                    </a:lnTo>
                    <a:lnTo>
                      <a:pt x="133" y="357"/>
                    </a:lnTo>
                    <a:lnTo>
                      <a:pt x="130" y="354"/>
                    </a:lnTo>
                    <a:lnTo>
                      <a:pt x="128" y="354"/>
                    </a:lnTo>
                    <a:lnTo>
                      <a:pt x="125" y="354"/>
                    </a:lnTo>
                    <a:lnTo>
                      <a:pt x="125" y="352"/>
                    </a:lnTo>
                    <a:lnTo>
                      <a:pt x="125" y="350"/>
                    </a:lnTo>
                    <a:lnTo>
                      <a:pt x="125" y="347"/>
                    </a:lnTo>
                    <a:lnTo>
                      <a:pt x="125" y="350"/>
                    </a:lnTo>
                    <a:lnTo>
                      <a:pt x="123" y="350"/>
                    </a:lnTo>
                    <a:lnTo>
                      <a:pt x="123" y="352"/>
                    </a:lnTo>
                    <a:lnTo>
                      <a:pt x="123" y="350"/>
                    </a:lnTo>
                    <a:lnTo>
                      <a:pt x="121" y="350"/>
                    </a:lnTo>
                    <a:lnTo>
                      <a:pt x="123" y="350"/>
                    </a:lnTo>
                    <a:lnTo>
                      <a:pt x="121" y="350"/>
                    </a:lnTo>
                    <a:lnTo>
                      <a:pt x="123" y="352"/>
                    </a:lnTo>
                    <a:lnTo>
                      <a:pt x="121" y="352"/>
                    </a:lnTo>
                    <a:lnTo>
                      <a:pt x="118" y="352"/>
                    </a:lnTo>
                    <a:lnTo>
                      <a:pt x="116" y="352"/>
                    </a:lnTo>
                    <a:lnTo>
                      <a:pt x="114" y="352"/>
                    </a:lnTo>
                    <a:lnTo>
                      <a:pt x="114" y="354"/>
                    </a:lnTo>
                    <a:lnTo>
                      <a:pt x="114" y="357"/>
                    </a:lnTo>
                    <a:lnTo>
                      <a:pt x="111" y="357"/>
                    </a:lnTo>
                    <a:lnTo>
                      <a:pt x="109" y="357"/>
                    </a:lnTo>
                    <a:lnTo>
                      <a:pt x="106" y="357"/>
                    </a:lnTo>
                    <a:lnTo>
                      <a:pt x="106" y="359"/>
                    </a:lnTo>
                    <a:lnTo>
                      <a:pt x="104" y="359"/>
                    </a:lnTo>
                    <a:lnTo>
                      <a:pt x="104" y="357"/>
                    </a:lnTo>
                    <a:lnTo>
                      <a:pt x="102" y="357"/>
                    </a:lnTo>
                    <a:lnTo>
                      <a:pt x="102" y="354"/>
                    </a:lnTo>
                    <a:lnTo>
                      <a:pt x="99" y="354"/>
                    </a:lnTo>
                    <a:lnTo>
                      <a:pt x="102" y="354"/>
                    </a:lnTo>
                    <a:lnTo>
                      <a:pt x="104" y="354"/>
                    </a:lnTo>
                    <a:lnTo>
                      <a:pt x="106" y="354"/>
                    </a:lnTo>
                    <a:lnTo>
                      <a:pt x="104" y="354"/>
                    </a:lnTo>
                    <a:lnTo>
                      <a:pt x="106" y="354"/>
                    </a:lnTo>
                    <a:lnTo>
                      <a:pt x="106" y="352"/>
                    </a:lnTo>
                    <a:lnTo>
                      <a:pt x="109" y="352"/>
                    </a:lnTo>
                    <a:lnTo>
                      <a:pt x="109" y="354"/>
                    </a:lnTo>
                    <a:lnTo>
                      <a:pt x="109" y="352"/>
                    </a:lnTo>
                    <a:lnTo>
                      <a:pt x="106" y="352"/>
                    </a:lnTo>
                    <a:lnTo>
                      <a:pt x="106" y="350"/>
                    </a:lnTo>
                    <a:lnTo>
                      <a:pt x="109" y="350"/>
                    </a:lnTo>
                    <a:lnTo>
                      <a:pt x="106" y="350"/>
                    </a:lnTo>
                    <a:lnTo>
                      <a:pt x="106" y="352"/>
                    </a:lnTo>
                    <a:lnTo>
                      <a:pt x="106" y="354"/>
                    </a:lnTo>
                    <a:lnTo>
                      <a:pt x="106" y="352"/>
                    </a:lnTo>
                    <a:lnTo>
                      <a:pt x="106" y="354"/>
                    </a:lnTo>
                    <a:lnTo>
                      <a:pt x="104" y="354"/>
                    </a:lnTo>
                    <a:lnTo>
                      <a:pt x="104" y="352"/>
                    </a:lnTo>
                    <a:lnTo>
                      <a:pt x="104" y="354"/>
                    </a:lnTo>
                    <a:lnTo>
                      <a:pt x="102" y="352"/>
                    </a:lnTo>
                    <a:lnTo>
                      <a:pt x="102" y="354"/>
                    </a:lnTo>
                    <a:lnTo>
                      <a:pt x="102" y="352"/>
                    </a:lnTo>
                    <a:lnTo>
                      <a:pt x="99" y="352"/>
                    </a:lnTo>
                    <a:lnTo>
                      <a:pt x="99" y="354"/>
                    </a:lnTo>
                    <a:lnTo>
                      <a:pt x="99" y="352"/>
                    </a:lnTo>
                    <a:lnTo>
                      <a:pt x="99" y="354"/>
                    </a:lnTo>
                    <a:lnTo>
                      <a:pt x="97" y="354"/>
                    </a:lnTo>
                    <a:lnTo>
                      <a:pt x="97" y="352"/>
                    </a:lnTo>
                    <a:lnTo>
                      <a:pt x="95" y="352"/>
                    </a:lnTo>
                    <a:lnTo>
                      <a:pt x="97" y="352"/>
                    </a:lnTo>
                    <a:lnTo>
                      <a:pt x="97" y="350"/>
                    </a:lnTo>
                    <a:lnTo>
                      <a:pt x="99" y="350"/>
                    </a:lnTo>
                    <a:lnTo>
                      <a:pt x="99" y="347"/>
                    </a:lnTo>
                    <a:lnTo>
                      <a:pt x="99" y="345"/>
                    </a:lnTo>
                    <a:lnTo>
                      <a:pt x="97" y="345"/>
                    </a:lnTo>
                    <a:lnTo>
                      <a:pt x="95" y="345"/>
                    </a:lnTo>
                    <a:lnTo>
                      <a:pt x="92" y="345"/>
                    </a:lnTo>
                    <a:lnTo>
                      <a:pt x="95" y="345"/>
                    </a:lnTo>
                    <a:lnTo>
                      <a:pt x="95" y="342"/>
                    </a:lnTo>
                    <a:lnTo>
                      <a:pt x="97" y="342"/>
                    </a:lnTo>
                    <a:lnTo>
                      <a:pt x="99" y="342"/>
                    </a:lnTo>
                    <a:lnTo>
                      <a:pt x="99" y="340"/>
                    </a:lnTo>
                    <a:lnTo>
                      <a:pt x="102" y="340"/>
                    </a:lnTo>
                    <a:lnTo>
                      <a:pt x="102" y="338"/>
                    </a:lnTo>
                    <a:lnTo>
                      <a:pt x="104" y="338"/>
                    </a:lnTo>
                    <a:lnTo>
                      <a:pt x="104" y="340"/>
                    </a:lnTo>
                    <a:lnTo>
                      <a:pt x="104" y="338"/>
                    </a:lnTo>
                    <a:lnTo>
                      <a:pt x="104" y="340"/>
                    </a:lnTo>
                    <a:lnTo>
                      <a:pt x="104" y="338"/>
                    </a:lnTo>
                    <a:lnTo>
                      <a:pt x="106" y="338"/>
                    </a:lnTo>
                    <a:lnTo>
                      <a:pt x="109" y="338"/>
                    </a:lnTo>
                    <a:lnTo>
                      <a:pt x="109" y="335"/>
                    </a:lnTo>
                    <a:lnTo>
                      <a:pt x="111" y="335"/>
                    </a:lnTo>
                    <a:lnTo>
                      <a:pt x="111" y="333"/>
                    </a:lnTo>
                    <a:lnTo>
                      <a:pt x="114" y="333"/>
                    </a:lnTo>
                    <a:lnTo>
                      <a:pt x="114" y="335"/>
                    </a:lnTo>
                    <a:lnTo>
                      <a:pt x="114" y="333"/>
                    </a:lnTo>
                    <a:lnTo>
                      <a:pt x="116" y="333"/>
                    </a:lnTo>
                    <a:lnTo>
                      <a:pt x="118" y="333"/>
                    </a:lnTo>
                    <a:lnTo>
                      <a:pt x="118" y="331"/>
                    </a:lnTo>
                    <a:lnTo>
                      <a:pt x="118" y="333"/>
                    </a:lnTo>
                    <a:lnTo>
                      <a:pt x="121" y="333"/>
                    </a:lnTo>
                    <a:lnTo>
                      <a:pt x="121" y="331"/>
                    </a:lnTo>
                    <a:lnTo>
                      <a:pt x="123" y="331"/>
                    </a:lnTo>
                    <a:lnTo>
                      <a:pt x="123" y="328"/>
                    </a:lnTo>
                    <a:lnTo>
                      <a:pt x="125" y="328"/>
                    </a:lnTo>
                    <a:lnTo>
                      <a:pt x="128" y="328"/>
                    </a:lnTo>
                    <a:lnTo>
                      <a:pt x="128" y="326"/>
                    </a:lnTo>
                    <a:lnTo>
                      <a:pt x="130" y="326"/>
                    </a:lnTo>
                    <a:lnTo>
                      <a:pt x="130" y="323"/>
                    </a:lnTo>
                    <a:lnTo>
                      <a:pt x="133" y="323"/>
                    </a:lnTo>
                    <a:lnTo>
                      <a:pt x="133" y="321"/>
                    </a:lnTo>
                    <a:lnTo>
                      <a:pt x="133" y="319"/>
                    </a:lnTo>
                    <a:lnTo>
                      <a:pt x="135" y="319"/>
                    </a:lnTo>
                    <a:lnTo>
                      <a:pt x="135" y="316"/>
                    </a:lnTo>
                    <a:lnTo>
                      <a:pt x="135" y="314"/>
                    </a:lnTo>
                    <a:lnTo>
                      <a:pt x="135" y="312"/>
                    </a:lnTo>
                    <a:lnTo>
                      <a:pt x="135" y="314"/>
                    </a:lnTo>
                    <a:lnTo>
                      <a:pt x="137" y="314"/>
                    </a:lnTo>
                    <a:lnTo>
                      <a:pt x="137" y="312"/>
                    </a:lnTo>
                    <a:lnTo>
                      <a:pt x="140" y="312"/>
                    </a:lnTo>
                    <a:lnTo>
                      <a:pt x="137" y="312"/>
                    </a:lnTo>
                    <a:lnTo>
                      <a:pt x="135" y="312"/>
                    </a:lnTo>
                    <a:lnTo>
                      <a:pt x="133" y="309"/>
                    </a:lnTo>
                    <a:lnTo>
                      <a:pt x="133" y="307"/>
                    </a:lnTo>
                    <a:lnTo>
                      <a:pt x="135" y="304"/>
                    </a:lnTo>
                    <a:lnTo>
                      <a:pt x="137" y="302"/>
                    </a:lnTo>
                    <a:lnTo>
                      <a:pt x="137" y="304"/>
                    </a:lnTo>
                    <a:lnTo>
                      <a:pt x="137" y="302"/>
                    </a:lnTo>
                    <a:lnTo>
                      <a:pt x="140" y="302"/>
                    </a:lnTo>
                    <a:lnTo>
                      <a:pt x="137" y="302"/>
                    </a:lnTo>
                    <a:lnTo>
                      <a:pt x="135" y="302"/>
                    </a:lnTo>
                    <a:lnTo>
                      <a:pt x="135" y="304"/>
                    </a:lnTo>
                    <a:lnTo>
                      <a:pt x="135" y="302"/>
                    </a:lnTo>
                    <a:lnTo>
                      <a:pt x="133" y="302"/>
                    </a:lnTo>
                    <a:lnTo>
                      <a:pt x="133" y="300"/>
                    </a:lnTo>
                    <a:lnTo>
                      <a:pt x="133" y="297"/>
                    </a:lnTo>
                    <a:lnTo>
                      <a:pt x="133" y="295"/>
                    </a:lnTo>
                    <a:lnTo>
                      <a:pt x="135" y="295"/>
                    </a:lnTo>
                    <a:lnTo>
                      <a:pt x="135" y="293"/>
                    </a:lnTo>
                    <a:lnTo>
                      <a:pt x="137" y="293"/>
                    </a:lnTo>
                    <a:lnTo>
                      <a:pt x="135" y="293"/>
                    </a:lnTo>
                    <a:lnTo>
                      <a:pt x="133" y="295"/>
                    </a:lnTo>
                    <a:lnTo>
                      <a:pt x="133" y="293"/>
                    </a:lnTo>
                    <a:lnTo>
                      <a:pt x="133" y="295"/>
                    </a:lnTo>
                    <a:lnTo>
                      <a:pt x="130" y="295"/>
                    </a:lnTo>
                    <a:lnTo>
                      <a:pt x="130" y="293"/>
                    </a:lnTo>
                    <a:lnTo>
                      <a:pt x="128" y="293"/>
                    </a:lnTo>
                    <a:lnTo>
                      <a:pt x="128" y="295"/>
                    </a:lnTo>
                    <a:lnTo>
                      <a:pt x="128" y="293"/>
                    </a:lnTo>
                    <a:lnTo>
                      <a:pt x="128" y="295"/>
                    </a:lnTo>
                    <a:lnTo>
                      <a:pt x="125" y="295"/>
                    </a:lnTo>
                    <a:lnTo>
                      <a:pt x="123" y="295"/>
                    </a:lnTo>
                    <a:lnTo>
                      <a:pt x="121" y="295"/>
                    </a:lnTo>
                    <a:lnTo>
                      <a:pt x="121" y="297"/>
                    </a:lnTo>
                    <a:lnTo>
                      <a:pt x="121" y="300"/>
                    </a:lnTo>
                    <a:lnTo>
                      <a:pt x="118" y="300"/>
                    </a:lnTo>
                    <a:lnTo>
                      <a:pt x="118" y="297"/>
                    </a:lnTo>
                    <a:lnTo>
                      <a:pt x="116" y="297"/>
                    </a:lnTo>
                    <a:lnTo>
                      <a:pt x="116" y="300"/>
                    </a:lnTo>
                    <a:lnTo>
                      <a:pt x="114" y="300"/>
                    </a:lnTo>
                    <a:lnTo>
                      <a:pt x="111" y="300"/>
                    </a:lnTo>
                    <a:lnTo>
                      <a:pt x="111" y="297"/>
                    </a:lnTo>
                    <a:lnTo>
                      <a:pt x="114" y="297"/>
                    </a:lnTo>
                    <a:lnTo>
                      <a:pt x="114" y="295"/>
                    </a:lnTo>
                    <a:lnTo>
                      <a:pt x="116" y="295"/>
                    </a:lnTo>
                    <a:lnTo>
                      <a:pt x="116" y="293"/>
                    </a:lnTo>
                    <a:lnTo>
                      <a:pt x="118" y="293"/>
                    </a:lnTo>
                    <a:lnTo>
                      <a:pt x="121" y="293"/>
                    </a:lnTo>
                    <a:lnTo>
                      <a:pt x="121" y="290"/>
                    </a:lnTo>
                    <a:lnTo>
                      <a:pt x="123" y="290"/>
                    </a:lnTo>
                    <a:lnTo>
                      <a:pt x="123" y="288"/>
                    </a:lnTo>
                    <a:lnTo>
                      <a:pt x="125" y="288"/>
                    </a:lnTo>
                    <a:lnTo>
                      <a:pt x="125" y="285"/>
                    </a:lnTo>
                    <a:lnTo>
                      <a:pt x="125" y="283"/>
                    </a:lnTo>
                    <a:lnTo>
                      <a:pt x="125" y="285"/>
                    </a:lnTo>
                    <a:lnTo>
                      <a:pt x="125" y="283"/>
                    </a:lnTo>
                    <a:lnTo>
                      <a:pt x="128" y="283"/>
                    </a:lnTo>
                    <a:lnTo>
                      <a:pt x="125" y="283"/>
                    </a:lnTo>
                    <a:lnTo>
                      <a:pt x="128" y="283"/>
                    </a:lnTo>
                    <a:lnTo>
                      <a:pt x="128" y="281"/>
                    </a:lnTo>
                    <a:lnTo>
                      <a:pt x="130" y="281"/>
                    </a:lnTo>
                    <a:lnTo>
                      <a:pt x="130" y="278"/>
                    </a:lnTo>
                    <a:lnTo>
                      <a:pt x="133" y="278"/>
                    </a:lnTo>
                    <a:lnTo>
                      <a:pt x="135" y="278"/>
                    </a:lnTo>
                    <a:lnTo>
                      <a:pt x="137" y="278"/>
                    </a:lnTo>
                    <a:lnTo>
                      <a:pt x="137" y="276"/>
                    </a:lnTo>
                    <a:lnTo>
                      <a:pt x="140" y="276"/>
                    </a:lnTo>
                    <a:lnTo>
                      <a:pt x="142" y="276"/>
                    </a:lnTo>
                    <a:lnTo>
                      <a:pt x="142" y="274"/>
                    </a:lnTo>
                    <a:lnTo>
                      <a:pt x="142" y="276"/>
                    </a:lnTo>
                    <a:lnTo>
                      <a:pt x="144" y="276"/>
                    </a:lnTo>
                    <a:lnTo>
                      <a:pt x="142" y="276"/>
                    </a:lnTo>
                    <a:lnTo>
                      <a:pt x="142" y="274"/>
                    </a:lnTo>
                    <a:lnTo>
                      <a:pt x="140" y="274"/>
                    </a:lnTo>
                    <a:lnTo>
                      <a:pt x="142" y="271"/>
                    </a:lnTo>
                    <a:lnTo>
                      <a:pt x="142" y="274"/>
                    </a:lnTo>
                    <a:lnTo>
                      <a:pt x="144" y="274"/>
                    </a:lnTo>
                    <a:lnTo>
                      <a:pt x="147" y="274"/>
                    </a:lnTo>
                    <a:lnTo>
                      <a:pt x="149" y="276"/>
                    </a:lnTo>
                    <a:lnTo>
                      <a:pt x="149" y="274"/>
                    </a:lnTo>
                    <a:lnTo>
                      <a:pt x="149" y="276"/>
                    </a:lnTo>
                    <a:lnTo>
                      <a:pt x="149" y="274"/>
                    </a:lnTo>
                    <a:lnTo>
                      <a:pt x="152" y="274"/>
                    </a:lnTo>
                    <a:lnTo>
                      <a:pt x="154" y="274"/>
                    </a:lnTo>
                    <a:lnTo>
                      <a:pt x="156" y="274"/>
                    </a:lnTo>
                    <a:lnTo>
                      <a:pt x="156" y="271"/>
                    </a:lnTo>
                    <a:lnTo>
                      <a:pt x="159" y="271"/>
                    </a:lnTo>
                    <a:lnTo>
                      <a:pt x="159" y="274"/>
                    </a:lnTo>
                    <a:lnTo>
                      <a:pt x="161" y="274"/>
                    </a:lnTo>
                    <a:lnTo>
                      <a:pt x="163" y="274"/>
                    </a:lnTo>
                    <a:lnTo>
                      <a:pt x="163" y="276"/>
                    </a:lnTo>
                    <a:lnTo>
                      <a:pt x="166" y="276"/>
                    </a:lnTo>
                    <a:lnTo>
                      <a:pt x="166" y="278"/>
                    </a:lnTo>
                    <a:lnTo>
                      <a:pt x="168" y="278"/>
                    </a:lnTo>
                    <a:lnTo>
                      <a:pt x="166" y="276"/>
                    </a:lnTo>
                    <a:lnTo>
                      <a:pt x="168" y="276"/>
                    </a:lnTo>
                    <a:lnTo>
                      <a:pt x="166" y="276"/>
                    </a:lnTo>
                    <a:lnTo>
                      <a:pt x="168" y="276"/>
                    </a:lnTo>
                    <a:lnTo>
                      <a:pt x="166" y="276"/>
                    </a:lnTo>
                    <a:lnTo>
                      <a:pt x="166" y="274"/>
                    </a:lnTo>
                    <a:lnTo>
                      <a:pt x="166" y="271"/>
                    </a:lnTo>
                    <a:lnTo>
                      <a:pt x="163" y="271"/>
                    </a:lnTo>
                    <a:lnTo>
                      <a:pt x="163" y="269"/>
                    </a:lnTo>
                    <a:lnTo>
                      <a:pt x="166" y="269"/>
                    </a:lnTo>
                    <a:lnTo>
                      <a:pt x="168" y="269"/>
                    </a:lnTo>
                    <a:lnTo>
                      <a:pt x="168" y="266"/>
                    </a:lnTo>
                    <a:lnTo>
                      <a:pt x="168" y="269"/>
                    </a:lnTo>
                    <a:lnTo>
                      <a:pt x="171" y="269"/>
                    </a:lnTo>
                    <a:lnTo>
                      <a:pt x="168" y="269"/>
                    </a:lnTo>
                    <a:lnTo>
                      <a:pt x="171" y="269"/>
                    </a:lnTo>
                    <a:lnTo>
                      <a:pt x="171" y="271"/>
                    </a:lnTo>
                    <a:lnTo>
                      <a:pt x="171" y="274"/>
                    </a:lnTo>
                    <a:lnTo>
                      <a:pt x="173" y="274"/>
                    </a:lnTo>
                    <a:lnTo>
                      <a:pt x="173" y="276"/>
                    </a:lnTo>
                    <a:lnTo>
                      <a:pt x="175" y="276"/>
                    </a:lnTo>
                    <a:lnTo>
                      <a:pt x="175" y="274"/>
                    </a:lnTo>
                    <a:lnTo>
                      <a:pt x="178" y="274"/>
                    </a:lnTo>
                    <a:lnTo>
                      <a:pt x="178" y="271"/>
                    </a:lnTo>
                    <a:lnTo>
                      <a:pt x="180" y="271"/>
                    </a:lnTo>
                    <a:lnTo>
                      <a:pt x="182" y="271"/>
                    </a:lnTo>
                    <a:lnTo>
                      <a:pt x="180" y="271"/>
                    </a:lnTo>
                    <a:lnTo>
                      <a:pt x="178" y="271"/>
                    </a:lnTo>
                    <a:lnTo>
                      <a:pt x="178" y="274"/>
                    </a:lnTo>
                    <a:lnTo>
                      <a:pt x="175" y="274"/>
                    </a:lnTo>
                    <a:lnTo>
                      <a:pt x="173" y="274"/>
                    </a:lnTo>
                    <a:lnTo>
                      <a:pt x="173" y="271"/>
                    </a:lnTo>
                    <a:lnTo>
                      <a:pt x="171" y="271"/>
                    </a:lnTo>
                    <a:lnTo>
                      <a:pt x="171" y="269"/>
                    </a:lnTo>
                    <a:lnTo>
                      <a:pt x="171" y="266"/>
                    </a:lnTo>
                    <a:lnTo>
                      <a:pt x="168" y="266"/>
                    </a:lnTo>
                    <a:lnTo>
                      <a:pt x="171" y="266"/>
                    </a:lnTo>
                    <a:lnTo>
                      <a:pt x="168" y="266"/>
                    </a:lnTo>
                    <a:lnTo>
                      <a:pt x="171" y="266"/>
                    </a:lnTo>
                    <a:lnTo>
                      <a:pt x="168" y="266"/>
                    </a:lnTo>
                    <a:lnTo>
                      <a:pt x="168" y="264"/>
                    </a:lnTo>
                    <a:lnTo>
                      <a:pt x="168" y="262"/>
                    </a:lnTo>
                    <a:lnTo>
                      <a:pt x="166" y="262"/>
                    </a:lnTo>
                    <a:lnTo>
                      <a:pt x="168" y="259"/>
                    </a:lnTo>
                    <a:lnTo>
                      <a:pt x="168" y="257"/>
                    </a:lnTo>
                    <a:lnTo>
                      <a:pt x="171" y="257"/>
                    </a:lnTo>
                    <a:lnTo>
                      <a:pt x="171" y="255"/>
                    </a:lnTo>
                    <a:lnTo>
                      <a:pt x="173" y="255"/>
                    </a:lnTo>
                    <a:lnTo>
                      <a:pt x="173" y="252"/>
                    </a:lnTo>
                    <a:lnTo>
                      <a:pt x="175" y="252"/>
                    </a:lnTo>
                    <a:lnTo>
                      <a:pt x="178" y="252"/>
                    </a:lnTo>
                    <a:lnTo>
                      <a:pt x="175" y="252"/>
                    </a:lnTo>
                    <a:lnTo>
                      <a:pt x="173" y="252"/>
                    </a:lnTo>
                    <a:lnTo>
                      <a:pt x="171" y="252"/>
                    </a:lnTo>
                    <a:lnTo>
                      <a:pt x="168" y="252"/>
                    </a:lnTo>
                    <a:lnTo>
                      <a:pt x="168" y="250"/>
                    </a:lnTo>
                    <a:lnTo>
                      <a:pt x="168" y="247"/>
                    </a:lnTo>
                    <a:lnTo>
                      <a:pt x="168" y="245"/>
                    </a:lnTo>
                    <a:lnTo>
                      <a:pt x="168" y="243"/>
                    </a:lnTo>
                    <a:lnTo>
                      <a:pt x="171" y="243"/>
                    </a:lnTo>
                    <a:lnTo>
                      <a:pt x="171" y="245"/>
                    </a:lnTo>
                    <a:lnTo>
                      <a:pt x="171" y="247"/>
                    </a:lnTo>
                    <a:lnTo>
                      <a:pt x="173" y="247"/>
                    </a:lnTo>
                    <a:lnTo>
                      <a:pt x="171" y="247"/>
                    </a:lnTo>
                    <a:lnTo>
                      <a:pt x="171" y="245"/>
                    </a:lnTo>
                    <a:lnTo>
                      <a:pt x="171" y="243"/>
                    </a:lnTo>
                    <a:lnTo>
                      <a:pt x="173" y="243"/>
                    </a:lnTo>
                    <a:lnTo>
                      <a:pt x="175" y="243"/>
                    </a:lnTo>
                    <a:lnTo>
                      <a:pt x="175" y="240"/>
                    </a:lnTo>
                    <a:lnTo>
                      <a:pt x="173" y="240"/>
                    </a:lnTo>
                    <a:lnTo>
                      <a:pt x="175" y="240"/>
                    </a:lnTo>
                    <a:lnTo>
                      <a:pt x="175" y="238"/>
                    </a:lnTo>
                    <a:lnTo>
                      <a:pt x="175" y="240"/>
                    </a:lnTo>
                    <a:lnTo>
                      <a:pt x="175" y="238"/>
                    </a:lnTo>
                    <a:lnTo>
                      <a:pt x="175" y="240"/>
                    </a:lnTo>
                    <a:lnTo>
                      <a:pt x="173" y="240"/>
                    </a:lnTo>
                    <a:lnTo>
                      <a:pt x="173" y="238"/>
                    </a:lnTo>
                    <a:lnTo>
                      <a:pt x="173" y="236"/>
                    </a:lnTo>
                    <a:lnTo>
                      <a:pt x="175" y="236"/>
                    </a:lnTo>
                    <a:lnTo>
                      <a:pt x="175" y="233"/>
                    </a:lnTo>
                    <a:lnTo>
                      <a:pt x="178" y="233"/>
                    </a:lnTo>
                    <a:lnTo>
                      <a:pt x="175" y="233"/>
                    </a:lnTo>
                    <a:lnTo>
                      <a:pt x="175" y="231"/>
                    </a:lnTo>
                    <a:lnTo>
                      <a:pt x="175" y="228"/>
                    </a:lnTo>
                    <a:lnTo>
                      <a:pt x="178" y="228"/>
                    </a:lnTo>
                    <a:lnTo>
                      <a:pt x="175" y="226"/>
                    </a:lnTo>
                    <a:lnTo>
                      <a:pt x="175" y="228"/>
                    </a:lnTo>
                    <a:lnTo>
                      <a:pt x="173" y="228"/>
                    </a:lnTo>
                    <a:lnTo>
                      <a:pt x="173" y="231"/>
                    </a:lnTo>
                    <a:lnTo>
                      <a:pt x="171" y="231"/>
                    </a:lnTo>
                    <a:lnTo>
                      <a:pt x="168" y="228"/>
                    </a:lnTo>
                    <a:lnTo>
                      <a:pt x="171" y="228"/>
                    </a:lnTo>
                    <a:lnTo>
                      <a:pt x="168" y="228"/>
                    </a:lnTo>
                    <a:lnTo>
                      <a:pt x="168" y="226"/>
                    </a:lnTo>
                    <a:lnTo>
                      <a:pt x="168" y="228"/>
                    </a:lnTo>
                    <a:lnTo>
                      <a:pt x="168" y="231"/>
                    </a:lnTo>
                    <a:lnTo>
                      <a:pt x="168" y="233"/>
                    </a:lnTo>
                    <a:lnTo>
                      <a:pt x="166" y="233"/>
                    </a:lnTo>
                    <a:lnTo>
                      <a:pt x="166" y="236"/>
                    </a:lnTo>
                    <a:lnTo>
                      <a:pt x="163" y="236"/>
                    </a:lnTo>
                    <a:lnTo>
                      <a:pt x="166" y="236"/>
                    </a:lnTo>
                    <a:lnTo>
                      <a:pt x="163" y="236"/>
                    </a:lnTo>
                    <a:lnTo>
                      <a:pt x="163" y="233"/>
                    </a:lnTo>
                    <a:lnTo>
                      <a:pt x="163" y="236"/>
                    </a:lnTo>
                    <a:lnTo>
                      <a:pt x="161" y="233"/>
                    </a:lnTo>
                    <a:lnTo>
                      <a:pt x="161" y="231"/>
                    </a:lnTo>
                    <a:lnTo>
                      <a:pt x="163" y="231"/>
                    </a:lnTo>
                    <a:lnTo>
                      <a:pt x="163" y="228"/>
                    </a:lnTo>
                    <a:lnTo>
                      <a:pt x="163" y="226"/>
                    </a:lnTo>
                    <a:lnTo>
                      <a:pt x="161" y="226"/>
                    </a:lnTo>
                    <a:lnTo>
                      <a:pt x="163" y="226"/>
                    </a:lnTo>
                    <a:lnTo>
                      <a:pt x="161" y="228"/>
                    </a:lnTo>
                    <a:lnTo>
                      <a:pt x="161" y="231"/>
                    </a:lnTo>
                    <a:lnTo>
                      <a:pt x="161" y="228"/>
                    </a:lnTo>
                    <a:lnTo>
                      <a:pt x="161" y="231"/>
                    </a:lnTo>
                    <a:lnTo>
                      <a:pt x="159" y="231"/>
                    </a:lnTo>
                    <a:lnTo>
                      <a:pt x="159" y="228"/>
                    </a:lnTo>
                    <a:lnTo>
                      <a:pt x="156" y="226"/>
                    </a:lnTo>
                    <a:lnTo>
                      <a:pt x="156" y="224"/>
                    </a:lnTo>
                    <a:lnTo>
                      <a:pt x="156" y="221"/>
                    </a:lnTo>
                    <a:lnTo>
                      <a:pt x="154" y="221"/>
                    </a:lnTo>
                    <a:lnTo>
                      <a:pt x="154" y="219"/>
                    </a:lnTo>
                    <a:lnTo>
                      <a:pt x="152" y="219"/>
                    </a:lnTo>
                    <a:lnTo>
                      <a:pt x="152" y="217"/>
                    </a:lnTo>
                    <a:lnTo>
                      <a:pt x="149" y="214"/>
                    </a:lnTo>
                    <a:lnTo>
                      <a:pt x="149" y="212"/>
                    </a:lnTo>
                    <a:lnTo>
                      <a:pt x="152" y="212"/>
                    </a:lnTo>
                    <a:lnTo>
                      <a:pt x="152" y="209"/>
                    </a:lnTo>
                    <a:lnTo>
                      <a:pt x="152" y="207"/>
                    </a:lnTo>
                    <a:lnTo>
                      <a:pt x="152" y="205"/>
                    </a:lnTo>
                    <a:lnTo>
                      <a:pt x="154" y="205"/>
                    </a:lnTo>
                    <a:lnTo>
                      <a:pt x="154" y="202"/>
                    </a:lnTo>
                    <a:lnTo>
                      <a:pt x="156" y="202"/>
                    </a:lnTo>
                    <a:lnTo>
                      <a:pt x="156" y="200"/>
                    </a:lnTo>
                    <a:lnTo>
                      <a:pt x="156" y="198"/>
                    </a:lnTo>
                    <a:lnTo>
                      <a:pt x="156" y="195"/>
                    </a:lnTo>
                    <a:lnTo>
                      <a:pt x="159" y="195"/>
                    </a:lnTo>
                    <a:lnTo>
                      <a:pt x="159" y="193"/>
                    </a:lnTo>
                    <a:lnTo>
                      <a:pt x="159" y="195"/>
                    </a:lnTo>
                    <a:lnTo>
                      <a:pt x="161" y="195"/>
                    </a:lnTo>
                    <a:lnTo>
                      <a:pt x="161" y="193"/>
                    </a:lnTo>
                    <a:lnTo>
                      <a:pt x="163" y="193"/>
                    </a:lnTo>
                    <a:lnTo>
                      <a:pt x="161" y="193"/>
                    </a:lnTo>
                    <a:lnTo>
                      <a:pt x="161" y="190"/>
                    </a:lnTo>
                    <a:lnTo>
                      <a:pt x="163" y="190"/>
                    </a:lnTo>
                    <a:lnTo>
                      <a:pt x="163" y="193"/>
                    </a:lnTo>
                    <a:lnTo>
                      <a:pt x="166" y="193"/>
                    </a:lnTo>
                    <a:lnTo>
                      <a:pt x="168" y="193"/>
                    </a:lnTo>
                    <a:lnTo>
                      <a:pt x="168" y="190"/>
                    </a:lnTo>
                    <a:lnTo>
                      <a:pt x="168" y="193"/>
                    </a:lnTo>
                    <a:lnTo>
                      <a:pt x="168" y="190"/>
                    </a:lnTo>
                    <a:lnTo>
                      <a:pt x="168" y="193"/>
                    </a:lnTo>
                    <a:lnTo>
                      <a:pt x="168" y="190"/>
                    </a:lnTo>
                    <a:lnTo>
                      <a:pt x="166" y="190"/>
                    </a:lnTo>
                    <a:lnTo>
                      <a:pt x="168" y="190"/>
                    </a:lnTo>
                    <a:lnTo>
                      <a:pt x="166" y="190"/>
                    </a:lnTo>
                    <a:lnTo>
                      <a:pt x="163" y="190"/>
                    </a:lnTo>
                    <a:lnTo>
                      <a:pt x="161" y="190"/>
                    </a:lnTo>
                    <a:lnTo>
                      <a:pt x="159" y="190"/>
                    </a:lnTo>
                    <a:lnTo>
                      <a:pt x="156" y="190"/>
                    </a:lnTo>
                    <a:lnTo>
                      <a:pt x="154" y="190"/>
                    </a:lnTo>
                    <a:lnTo>
                      <a:pt x="156" y="190"/>
                    </a:lnTo>
                    <a:lnTo>
                      <a:pt x="154" y="190"/>
                    </a:lnTo>
                    <a:lnTo>
                      <a:pt x="152" y="190"/>
                    </a:lnTo>
                    <a:lnTo>
                      <a:pt x="152" y="188"/>
                    </a:lnTo>
                    <a:lnTo>
                      <a:pt x="152" y="190"/>
                    </a:lnTo>
                    <a:lnTo>
                      <a:pt x="152" y="193"/>
                    </a:lnTo>
                    <a:lnTo>
                      <a:pt x="152" y="195"/>
                    </a:lnTo>
                    <a:lnTo>
                      <a:pt x="149" y="195"/>
                    </a:lnTo>
                    <a:lnTo>
                      <a:pt x="147" y="195"/>
                    </a:lnTo>
                    <a:lnTo>
                      <a:pt x="144" y="195"/>
                    </a:lnTo>
                    <a:lnTo>
                      <a:pt x="142" y="195"/>
                    </a:lnTo>
                    <a:lnTo>
                      <a:pt x="144" y="198"/>
                    </a:lnTo>
                    <a:lnTo>
                      <a:pt x="142" y="198"/>
                    </a:lnTo>
                    <a:lnTo>
                      <a:pt x="142" y="195"/>
                    </a:lnTo>
                    <a:lnTo>
                      <a:pt x="142" y="198"/>
                    </a:lnTo>
                    <a:lnTo>
                      <a:pt x="142" y="200"/>
                    </a:lnTo>
                    <a:lnTo>
                      <a:pt x="140" y="200"/>
                    </a:lnTo>
                    <a:lnTo>
                      <a:pt x="137" y="200"/>
                    </a:lnTo>
                    <a:lnTo>
                      <a:pt x="135" y="200"/>
                    </a:lnTo>
                    <a:lnTo>
                      <a:pt x="135" y="198"/>
                    </a:lnTo>
                    <a:lnTo>
                      <a:pt x="135" y="200"/>
                    </a:lnTo>
                    <a:lnTo>
                      <a:pt x="133" y="200"/>
                    </a:lnTo>
                    <a:lnTo>
                      <a:pt x="135" y="200"/>
                    </a:lnTo>
                    <a:lnTo>
                      <a:pt x="133" y="200"/>
                    </a:lnTo>
                    <a:lnTo>
                      <a:pt x="130" y="200"/>
                    </a:lnTo>
                    <a:lnTo>
                      <a:pt x="130" y="198"/>
                    </a:lnTo>
                    <a:lnTo>
                      <a:pt x="130" y="200"/>
                    </a:lnTo>
                    <a:lnTo>
                      <a:pt x="130" y="198"/>
                    </a:lnTo>
                    <a:lnTo>
                      <a:pt x="130" y="200"/>
                    </a:lnTo>
                    <a:lnTo>
                      <a:pt x="130" y="198"/>
                    </a:lnTo>
                    <a:lnTo>
                      <a:pt x="130" y="195"/>
                    </a:lnTo>
                    <a:lnTo>
                      <a:pt x="130" y="198"/>
                    </a:lnTo>
                    <a:lnTo>
                      <a:pt x="128" y="198"/>
                    </a:lnTo>
                    <a:lnTo>
                      <a:pt x="125" y="198"/>
                    </a:lnTo>
                    <a:lnTo>
                      <a:pt x="125" y="195"/>
                    </a:lnTo>
                    <a:lnTo>
                      <a:pt x="123" y="195"/>
                    </a:lnTo>
                    <a:lnTo>
                      <a:pt x="125" y="195"/>
                    </a:lnTo>
                    <a:lnTo>
                      <a:pt x="123" y="195"/>
                    </a:lnTo>
                    <a:lnTo>
                      <a:pt x="123" y="193"/>
                    </a:lnTo>
                    <a:lnTo>
                      <a:pt x="121" y="193"/>
                    </a:lnTo>
                    <a:lnTo>
                      <a:pt x="123" y="193"/>
                    </a:lnTo>
                    <a:lnTo>
                      <a:pt x="123" y="195"/>
                    </a:lnTo>
                    <a:lnTo>
                      <a:pt x="123" y="198"/>
                    </a:lnTo>
                    <a:lnTo>
                      <a:pt x="125" y="198"/>
                    </a:lnTo>
                    <a:lnTo>
                      <a:pt x="125" y="200"/>
                    </a:lnTo>
                    <a:lnTo>
                      <a:pt x="125" y="202"/>
                    </a:lnTo>
                    <a:lnTo>
                      <a:pt x="125" y="205"/>
                    </a:lnTo>
                    <a:lnTo>
                      <a:pt x="123" y="205"/>
                    </a:lnTo>
                    <a:lnTo>
                      <a:pt x="121" y="205"/>
                    </a:lnTo>
                    <a:lnTo>
                      <a:pt x="121" y="202"/>
                    </a:lnTo>
                    <a:lnTo>
                      <a:pt x="118" y="202"/>
                    </a:lnTo>
                    <a:lnTo>
                      <a:pt x="118" y="200"/>
                    </a:lnTo>
                    <a:lnTo>
                      <a:pt x="116" y="200"/>
                    </a:lnTo>
                    <a:lnTo>
                      <a:pt x="114" y="200"/>
                    </a:lnTo>
                    <a:lnTo>
                      <a:pt x="114" y="198"/>
                    </a:lnTo>
                    <a:lnTo>
                      <a:pt x="111" y="198"/>
                    </a:lnTo>
                    <a:lnTo>
                      <a:pt x="111" y="195"/>
                    </a:lnTo>
                    <a:lnTo>
                      <a:pt x="109" y="195"/>
                    </a:lnTo>
                    <a:lnTo>
                      <a:pt x="106" y="198"/>
                    </a:lnTo>
                    <a:lnTo>
                      <a:pt x="104" y="200"/>
                    </a:lnTo>
                    <a:lnTo>
                      <a:pt x="106" y="200"/>
                    </a:lnTo>
                    <a:lnTo>
                      <a:pt x="106" y="202"/>
                    </a:lnTo>
                    <a:lnTo>
                      <a:pt x="106" y="205"/>
                    </a:lnTo>
                    <a:lnTo>
                      <a:pt x="109" y="205"/>
                    </a:lnTo>
                    <a:lnTo>
                      <a:pt x="109" y="207"/>
                    </a:lnTo>
                    <a:lnTo>
                      <a:pt x="106" y="207"/>
                    </a:lnTo>
                    <a:lnTo>
                      <a:pt x="104" y="207"/>
                    </a:lnTo>
                    <a:lnTo>
                      <a:pt x="104" y="205"/>
                    </a:lnTo>
                    <a:lnTo>
                      <a:pt x="106" y="205"/>
                    </a:lnTo>
                    <a:lnTo>
                      <a:pt x="104" y="202"/>
                    </a:lnTo>
                    <a:lnTo>
                      <a:pt x="106" y="202"/>
                    </a:lnTo>
                    <a:lnTo>
                      <a:pt x="104" y="202"/>
                    </a:lnTo>
                    <a:lnTo>
                      <a:pt x="104" y="200"/>
                    </a:lnTo>
                    <a:lnTo>
                      <a:pt x="102" y="200"/>
                    </a:lnTo>
                    <a:lnTo>
                      <a:pt x="102" y="198"/>
                    </a:lnTo>
                    <a:lnTo>
                      <a:pt x="99" y="198"/>
                    </a:lnTo>
                    <a:lnTo>
                      <a:pt x="99" y="195"/>
                    </a:lnTo>
                    <a:lnTo>
                      <a:pt x="97" y="193"/>
                    </a:lnTo>
                    <a:lnTo>
                      <a:pt x="97" y="190"/>
                    </a:lnTo>
                    <a:lnTo>
                      <a:pt x="97" y="188"/>
                    </a:lnTo>
                    <a:lnTo>
                      <a:pt x="99" y="188"/>
                    </a:lnTo>
                    <a:lnTo>
                      <a:pt x="102" y="188"/>
                    </a:lnTo>
                    <a:lnTo>
                      <a:pt x="102" y="190"/>
                    </a:lnTo>
                    <a:lnTo>
                      <a:pt x="102" y="193"/>
                    </a:lnTo>
                    <a:lnTo>
                      <a:pt x="104" y="193"/>
                    </a:lnTo>
                    <a:lnTo>
                      <a:pt x="104" y="190"/>
                    </a:lnTo>
                    <a:lnTo>
                      <a:pt x="102" y="190"/>
                    </a:lnTo>
                    <a:lnTo>
                      <a:pt x="102" y="188"/>
                    </a:lnTo>
                    <a:lnTo>
                      <a:pt x="102" y="186"/>
                    </a:lnTo>
                    <a:lnTo>
                      <a:pt x="104" y="183"/>
                    </a:lnTo>
                    <a:lnTo>
                      <a:pt x="104" y="181"/>
                    </a:lnTo>
                    <a:lnTo>
                      <a:pt x="106" y="181"/>
                    </a:lnTo>
                    <a:lnTo>
                      <a:pt x="106" y="179"/>
                    </a:lnTo>
                    <a:lnTo>
                      <a:pt x="109" y="179"/>
                    </a:lnTo>
                    <a:lnTo>
                      <a:pt x="109" y="176"/>
                    </a:lnTo>
                    <a:lnTo>
                      <a:pt x="109" y="174"/>
                    </a:lnTo>
                    <a:lnTo>
                      <a:pt x="109" y="171"/>
                    </a:lnTo>
                    <a:lnTo>
                      <a:pt x="111" y="171"/>
                    </a:lnTo>
                    <a:lnTo>
                      <a:pt x="111" y="169"/>
                    </a:lnTo>
                    <a:lnTo>
                      <a:pt x="111" y="167"/>
                    </a:lnTo>
                    <a:lnTo>
                      <a:pt x="114" y="167"/>
                    </a:lnTo>
                    <a:lnTo>
                      <a:pt x="116" y="167"/>
                    </a:lnTo>
                    <a:lnTo>
                      <a:pt x="116" y="164"/>
                    </a:lnTo>
                    <a:lnTo>
                      <a:pt x="116" y="162"/>
                    </a:lnTo>
                    <a:lnTo>
                      <a:pt x="114" y="162"/>
                    </a:lnTo>
                    <a:lnTo>
                      <a:pt x="116" y="162"/>
                    </a:lnTo>
                    <a:lnTo>
                      <a:pt x="116" y="160"/>
                    </a:lnTo>
                    <a:lnTo>
                      <a:pt x="114" y="160"/>
                    </a:lnTo>
                    <a:lnTo>
                      <a:pt x="114" y="157"/>
                    </a:lnTo>
                    <a:lnTo>
                      <a:pt x="111" y="157"/>
                    </a:lnTo>
                    <a:lnTo>
                      <a:pt x="109" y="157"/>
                    </a:lnTo>
                    <a:lnTo>
                      <a:pt x="111" y="157"/>
                    </a:lnTo>
                    <a:lnTo>
                      <a:pt x="109" y="157"/>
                    </a:lnTo>
                    <a:lnTo>
                      <a:pt x="109" y="155"/>
                    </a:lnTo>
                    <a:lnTo>
                      <a:pt x="106" y="155"/>
                    </a:lnTo>
                    <a:lnTo>
                      <a:pt x="106" y="152"/>
                    </a:lnTo>
                    <a:lnTo>
                      <a:pt x="109" y="152"/>
                    </a:lnTo>
                    <a:lnTo>
                      <a:pt x="109" y="150"/>
                    </a:lnTo>
                    <a:lnTo>
                      <a:pt x="109" y="148"/>
                    </a:lnTo>
                    <a:lnTo>
                      <a:pt x="106" y="148"/>
                    </a:lnTo>
                    <a:lnTo>
                      <a:pt x="106" y="145"/>
                    </a:lnTo>
                    <a:lnTo>
                      <a:pt x="106" y="143"/>
                    </a:lnTo>
                    <a:lnTo>
                      <a:pt x="109" y="143"/>
                    </a:lnTo>
                    <a:lnTo>
                      <a:pt x="109" y="141"/>
                    </a:lnTo>
                    <a:lnTo>
                      <a:pt x="111" y="141"/>
                    </a:lnTo>
                    <a:lnTo>
                      <a:pt x="114" y="141"/>
                    </a:lnTo>
                    <a:lnTo>
                      <a:pt x="116" y="141"/>
                    </a:lnTo>
                    <a:lnTo>
                      <a:pt x="118" y="143"/>
                    </a:lnTo>
                    <a:lnTo>
                      <a:pt x="121" y="143"/>
                    </a:lnTo>
                    <a:lnTo>
                      <a:pt x="121" y="141"/>
                    </a:lnTo>
                    <a:lnTo>
                      <a:pt x="118" y="141"/>
                    </a:lnTo>
                    <a:lnTo>
                      <a:pt x="116" y="141"/>
                    </a:lnTo>
                    <a:lnTo>
                      <a:pt x="114" y="141"/>
                    </a:lnTo>
                    <a:lnTo>
                      <a:pt x="114" y="138"/>
                    </a:lnTo>
                    <a:lnTo>
                      <a:pt x="114" y="141"/>
                    </a:lnTo>
                    <a:lnTo>
                      <a:pt x="114" y="138"/>
                    </a:lnTo>
                    <a:lnTo>
                      <a:pt x="111" y="138"/>
                    </a:lnTo>
                    <a:lnTo>
                      <a:pt x="111" y="136"/>
                    </a:lnTo>
                    <a:lnTo>
                      <a:pt x="109" y="136"/>
                    </a:lnTo>
                    <a:lnTo>
                      <a:pt x="109" y="133"/>
                    </a:lnTo>
                    <a:lnTo>
                      <a:pt x="109" y="136"/>
                    </a:lnTo>
                    <a:lnTo>
                      <a:pt x="111" y="136"/>
                    </a:lnTo>
                    <a:lnTo>
                      <a:pt x="111" y="138"/>
                    </a:lnTo>
                    <a:lnTo>
                      <a:pt x="109" y="138"/>
                    </a:lnTo>
                    <a:lnTo>
                      <a:pt x="109" y="136"/>
                    </a:lnTo>
                    <a:lnTo>
                      <a:pt x="109" y="133"/>
                    </a:lnTo>
                    <a:lnTo>
                      <a:pt x="109" y="131"/>
                    </a:lnTo>
                    <a:lnTo>
                      <a:pt x="111" y="131"/>
                    </a:lnTo>
                    <a:lnTo>
                      <a:pt x="111" y="129"/>
                    </a:lnTo>
                    <a:lnTo>
                      <a:pt x="109" y="131"/>
                    </a:lnTo>
                    <a:lnTo>
                      <a:pt x="109" y="133"/>
                    </a:lnTo>
                    <a:lnTo>
                      <a:pt x="106" y="131"/>
                    </a:lnTo>
                    <a:lnTo>
                      <a:pt x="109" y="131"/>
                    </a:lnTo>
                    <a:lnTo>
                      <a:pt x="106" y="131"/>
                    </a:lnTo>
                    <a:lnTo>
                      <a:pt x="106" y="129"/>
                    </a:lnTo>
                    <a:lnTo>
                      <a:pt x="106" y="131"/>
                    </a:lnTo>
                    <a:lnTo>
                      <a:pt x="106" y="133"/>
                    </a:lnTo>
                    <a:lnTo>
                      <a:pt x="109" y="133"/>
                    </a:lnTo>
                    <a:lnTo>
                      <a:pt x="106" y="136"/>
                    </a:lnTo>
                    <a:lnTo>
                      <a:pt x="106" y="138"/>
                    </a:lnTo>
                    <a:lnTo>
                      <a:pt x="104" y="138"/>
                    </a:lnTo>
                    <a:lnTo>
                      <a:pt x="106" y="138"/>
                    </a:lnTo>
                    <a:lnTo>
                      <a:pt x="106" y="141"/>
                    </a:lnTo>
                    <a:lnTo>
                      <a:pt x="106" y="143"/>
                    </a:lnTo>
                    <a:lnTo>
                      <a:pt x="104" y="143"/>
                    </a:lnTo>
                    <a:lnTo>
                      <a:pt x="104" y="145"/>
                    </a:lnTo>
                    <a:lnTo>
                      <a:pt x="102" y="145"/>
                    </a:lnTo>
                    <a:lnTo>
                      <a:pt x="102" y="143"/>
                    </a:lnTo>
                    <a:lnTo>
                      <a:pt x="102" y="141"/>
                    </a:lnTo>
                    <a:lnTo>
                      <a:pt x="99" y="141"/>
                    </a:lnTo>
                    <a:lnTo>
                      <a:pt x="99" y="138"/>
                    </a:lnTo>
                    <a:lnTo>
                      <a:pt x="99" y="141"/>
                    </a:lnTo>
                    <a:lnTo>
                      <a:pt x="102" y="141"/>
                    </a:lnTo>
                    <a:lnTo>
                      <a:pt x="102" y="143"/>
                    </a:lnTo>
                    <a:lnTo>
                      <a:pt x="99" y="143"/>
                    </a:lnTo>
                    <a:lnTo>
                      <a:pt x="99" y="141"/>
                    </a:lnTo>
                    <a:lnTo>
                      <a:pt x="97" y="141"/>
                    </a:lnTo>
                    <a:lnTo>
                      <a:pt x="97" y="138"/>
                    </a:lnTo>
                    <a:lnTo>
                      <a:pt x="97" y="141"/>
                    </a:lnTo>
                    <a:lnTo>
                      <a:pt x="97" y="143"/>
                    </a:lnTo>
                    <a:lnTo>
                      <a:pt x="97" y="145"/>
                    </a:lnTo>
                    <a:lnTo>
                      <a:pt x="97" y="148"/>
                    </a:lnTo>
                    <a:lnTo>
                      <a:pt x="97" y="145"/>
                    </a:lnTo>
                    <a:lnTo>
                      <a:pt x="95" y="145"/>
                    </a:lnTo>
                    <a:lnTo>
                      <a:pt x="92" y="145"/>
                    </a:lnTo>
                    <a:lnTo>
                      <a:pt x="95" y="145"/>
                    </a:lnTo>
                    <a:lnTo>
                      <a:pt x="92" y="145"/>
                    </a:lnTo>
                    <a:lnTo>
                      <a:pt x="95" y="145"/>
                    </a:lnTo>
                    <a:lnTo>
                      <a:pt x="92" y="145"/>
                    </a:lnTo>
                    <a:lnTo>
                      <a:pt x="92" y="143"/>
                    </a:lnTo>
                    <a:lnTo>
                      <a:pt x="92" y="141"/>
                    </a:lnTo>
                    <a:lnTo>
                      <a:pt x="92" y="138"/>
                    </a:lnTo>
                    <a:lnTo>
                      <a:pt x="95" y="138"/>
                    </a:lnTo>
                    <a:lnTo>
                      <a:pt x="95" y="136"/>
                    </a:lnTo>
                    <a:lnTo>
                      <a:pt x="95" y="133"/>
                    </a:lnTo>
                    <a:lnTo>
                      <a:pt x="97" y="133"/>
                    </a:lnTo>
                    <a:lnTo>
                      <a:pt x="97" y="131"/>
                    </a:lnTo>
                    <a:lnTo>
                      <a:pt x="99" y="131"/>
                    </a:lnTo>
                    <a:lnTo>
                      <a:pt x="102" y="131"/>
                    </a:lnTo>
                    <a:lnTo>
                      <a:pt x="102" y="129"/>
                    </a:lnTo>
                    <a:lnTo>
                      <a:pt x="102" y="126"/>
                    </a:lnTo>
                    <a:lnTo>
                      <a:pt x="104" y="126"/>
                    </a:lnTo>
                    <a:lnTo>
                      <a:pt x="106" y="126"/>
                    </a:lnTo>
                    <a:lnTo>
                      <a:pt x="106" y="124"/>
                    </a:lnTo>
                    <a:lnTo>
                      <a:pt x="104" y="124"/>
                    </a:lnTo>
                    <a:lnTo>
                      <a:pt x="104" y="126"/>
                    </a:lnTo>
                    <a:lnTo>
                      <a:pt x="102" y="126"/>
                    </a:lnTo>
                    <a:lnTo>
                      <a:pt x="102" y="129"/>
                    </a:lnTo>
                    <a:lnTo>
                      <a:pt x="99" y="129"/>
                    </a:lnTo>
                    <a:lnTo>
                      <a:pt x="99" y="131"/>
                    </a:lnTo>
                    <a:lnTo>
                      <a:pt x="97" y="131"/>
                    </a:lnTo>
                    <a:lnTo>
                      <a:pt x="95" y="133"/>
                    </a:lnTo>
                    <a:lnTo>
                      <a:pt x="95" y="136"/>
                    </a:lnTo>
                    <a:lnTo>
                      <a:pt x="92" y="136"/>
                    </a:lnTo>
                    <a:lnTo>
                      <a:pt x="92" y="133"/>
                    </a:lnTo>
                    <a:lnTo>
                      <a:pt x="92" y="136"/>
                    </a:lnTo>
                    <a:lnTo>
                      <a:pt x="92" y="138"/>
                    </a:lnTo>
                    <a:lnTo>
                      <a:pt x="90" y="138"/>
                    </a:lnTo>
                    <a:lnTo>
                      <a:pt x="90" y="136"/>
                    </a:lnTo>
                    <a:lnTo>
                      <a:pt x="90" y="138"/>
                    </a:lnTo>
                    <a:lnTo>
                      <a:pt x="90" y="141"/>
                    </a:lnTo>
                    <a:lnTo>
                      <a:pt x="90" y="143"/>
                    </a:lnTo>
                    <a:lnTo>
                      <a:pt x="90" y="145"/>
                    </a:lnTo>
                    <a:lnTo>
                      <a:pt x="92" y="145"/>
                    </a:lnTo>
                    <a:lnTo>
                      <a:pt x="92" y="148"/>
                    </a:lnTo>
                    <a:lnTo>
                      <a:pt x="95" y="150"/>
                    </a:lnTo>
                    <a:lnTo>
                      <a:pt x="92" y="150"/>
                    </a:lnTo>
                    <a:lnTo>
                      <a:pt x="90" y="150"/>
                    </a:lnTo>
                    <a:lnTo>
                      <a:pt x="90" y="152"/>
                    </a:lnTo>
                    <a:lnTo>
                      <a:pt x="90" y="155"/>
                    </a:lnTo>
                    <a:lnTo>
                      <a:pt x="88" y="155"/>
                    </a:lnTo>
                    <a:lnTo>
                      <a:pt x="88" y="157"/>
                    </a:lnTo>
                    <a:lnTo>
                      <a:pt x="88" y="160"/>
                    </a:lnTo>
                    <a:lnTo>
                      <a:pt x="90" y="160"/>
                    </a:lnTo>
                    <a:lnTo>
                      <a:pt x="88" y="160"/>
                    </a:lnTo>
                    <a:lnTo>
                      <a:pt x="90" y="160"/>
                    </a:lnTo>
                    <a:lnTo>
                      <a:pt x="88" y="160"/>
                    </a:lnTo>
                    <a:lnTo>
                      <a:pt x="88" y="162"/>
                    </a:lnTo>
                    <a:lnTo>
                      <a:pt x="88" y="164"/>
                    </a:lnTo>
                    <a:lnTo>
                      <a:pt x="85" y="164"/>
                    </a:lnTo>
                    <a:lnTo>
                      <a:pt x="85" y="167"/>
                    </a:lnTo>
                    <a:lnTo>
                      <a:pt x="85" y="169"/>
                    </a:lnTo>
                    <a:lnTo>
                      <a:pt x="85" y="167"/>
                    </a:lnTo>
                    <a:lnTo>
                      <a:pt x="85" y="169"/>
                    </a:lnTo>
                    <a:lnTo>
                      <a:pt x="88" y="169"/>
                    </a:lnTo>
                    <a:lnTo>
                      <a:pt x="88" y="171"/>
                    </a:lnTo>
                    <a:lnTo>
                      <a:pt x="85" y="171"/>
                    </a:lnTo>
                    <a:lnTo>
                      <a:pt x="85" y="174"/>
                    </a:lnTo>
                    <a:lnTo>
                      <a:pt x="83" y="174"/>
                    </a:lnTo>
                    <a:lnTo>
                      <a:pt x="80" y="174"/>
                    </a:lnTo>
                    <a:lnTo>
                      <a:pt x="78" y="174"/>
                    </a:lnTo>
                    <a:lnTo>
                      <a:pt x="78" y="171"/>
                    </a:lnTo>
                    <a:lnTo>
                      <a:pt x="78" y="169"/>
                    </a:lnTo>
                    <a:lnTo>
                      <a:pt x="78" y="167"/>
                    </a:lnTo>
                    <a:lnTo>
                      <a:pt x="80" y="167"/>
                    </a:lnTo>
                    <a:lnTo>
                      <a:pt x="80" y="164"/>
                    </a:lnTo>
                    <a:lnTo>
                      <a:pt x="80" y="162"/>
                    </a:lnTo>
                    <a:lnTo>
                      <a:pt x="80" y="160"/>
                    </a:lnTo>
                    <a:lnTo>
                      <a:pt x="80" y="157"/>
                    </a:lnTo>
                    <a:lnTo>
                      <a:pt x="83" y="157"/>
                    </a:lnTo>
                    <a:lnTo>
                      <a:pt x="83" y="155"/>
                    </a:lnTo>
                    <a:lnTo>
                      <a:pt x="83" y="152"/>
                    </a:lnTo>
                    <a:lnTo>
                      <a:pt x="85" y="152"/>
                    </a:lnTo>
                    <a:lnTo>
                      <a:pt x="85" y="150"/>
                    </a:lnTo>
                    <a:lnTo>
                      <a:pt x="88" y="150"/>
                    </a:lnTo>
                    <a:lnTo>
                      <a:pt x="88" y="148"/>
                    </a:lnTo>
                    <a:lnTo>
                      <a:pt x="90" y="148"/>
                    </a:lnTo>
                    <a:lnTo>
                      <a:pt x="90" y="145"/>
                    </a:lnTo>
                    <a:lnTo>
                      <a:pt x="88" y="145"/>
                    </a:lnTo>
                    <a:lnTo>
                      <a:pt x="88" y="148"/>
                    </a:lnTo>
                    <a:lnTo>
                      <a:pt x="85" y="150"/>
                    </a:lnTo>
                    <a:lnTo>
                      <a:pt x="83" y="150"/>
                    </a:lnTo>
                    <a:lnTo>
                      <a:pt x="85" y="150"/>
                    </a:lnTo>
                    <a:lnTo>
                      <a:pt x="83" y="150"/>
                    </a:lnTo>
                    <a:lnTo>
                      <a:pt x="83" y="148"/>
                    </a:lnTo>
                    <a:lnTo>
                      <a:pt x="83" y="150"/>
                    </a:lnTo>
                    <a:lnTo>
                      <a:pt x="83" y="148"/>
                    </a:lnTo>
                    <a:lnTo>
                      <a:pt x="83" y="145"/>
                    </a:lnTo>
                    <a:lnTo>
                      <a:pt x="83" y="143"/>
                    </a:lnTo>
                    <a:lnTo>
                      <a:pt x="85" y="143"/>
                    </a:lnTo>
                    <a:lnTo>
                      <a:pt x="85" y="141"/>
                    </a:lnTo>
                    <a:lnTo>
                      <a:pt x="83" y="141"/>
                    </a:lnTo>
                    <a:lnTo>
                      <a:pt x="83" y="143"/>
                    </a:lnTo>
                    <a:lnTo>
                      <a:pt x="80" y="143"/>
                    </a:lnTo>
                    <a:lnTo>
                      <a:pt x="83" y="141"/>
                    </a:lnTo>
                    <a:lnTo>
                      <a:pt x="83" y="138"/>
                    </a:lnTo>
                    <a:lnTo>
                      <a:pt x="85" y="138"/>
                    </a:lnTo>
                    <a:lnTo>
                      <a:pt x="85" y="136"/>
                    </a:lnTo>
                    <a:lnTo>
                      <a:pt x="85" y="138"/>
                    </a:lnTo>
                    <a:lnTo>
                      <a:pt x="85" y="136"/>
                    </a:lnTo>
                    <a:lnTo>
                      <a:pt x="83" y="136"/>
                    </a:lnTo>
                    <a:lnTo>
                      <a:pt x="85" y="136"/>
                    </a:lnTo>
                    <a:lnTo>
                      <a:pt x="83" y="136"/>
                    </a:lnTo>
                    <a:lnTo>
                      <a:pt x="83" y="138"/>
                    </a:lnTo>
                    <a:lnTo>
                      <a:pt x="83" y="141"/>
                    </a:lnTo>
                    <a:lnTo>
                      <a:pt x="83" y="138"/>
                    </a:lnTo>
                    <a:lnTo>
                      <a:pt x="83" y="141"/>
                    </a:lnTo>
                    <a:lnTo>
                      <a:pt x="80" y="141"/>
                    </a:lnTo>
                    <a:lnTo>
                      <a:pt x="83" y="141"/>
                    </a:lnTo>
                    <a:lnTo>
                      <a:pt x="80" y="141"/>
                    </a:lnTo>
                    <a:lnTo>
                      <a:pt x="80" y="138"/>
                    </a:lnTo>
                    <a:lnTo>
                      <a:pt x="83" y="138"/>
                    </a:lnTo>
                    <a:lnTo>
                      <a:pt x="83" y="136"/>
                    </a:lnTo>
                    <a:lnTo>
                      <a:pt x="83" y="138"/>
                    </a:lnTo>
                    <a:lnTo>
                      <a:pt x="83" y="136"/>
                    </a:lnTo>
                    <a:lnTo>
                      <a:pt x="83" y="133"/>
                    </a:lnTo>
                    <a:lnTo>
                      <a:pt x="85" y="133"/>
                    </a:lnTo>
                    <a:lnTo>
                      <a:pt x="88" y="133"/>
                    </a:lnTo>
                    <a:lnTo>
                      <a:pt x="85" y="133"/>
                    </a:lnTo>
                    <a:lnTo>
                      <a:pt x="88" y="133"/>
                    </a:lnTo>
                    <a:lnTo>
                      <a:pt x="85" y="133"/>
                    </a:lnTo>
                    <a:lnTo>
                      <a:pt x="88" y="133"/>
                    </a:lnTo>
                    <a:lnTo>
                      <a:pt x="85" y="133"/>
                    </a:lnTo>
                    <a:lnTo>
                      <a:pt x="85" y="131"/>
                    </a:lnTo>
                    <a:lnTo>
                      <a:pt x="88" y="131"/>
                    </a:lnTo>
                    <a:lnTo>
                      <a:pt x="88" y="129"/>
                    </a:lnTo>
                    <a:lnTo>
                      <a:pt x="85" y="129"/>
                    </a:lnTo>
                    <a:lnTo>
                      <a:pt x="85" y="131"/>
                    </a:lnTo>
                    <a:lnTo>
                      <a:pt x="83" y="131"/>
                    </a:lnTo>
                    <a:lnTo>
                      <a:pt x="85" y="131"/>
                    </a:lnTo>
                    <a:lnTo>
                      <a:pt x="85" y="129"/>
                    </a:lnTo>
                    <a:lnTo>
                      <a:pt x="85" y="126"/>
                    </a:lnTo>
                    <a:lnTo>
                      <a:pt x="88" y="126"/>
                    </a:lnTo>
                    <a:lnTo>
                      <a:pt x="88" y="124"/>
                    </a:lnTo>
                    <a:lnTo>
                      <a:pt x="85" y="124"/>
                    </a:lnTo>
                    <a:lnTo>
                      <a:pt x="85" y="126"/>
                    </a:lnTo>
                    <a:lnTo>
                      <a:pt x="85" y="124"/>
                    </a:lnTo>
                    <a:lnTo>
                      <a:pt x="85" y="122"/>
                    </a:lnTo>
                    <a:lnTo>
                      <a:pt x="83" y="124"/>
                    </a:lnTo>
                    <a:lnTo>
                      <a:pt x="85" y="124"/>
                    </a:lnTo>
                    <a:lnTo>
                      <a:pt x="83" y="124"/>
                    </a:lnTo>
                    <a:lnTo>
                      <a:pt x="83" y="122"/>
                    </a:lnTo>
                    <a:lnTo>
                      <a:pt x="85" y="122"/>
                    </a:lnTo>
                    <a:lnTo>
                      <a:pt x="83" y="122"/>
                    </a:lnTo>
                    <a:lnTo>
                      <a:pt x="85" y="122"/>
                    </a:lnTo>
                    <a:lnTo>
                      <a:pt x="85" y="119"/>
                    </a:lnTo>
                    <a:lnTo>
                      <a:pt x="85" y="122"/>
                    </a:lnTo>
                    <a:lnTo>
                      <a:pt x="85" y="119"/>
                    </a:lnTo>
                    <a:lnTo>
                      <a:pt x="88" y="119"/>
                    </a:lnTo>
                    <a:lnTo>
                      <a:pt x="88" y="122"/>
                    </a:lnTo>
                    <a:lnTo>
                      <a:pt x="88" y="119"/>
                    </a:lnTo>
                    <a:lnTo>
                      <a:pt x="90" y="119"/>
                    </a:lnTo>
                    <a:lnTo>
                      <a:pt x="88" y="119"/>
                    </a:lnTo>
                    <a:lnTo>
                      <a:pt x="85" y="119"/>
                    </a:lnTo>
                    <a:lnTo>
                      <a:pt x="88" y="119"/>
                    </a:lnTo>
                    <a:lnTo>
                      <a:pt x="85" y="119"/>
                    </a:lnTo>
                    <a:lnTo>
                      <a:pt x="88" y="119"/>
                    </a:lnTo>
                    <a:lnTo>
                      <a:pt x="88" y="117"/>
                    </a:lnTo>
                    <a:lnTo>
                      <a:pt x="88" y="114"/>
                    </a:lnTo>
                    <a:lnTo>
                      <a:pt x="90" y="114"/>
                    </a:lnTo>
                    <a:lnTo>
                      <a:pt x="92" y="114"/>
                    </a:lnTo>
                    <a:lnTo>
                      <a:pt x="95" y="114"/>
                    </a:lnTo>
                    <a:lnTo>
                      <a:pt x="97" y="117"/>
                    </a:lnTo>
                    <a:lnTo>
                      <a:pt x="97" y="114"/>
                    </a:lnTo>
                    <a:lnTo>
                      <a:pt x="99" y="114"/>
                    </a:lnTo>
                    <a:lnTo>
                      <a:pt x="99" y="112"/>
                    </a:lnTo>
                    <a:lnTo>
                      <a:pt x="102" y="112"/>
                    </a:lnTo>
                    <a:lnTo>
                      <a:pt x="102" y="110"/>
                    </a:lnTo>
                    <a:lnTo>
                      <a:pt x="99" y="112"/>
                    </a:lnTo>
                    <a:lnTo>
                      <a:pt x="99" y="114"/>
                    </a:lnTo>
                    <a:lnTo>
                      <a:pt x="97" y="114"/>
                    </a:lnTo>
                    <a:lnTo>
                      <a:pt x="95" y="114"/>
                    </a:lnTo>
                    <a:lnTo>
                      <a:pt x="92" y="114"/>
                    </a:lnTo>
                    <a:lnTo>
                      <a:pt x="90" y="114"/>
                    </a:lnTo>
                    <a:lnTo>
                      <a:pt x="90" y="112"/>
                    </a:lnTo>
                    <a:lnTo>
                      <a:pt x="90" y="114"/>
                    </a:lnTo>
                    <a:lnTo>
                      <a:pt x="90" y="112"/>
                    </a:lnTo>
                    <a:lnTo>
                      <a:pt x="88" y="114"/>
                    </a:lnTo>
                    <a:lnTo>
                      <a:pt x="88" y="112"/>
                    </a:lnTo>
                    <a:lnTo>
                      <a:pt x="90" y="112"/>
                    </a:lnTo>
                    <a:lnTo>
                      <a:pt x="92" y="112"/>
                    </a:lnTo>
                    <a:lnTo>
                      <a:pt x="95" y="112"/>
                    </a:lnTo>
                    <a:lnTo>
                      <a:pt x="95" y="110"/>
                    </a:lnTo>
                    <a:lnTo>
                      <a:pt x="92" y="110"/>
                    </a:lnTo>
                    <a:lnTo>
                      <a:pt x="92" y="112"/>
                    </a:lnTo>
                    <a:lnTo>
                      <a:pt x="92" y="110"/>
                    </a:lnTo>
                    <a:lnTo>
                      <a:pt x="90" y="110"/>
                    </a:lnTo>
                    <a:lnTo>
                      <a:pt x="92" y="110"/>
                    </a:lnTo>
                    <a:lnTo>
                      <a:pt x="90" y="110"/>
                    </a:lnTo>
                    <a:lnTo>
                      <a:pt x="92" y="110"/>
                    </a:lnTo>
                    <a:lnTo>
                      <a:pt x="92" y="107"/>
                    </a:lnTo>
                    <a:lnTo>
                      <a:pt x="92" y="105"/>
                    </a:lnTo>
                    <a:lnTo>
                      <a:pt x="95" y="105"/>
                    </a:lnTo>
                    <a:lnTo>
                      <a:pt x="92" y="105"/>
                    </a:lnTo>
                    <a:lnTo>
                      <a:pt x="95" y="105"/>
                    </a:lnTo>
                    <a:lnTo>
                      <a:pt x="95" y="103"/>
                    </a:lnTo>
                    <a:lnTo>
                      <a:pt x="95" y="105"/>
                    </a:lnTo>
                    <a:lnTo>
                      <a:pt x="95" y="103"/>
                    </a:lnTo>
                    <a:lnTo>
                      <a:pt x="97" y="103"/>
                    </a:lnTo>
                    <a:lnTo>
                      <a:pt x="99" y="103"/>
                    </a:lnTo>
                    <a:lnTo>
                      <a:pt x="102" y="103"/>
                    </a:lnTo>
                    <a:lnTo>
                      <a:pt x="99" y="103"/>
                    </a:lnTo>
                    <a:lnTo>
                      <a:pt x="97" y="103"/>
                    </a:lnTo>
                    <a:lnTo>
                      <a:pt x="95" y="103"/>
                    </a:lnTo>
                    <a:lnTo>
                      <a:pt x="97" y="103"/>
                    </a:lnTo>
                    <a:lnTo>
                      <a:pt x="97" y="100"/>
                    </a:lnTo>
                    <a:lnTo>
                      <a:pt x="99" y="98"/>
                    </a:lnTo>
                    <a:lnTo>
                      <a:pt x="99" y="95"/>
                    </a:lnTo>
                    <a:lnTo>
                      <a:pt x="102" y="95"/>
                    </a:lnTo>
                    <a:lnTo>
                      <a:pt x="99" y="95"/>
                    </a:lnTo>
                    <a:lnTo>
                      <a:pt x="97" y="95"/>
                    </a:lnTo>
                    <a:lnTo>
                      <a:pt x="97" y="93"/>
                    </a:lnTo>
                    <a:lnTo>
                      <a:pt x="95" y="95"/>
                    </a:lnTo>
                    <a:lnTo>
                      <a:pt x="95" y="93"/>
                    </a:lnTo>
                    <a:lnTo>
                      <a:pt x="95" y="95"/>
                    </a:lnTo>
                    <a:lnTo>
                      <a:pt x="95" y="93"/>
                    </a:lnTo>
                    <a:lnTo>
                      <a:pt x="92" y="93"/>
                    </a:lnTo>
                    <a:lnTo>
                      <a:pt x="92" y="95"/>
                    </a:lnTo>
                    <a:lnTo>
                      <a:pt x="95" y="95"/>
                    </a:lnTo>
                    <a:lnTo>
                      <a:pt x="97" y="95"/>
                    </a:lnTo>
                    <a:lnTo>
                      <a:pt x="99" y="95"/>
                    </a:lnTo>
                    <a:lnTo>
                      <a:pt x="99" y="98"/>
                    </a:lnTo>
                    <a:lnTo>
                      <a:pt x="97" y="98"/>
                    </a:lnTo>
                    <a:lnTo>
                      <a:pt x="97" y="100"/>
                    </a:lnTo>
                    <a:lnTo>
                      <a:pt x="95" y="100"/>
                    </a:lnTo>
                    <a:lnTo>
                      <a:pt x="97" y="100"/>
                    </a:lnTo>
                    <a:lnTo>
                      <a:pt x="95" y="100"/>
                    </a:lnTo>
                    <a:lnTo>
                      <a:pt x="95" y="103"/>
                    </a:lnTo>
                    <a:lnTo>
                      <a:pt x="92" y="103"/>
                    </a:lnTo>
                    <a:lnTo>
                      <a:pt x="92" y="105"/>
                    </a:lnTo>
                    <a:lnTo>
                      <a:pt x="90" y="105"/>
                    </a:lnTo>
                    <a:lnTo>
                      <a:pt x="88" y="107"/>
                    </a:lnTo>
                    <a:lnTo>
                      <a:pt x="88" y="110"/>
                    </a:lnTo>
                    <a:lnTo>
                      <a:pt x="85" y="110"/>
                    </a:lnTo>
                    <a:lnTo>
                      <a:pt x="85" y="112"/>
                    </a:lnTo>
                    <a:lnTo>
                      <a:pt x="83" y="112"/>
                    </a:lnTo>
                    <a:lnTo>
                      <a:pt x="80" y="112"/>
                    </a:lnTo>
                    <a:lnTo>
                      <a:pt x="78" y="112"/>
                    </a:lnTo>
                    <a:lnTo>
                      <a:pt x="78" y="110"/>
                    </a:lnTo>
                    <a:lnTo>
                      <a:pt x="80" y="110"/>
                    </a:lnTo>
                    <a:lnTo>
                      <a:pt x="78" y="110"/>
                    </a:lnTo>
                    <a:lnTo>
                      <a:pt x="76" y="110"/>
                    </a:lnTo>
                    <a:lnTo>
                      <a:pt x="73" y="110"/>
                    </a:lnTo>
                    <a:lnTo>
                      <a:pt x="73" y="107"/>
                    </a:lnTo>
                    <a:lnTo>
                      <a:pt x="71" y="107"/>
                    </a:lnTo>
                    <a:lnTo>
                      <a:pt x="71" y="105"/>
                    </a:lnTo>
                    <a:lnTo>
                      <a:pt x="73" y="105"/>
                    </a:lnTo>
                    <a:lnTo>
                      <a:pt x="73" y="103"/>
                    </a:lnTo>
                    <a:lnTo>
                      <a:pt x="73" y="105"/>
                    </a:lnTo>
                    <a:lnTo>
                      <a:pt x="73" y="103"/>
                    </a:lnTo>
                    <a:lnTo>
                      <a:pt x="73" y="105"/>
                    </a:lnTo>
                    <a:lnTo>
                      <a:pt x="76" y="103"/>
                    </a:lnTo>
                    <a:lnTo>
                      <a:pt x="76" y="105"/>
                    </a:lnTo>
                    <a:lnTo>
                      <a:pt x="73" y="105"/>
                    </a:lnTo>
                    <a:lnTo>
                      <a:pt x="76" y="105"/>
                    </a:lnTo>
                    <a:lnTo>
                      <a:pt x="78" y="103"/>
                    </a:lnTo>
                    <a:lnTo>
                      <a:pt x="80" y="103"/>
                    </a:lnTo>
                    <a:lnTo>
                      <a:pt x="83" y="103"/>
                    </a:lnTo>
                    <a:lnTo>
                      <a:pt x="85" y="103"/>
                    </a:lnTo>
                    <a:lnTo>
                      <a:pt x="83" y="103"/>
                    </a:lnTo>
                    <a:lnTo>
                      <a:pt x="80" y="103"/>
                    </a:lnTo>
                    <a:lnTo>
                      <a:pt x="78" y="103"/>
                    </a:lnTo>
                    <a:lnTo>
                      <a:pt x="78" y="100"/>
                    </a:lnTo>
                    <a:lnTo>
                      <a:pt x="78" y="103"/>
                    </a:lnTo>
                    <a:lnTo>
                      <a:pt x="76" y="103"/>
                    </a:lnTo>
                    <a:lnTo>
                      <a:pt x="73" y="103"/>
                    </a:lnTo>
                    <a:lnTo>
                      <a:pt x="71" y="103"/>
                    </a:lnTo>
                    <a:lnTo>
                      <a:pt x="69" y="103"/>
                    </a:lnTo>
                    <a:lnTo>
                      <a:pt x="66" y="103"/>
                    </a:lnTo>
                    <a:lnTo>
                      <a:pt x="64" y="103"/>
                    </a:lnTo>
                    <a:lnTo>
                      <a:pt x="64" y="100"/>
                    </a:lnTo>
                    <a:lnTo>
                      <a:pt x="66" y="100"/>
                    </a:lnTo>
                    <a:lnTo>
                      <a:pt x="66" y="98"/>
                    </a:lnTo>
                    <a:lnTo>
                      <a:pt x="69" y="98"/>
                    </a:lnTo>
                    <a:lnTo>
                      <a:pt x="69" y="100"/>
                    </a:lnTo>
                    <a:lnTo>
                      <a:pt x="69" y="98"/>
                    </a:lnTo>
                    <a:lnTo>
                      <a:pt x="69" y="100"/>
                    </a:lnTo>
                    <a:lnTo>
                      <a:pt x="69" y="98"/>
                    </a:lnTo>
                    <a:lnTo>
                      <a:pt x="71" y="98"/>
                    </a:lnTo>
                    <a:lnTo>
                      <a:pt x="73" y="98"/>
                    </a:lnTo>
                    <a:lnTo>
                      <a:pt x="73" y="100"/>
                    </a:lnTo>
                    <a:lnTo>
                      <a:pt x="76" y="100"/>
                    </a:lnTo>
                    <a:lnTo>
                      <a:pt x="76" y="98"/>
                    </a:lnTo>
                    <a:lnTo>
                      <a:pt x="76" y="100"/>
                    </a:lnTo>
                    <a:lnTo>
                      <a:pt x="76" y="98"/>
                    </a:lnTo>
                    <a:lnTo>
                      <a:pt x="76" y="100"/>
                    </a:lnTo>
                    <a:lnTo>
                      <a:pt x="76" y="98"/>
                    </a:lnTo>
                    <a:lnTo>
                      <a:pt x="73" y="98"/>
                    </a:lnTo>
                    <a:lnTo>
                      <a:pt x="76" y="98"/>
                    </a:lnTo>
                    <a:lnTo>
                      <a:pt x="78" y="98"/>
                    </a:lnTo>
                    <a:lnTo>
                      <a:pt x="76" y="98"/>
                    </a:lnTo>
                    <a:lnTo>
                      <a:pt x="76" y="95"/>
                    </a:lnTo>
                    <a:lnTo>
                      <a:pt x="76" y="98"/>
                    </a:lnTo>
                    <a:lnTo>
                      <a:pt x="76" y="95"/>
                    </a:lnTo>
                    <a:lnTo>
                      <a:pt x="78" y="95"/>
                    </a:lnTo>
                    <a:lnTo>
                      <a:pt x="80" y="95"/>
                    </a:lnTo>
                    <a:lnTo>
                      <a:pt x="80" y="93"/>
                    </a:lnTo>
                    <a:lnTo>
                      <a:pt x="83" y="93"/>
                    </a:lnTo>
                    <a:lnTo>
                      <a:pt x="80" y="93"/>
                    </a:lnTo>
                    <a:lnTo>
                      <a:pt x="80" y="95"/>
                    </a:lnTo>
                    <a:lnTo>
                      <a:pt x="80" y="93"/>
                    </a:lnTo>
                    <a:lnTo>
                      <a:pt x="80" y="95"/>
                    </a:lnTo>
                    <a:lnTo>
                      <a:pt x="80" y="93"/>
                    </a:lnTo>
                    <a:lnTo>
                      <a:pt x="78" y="93"/>
                    </a:lnTo>
                    <a:lnTo>
                      <a:pt x="80" y="93"/>
                    </a:lnTo>
                    <a:lnTo>
                      <a:pt x="78" y="93"/>
                    </a:lnTo>
                    <a:lnTo>
                      <a:pt x="76" y="93"/>
                    </a:lnTo>
                    <a:lnTo>
                      <a:pt x="73" y="93"/>
                    </a:lnTo>
                    <a:lnTo>
                      <a:pt x="73" y="91"/>
                    </a:lnTo>
                    <a:lnTo>
                      <a:pt x="76" y="91"/>
                    </a:lnTo>
                    <a:lnTo>
                      <a:pt x="76" y="93"/>
                    </a:lnTo>
                    <a:lnTo>
                      <a:pt x="76" y="91"/>
                    </a:lnTo>
                    <a:lnTo>
                      <a:pt x="76" y="93"/>
                    </a:lnTo>
                    <a:lnTo>
                      <a:pt x="76" y="91"/>
                    </a:lnTo>
                    <a:lnTo>
                      <a:pt x="76" y="88"/>
                    </a:lnTo>
                    <a:lnTo>
                      <a:pt x="78" y="88"/>
                    </a:lnTo>
                    <a:lnTo>
                      <a:pt x="76" y="88"/>
                    </a:lnTo>
                    <a:lnTo>
                      <a:pt x="76" y="86"/>
                    </a:lnTo>
                    <a:lnTo>
                      <a:pt x="78" y="86"/>
                    </a:lnTo>
                    <a:lnTo>
                      <a:pt x="80" y="86"/>
                    </a:lnTo>
                    <a:lnTo>
                      <a:pt x="80" y="88"/>
                    </a:lnTo>
                    <a:lnTo>
                      <a:pt x="83" y="88"/>
                    </a:lnTo>
                    <a:lnTo>
                      <a:pt x="85" y="88"/>
                    </a:lnTo>
                    <a:lnTo>
                      <a:pt x="88" y="86"/>
                    </a:lnTo>
                    <a:lnTo>
                      <a:pt x="85" y="86"/>
                    </a:lnTo>
                    <a:lnTo>
                      <a:pt x="85" y="88"/>
                    </a:lnTo>
                    <a:lnTo>
                      <a:pt x="83" y="88"/>
                    </a:lnTo>
                    <a:lnTo>
                      <a:pt x="83" y="86"/>
                    </a:lnTo>
                    <a:lnTo>
                      <a:pt x="80" y="86"/>
                    </a:lnTo>
                    <a:lnTo>
                      <a:pt x="83" y="86"/>
                    </a:lnTo>
                    <a:lnTo>
                      <a:pt x="80" y="86"/>
                    </a:lnTo>
                    <a:lnTo>
                      <a:pt x="80" y="84"/>
                    </a:lnTo>
                    <a:lnTo>
                      <a:pt x="80" y="86"/>
                    </a:lnTo>
                    <a:lnTo>
                      <a:pt x="78" y="86"/>
                    </a:lnTo>
                    <a:lnTo>
                      <a:pt x="78" y="84"/>
                    </a:lnTo>
                    <a:lnTo>
                      <a:pt x="78" y="81"/>
                    </a:lnTo>
                    <a:lnTo>
                      <a:pt x="80" y="81"/>
                    </a:lnTo>
                    <a:lnTo>
                      <a:pt x="83" y="81"/>
                    </a:lnTo>
                    <a:lnTo>
                      <a:pt x="85" y="81"/>
                    </a:lnTo>
                    <a:lnTo>
                      <a:pt x="88" y="81"/>
                    </a:lnTo>
                    <a:lnTo>
                      <a:pt x="90" y="81"/>
                    </a:lnTo>
                    <a:lnTo>
                      <a:pt x="92" y="81"/>
                    </a:lnTo>
                    <a:lnTo>
                      <a:pt x="90" y="81"/>
                    </a:lnTo>
                    <a:lnTo>
                      <a:pt x="88" y="81"/>
                    </a:lnTo>
                    <a:lnTo>
                      <a:pt x="85" y="81"/>
                    </a:lnTo>
                    <a:lnTo>
                      <a:pt x="85" y="79"/>
                    </a:lnTo>
                    <a:lnTo>
                      <a:pt x="83" y="79"/>
                    </a:lnTo>
                    <a:lnTo>
                      <a:pt x="80" y="79"/>
                    </a:lnTo>
                    <a:lnTo>
                      <a:pt x="80" y="76"/>
                    </a:lnTo>
                    <a:lnTo>
                      <a:pt x="83" y="76"/>
                    </a:lnTo>
                    <a:lnTo>
                      <a:pt x="83" y="74"/>
                    </a:lnTo>
                    <a:lnTo>
                      <a:pt x="85" y="74"/>
                    </a:lnTo>
                    <a:lnTo>
                      <a:pt x="85" y="72"/>
                    </a:lnTo>
                    <a:lnTo>
                      <a:pt x="88" y="72"/>
                    </a:lnTo>
                    <a:lnTo>
                      <a:pt x="88" y="74"/>
                    </a:lnTo>
                    <a:lnTo>
                      <a:pt x="90" y="74"/>
                    </a:lnTo>
                    <a:lnTo>
                      <a:pt x="90" y="76"/>
                    </a:lnTo>
                    <a:lnTo>
                      <a:pt x="90" y="74"/>
                    </a:lnTo>
                    <a:lnTo>
                      <a:pt x="88" y="74"/>
                    </a:lnTo>
                    <a:lnTo>
                      <a:pt x="88" y="72"/>
                    </a:lnTo>
                    <a:lnTo>
                      <a:pt x="90" y="72"/>
                    </a:lnTo>
                    <a:lnTo>
                      <a:pt x="90" y="69"/>
                    </a:lnTo>
                    <a:lnTo>
                      <a:pt x="88" y="69"/>
                    </a:lnTo>
                    <a:lnTo>
                      <a:pt x="88" y="72"/>
                    </a:lnTo>
                    <a:lnTo>
                      <a:pt x="85" y="72"/>
                    </a:lnTo>
                    <a:lnTo>
                      <a:pt x="83" y="72"/>
                    </a:lnTo>
                    <a:lnTo>
                      <a:pt x="80" y="72"/>
                    </a:lnTo>
                    <a:lnTo>
                      <a:pt x="80" y="69"/>
                    </a:lnTo>
                    <a:lnTo>
                      <a:pt x="83" y="69"/>
                    </a:lnTo>
                    <a:lnTo>
                      <a:pt x="85" y="69"/>
                    </a:lnTo>
                    <a:lnTo>
                      <a:pt x="88" y="69"/>
                    </a:lnTo>
                    <a:lnTo>
                      <a:pt x="88" y="67"/>
                    </a:lnTo>
                    <a:lnTo>
                      <a:pt x="90" y="67"/>
                    </a:lnTo>
                    <a:lnTo>
                      <a:pt x="90" y="65"/>
                    </a:lnTo>
                    <a:lnTo>
                      <a:pt x="88" y="65"/>
                    </a:lnTo>
                    <a:lnTo>
                      <a:pt x="88" y="67"/>
                    </a:lnTo>
                    <a:lnTo>
                      <a:pt x="85" y="67"/>
                    </a:lnTo>
                    <a:lnTo>
                      <a:pt x="85" y="69"/>
                    </a:lnTo>
                    <a:lnTo>
                      <a:pt x="85" y="67"/>
                    </a:lnTo>
                    <a:lnTo>
                      <a:pt x="85" y="69"/>
                    </a:lnTo>
                    <a:lnTo>
                      <a:pt x="85" y="67"/>
                    </a:lnTo>
                    <a:lnTo>
                      <a:pt x="85" y="69"/>
                    </a:lnTo>
                    <a:lnTo>
                      <a:pt x="83" y="69"/>
                    </a:lnTo>
                    <a:lnTo>
                      <a:pt x="83" y="67"/>
                    </a:lnTo>
                    <a:lnTo>
                      <a:pt x="85" y="67"/>
                    </a:lnTo>
                    <a:lnTo>
                      <a:pt x="83" y="67"/>
                    </a:lnTo>
                    <a:lnTo>
                      <a:pt x="85" y="67"/>
                    </a:lnTo>
                    <a:lnTo>
                      <a:pt x="83" y="67"/>
                    </a:lnTo>
                    <a:lnTo>
                      <a:pt x="83" y="65"/>
                    </a:lnTo>
                    <a:lnTo>
                      <a:pt x="83" y="67"/>
                    </a:lnTo>
                    <a:lnTo>
                      <a:pt x="80" y="67"/>
                    </a:lnTo>
                    <a:lnTo>
                      <a:pt x="80" y="69"/>
                    </a:lnTo>
                    <a:lnTo>
                      <a:pt x="78" y="69"/>
                    </a:lnTo>
                    <a:lnTo>
                      <a:pt x="78" y="67"/>
                    </a:lnTo>
                    <a:lnTo>
                      <a:pt x="76" y="67"/>
                    </a:lnTo>
                    <a:lnTo>
                      <a:pt x="78" y="67"/>
                    </a:lnTo>
                    <a:lnTo>
                      <a:pt x="76" y="67"/>
                    </a:lnTo>
                    <a:lnTo>
                      <a:pt x="78" y="67"/>
                    </a:lnTo>
                    <a:lnTo>
                      <a:pt x="78" y="65"/>
                    </a:lnTo>
                    <a:lnTo>
                      <a:pt x="76" y="65"/>
                    </a:lnTo>
                    <a:lnTo>
                      <a:pt x="78" y="65"/>
                    </a:lnTo>
                    <a:lnTo>
                      <a:pt x="76" y="65"/>
                    </a:lnTo>
                    <a:lnTo>
                      <a:pt x="76" y="62"/>
                    </a:lnTo>
                    <a:lnTo>
                      <a:pt x="76" y="60"/>
                    </a:lnTo>
                    <a:lnTo>
                      <a:pt x="76" y="57"/>
                    </a:lnTo>
                    <a:lnTo>
                      <a:pt x="78" y="57"/>
                    </a:lnTo>
                    <a:lnTo>
                      <a:pt x="76" y="57"/>
                    </a:lnTo>
                    <a:lnTo>
                      <a:pt x="78" y="57"/>
                    </a:lnTo>
                    <a:lnTo>
                      <a:pt x="80" y="57"/>
                    </a:lnTo>
                    <a:lnTo>
                      <a:pt x="80" y="60"/>
                    </a:lnTo>
                    <a:lnTo>
                      <a:pt x="83" y="60"/>
                    </a:lnTo>
                    <a:lnTo>
                      <a:pt x="83" y="57"/>
                    </a:lnTo>
                    <a:lnTo>
                      <a:pt x="83" y="60"/>
                    </a:lnTo>
                    <a:lnTo>
                      <a:pt x="83" y="57"/>
                    </a:lnTo>
                    <a:lnTo>
                      <a:pt x="83" y="60"/>
                    </a:lnTo>
                    <a:lnTo>
                      <a:pt x="85" y="60"/>
                    </a:lnTo>
                    <a:lnTo>
                      <a:pt x="88" y="60"/>
                    </a:lnTo>
                    <a:lnTo>
                      <a:pt x="88" y="57"/>
                    </a:lnTo>
                    <a:lnTo>
                      <a:pt x="85" y="57"/>
                    </a:lnTo>
                    <a:lnTo>
                      <a:pt x="83" y="57"/>
                    </a:lnTo>
                    <a:lnTo>
                      <a:pt x="80" y="57"/>
                    </a:lnTo>
                    <a:lnTo>
                      <a:pt x="80" y="55"/>
                    </a:lnTo>
                    <a:lnTo>
                      <a:pt x="78" y="55"/>
                    </a:lnTo>
                    <a:lnTo>
                      <a:pt x="78" y="53"/>
                    </a:lnTo>
                    <a:lnTo>
                      <a:pt x="78" y="50"/>
                    </a:lnTo>
                    <a:lnTo>
                      <a:pt x="80" y="50"/>
                    </a:lnTo>
                    <a:lnTo>
                      <a:pt x="83" y="50"/>
                    </a:lnTo>
                    <a:lnTo>
                      <a:pt x="80" y="50"/>
                    </a:lnTo>
                    <a:lnTo>
                      <a:pt x="80" y="48"/>
                    </a:lnTo>
                    <a:lnTo>
                      <a:pt x="78" y="48"/>
                    </a:lnTo>
                    <a:lnTo>
                      <a:pt x="78" y="46"/>
                    </a:lnTo>
                    <a:lnTo>
                      <a:pt x="78" y="43"/>
                    </a:lnTo>
                    <a:lnTo>
                      <a:pt x="78" y="41"/>
                    </a:lnTo>
                    <a:lnTo>
                      <a:pt x="80" y="41"/>
                    </a:lnTo>
                    <a:lnTo>
                      <a:pt x="80" y="43"/>
                    </a:lnTo>
                    <a:lnTo>
                      <a:pt x="83" y="43"/>
                    </a:lnTo>
                    <a:lnTo>
                      <a:pt x="83" y="46"/>
                    </a:lnTo>
                    <a:lnTo>
                      <a:pt x="83" y="48"/>
                    </a:lnTo>
                    <a:lnTo>
                      <a:pt x="85" y="48"/>
                    </a:lnTo>
                    <a:lnTo>
                      <a:pt x="85" y="46"/>
                    </a:lnTo>
                    <a:lnTo>
                      <a:pt x="83" y="46"/>
                    </a:lnTo>
                    <a:lnTo>
                      <a:pt x="85" y="46"/>
                    </a:lnTo>
                    <a:lnTo>
                      <a:pt x="85" y="43"/>
                    </a:lnTo>
                    <a:lnTo>
                      <a:pt x="83" y="43"/>
                    </a:lnTo>
                    <a:lnTo>
                      <a:pt x="83" y="41"/>
                    </a:lnTo>
                    <a:lnTo>
                      <a:pt x="83" y="38"/>
                    </a:lnTo>
                    <a:lnTo>
                      <a:pt x="85" y="38"/>
                    </a:lnTo>
                    <a:lnTo>
                      <a:pt x="85" y="41"/>
                    </a:lnTo>
                    <a:lnTo>
                      <a:pt x="88" y="41"/>
                    </a:lnTo>
                    <a:lnTo>
                      <a:pt x="88" y="43"/>
                    </a:lnTo>
                    <a:lnTo>
                      <a:pt x="90" y="43"/>
                    </a:lnTo>
                    <a:lnTo>
                      <a:pt x="88" y="41"/>
                    </a:lnTo>
                    <a:lnTo>
                      <a:pt x="90" y="41"/>
                    </a:lnTo>
                    <a:lnTo>
                      <a:pt x="90" y="38"/>
                    </a:lnTo>
                    <a:lnTo>
                      <a:pt x="90" y="41"/>
                    </a:lnTo>
                    <a:lnTo>
                      <a:pt x="92" y="41"/>
                    </a:lnTo>
                    <a:lnTo>
                      <a:pt x="95" y="41"/>
                    </a:lnTo>
                    <a:lnTo>
                      <a:pt x="95" y="43"/>
                    </a:lnTo>
                    <a:lnTo>
                      <a:pt x="97" y="43"/>
                    </a:lnTo>
                    <a:lnTo>
                      <a:pt x="97" y="41"/>
                    </a:lnTo>
                    <a:lnTo>
                      <a:pt x="95" y="41"/>
                    </a:lnTo>
                    <a:lnTo>
                      <a:pt x="92" y="41"/>
                    </a:lnTo>
                    <a:lnTo>
                      <a:pt x="92" y="38"/>
                    </a:lnTo>
                    <a:lnTo>
                      <a:pt x="90" y="38"/>
                    </a:lnTo>
                    <a:lnTo>
                      <a:pt x="92" y="38"/>
                    </a:lnTo>
                    <a:lnTo>
                      <a:pt x="95" y="38"/>
                    </a:lnTo>
                    <a:lnTo>
                      <a:pt x="97" y="38"/>
                    </a:lnTo>
                    <a:lnTo>
                      <a:pt x="97" y="41"/>
                    </a:lnTo>
                    <a:lnTo>
                      <a:pt x="99" y="41"/>
                    </a:lnTo>
                    <a:lnTo>
                      <a:pt x="102" y="43"/>
                    </a:lnTo>
                    <a:lnTo>
                      <a:pt x="102" y="41"/>
                    </a:lnTo>
                    <a:lnTo>
                      <a:pt x="99" y="41"/>
                    </a:lnTo>
                    <a:lnTo>
                      <a:pt x="97" y="41"/>
                    </a:lnTo>
                    <a:lnTo>
                      <a:pt x="97" y="38"/>
                    </a:lnTo>
                    <a:lnTo>
                      <a:pt x="97" y="36"/>
                    </a:lnTo>
                    <a:lnTo>
                      <a:pt x="95" y="36"/>
                    </a:lnTo>
                    <a:lnTo>
                      <a:pt x="97" y="36"/>
                    </a:lnTo>
                    <a:lnTo>
                      <a:pt x="95" y="36"/>
                    </a:lnTo>
                    <a:lnTo>
                      <a:pt x="92" y="36"/>
                    </a:lnTo>
                    <a:lnTo>
                      <a:pt x="92" y="34"/>
                    </a:lnTo>
                    <a:lnTo>
                      <a:pt x="90" y="34"/>
                    </a:lnTo>
                    <a:lnTo>
                      <a:pt x="90" y="31"/>
                    </a:lnTo>
                    <a:lnTo>
                      <a:pt x="90" y="29"/>
                    </a:lnTo>
                    <a:lnTo>
                      <a:pt x="92" y="31"/>
                    </a:lnTo>
                    <a:lnTo>
                      <a:pt x="95" y="31"/>
                    </a:lnTo>
                    <a:lnTo>
                      <a:pt x="95" y="29"/>
                    </a:lnTo>
                    <a:lnTo>
                      <a:pt x="95" y="26"/>
                    </a:lnTo>
                    <a:lnTo>
                      <a:pt x="97" y="26"/>
                    </a:lnTo>
                    <a:lnTo>
                      <a:pt x="95" y="26"/>
                    </a:lnTo>
                    <a:lnTo>
                      <a:pt x="92" y="26"/>
                    </a:lnTo>
                    <a:lnTo>
                      <a:pt x="95" y="26"/>
                    </a:lnTo>
                    <a:lnTo>
                      <a:pt x="92" y="26"/>
                    </a:lnTo>
                    <a:lnTo>
                      <a:pt x="92" y="24"/>
                    </a:lnTo>
                    <a:lnTo>
                      <a:pt x="92" y="22"/>
                    </a:lnTo>
                    <a:lnTo>
                      <a:pt x="90" y="22"/>
                    </a:lnTo>
                    <a:lnTo>
                      <a:pt x="92" y="22"/>
                    </a:lnTo>
                    <a:lnTo>
                      <a:pt x="95" y="22"/>
                    </a:lnTo>
                    <a:lnTo>
                      <a:pt x="95" y="24"/>
                    </a:lnTo>
                    <a:lnTo>
                      <a:pt x="95" y="22"/>
                    </a:lnTo>
                    <a:lnTo>
                      <a:pt x="97" y="22"/>
                    </a:lnTo>
                    <a:lnTo>
                      <a:pt x="99" y="22"/>
                    </a:lnTo>
                    <a:lnTo>
                      <a:pt x="102" y="22"/>
                    </a:lnTo>
                    <a:lnTo>
                      <a:pt x="99" y="22"/>
                    </a:lnTo>
                    <a:lnTo>
                      <a:pt x="102" y="22"/>
                    </a:lnTo>
                    <a:lnTo>
                      <a:pt x="104" y="22"/>
                    </a:lnTo>
                    <a:lnTo>
                      <a:pt x="102" y="22"/>
                    </a:lnTo>
                    <a:lnTo>
                      <a:pt x="102" y="19"/>
                    </a:lnTo>
                    <a:lnTo>
                      <a:pt x="99" y="19"/>
                    </a:lnTo>
                    <a:lnTo>
                      <a:pt x="99" y="17"/>
                    </a:lnTo>
                    <a:lnTo>
                      <a:pt x="99" y="19"/>
                    </a:lnTo>
                    <a:lnTo>
                      <a:pt x="97" y="19"/>
                    </a:lnTo>
                    <a:lnTo>
                      <a:pt x="99" y="17"/>
                    </a:lnTo>
                    <a:lnTo>
                      <a:pt x="97" y="17"/>
                    </a:lnTo>
                    <a:lnTo>
                      <a:pt x="99" y="17"/>
                    </a:lnTo>
                    <a:lnTo>
                      <a:pt x="97" y="17"/>
                    </a:lnTo>
                    <a:lnTo>
                      <a:pt x="99" y="17"/>
                    </a:lnTo>
                    <a:lnTo>
                      <a:pt x="97" y="17"/>
                    </a:lnTo>
                    <a:lnTo>
                      <a:pt x="99" y="15"/>
                    </a:lnTo>
                    <a:lnTo>
                      <a:pt x="99" y="12"/>
                    </a:lnTo>
                    <a:lnTo>
                      <a:pt x="99" y="15"/>
                    </a:lnTo>
                    <a:lnTo>
                      <a:pt x="102" y="15"/>
                    </a:lnTo>
                    <a:lnTo>
                      <a:pt x="102" y="12"/>
                    </a:lnTo>
                    <a:lnTo>
                      <a:pt x="102" y="15"/>
                    </a:lnTo>
                    <a:lnTo>
                      <a:pt x="102" y="12"/>
                    </a:lnTo>
                    <a:lnTo>
                      <a:pt x="99" y="12"/>
                    </a:lnTo>
                    <a:lnTo>
                      <a:pt x="102" y="12"/>
                    </a:lnTo>
                    <a:lnTo>
                      <a:pt x="99" y="12"/>
                    </a:lnTo>
                    <a:lnTo>
                      <a:pt x="102" y="12"/>
                    </a:lnTo>
                    <a:lnTo>
                      <a:pt x="99" y="12"/>
                    </a:lnTo>
                    <a:lnTo>
                      <a:pt x="102" y="12"/>
                    </a:lnTo>
                    <a:lnTo>
                      <a:pt x="104" y="12"/>
                    </a:lnTo>
                    <a:lnTo>
                      <a:pt x="102" y="12"/>
                    </a:lnTo>
                    <a:lnTo>
                      <a:pt x="102" y="10"/>
                    </a:lnTo>
                    <a:lnTo>
                      <a:pt x="99" y="10"/>
                    </a:lnTo>
                    <a:lnTo>
                      <a:pt x="102" y="10"/>
                    </a:lnTo>
                    <a:lnTo>
                      <a:pt x="99" y="10"/>
                    </a:lnTo>
                    <a:lnTo>
                      <a:pt x="99" y="7"/>
                    </a:lnTo>
                    <a:lnTo>
                      <a:pt x="102" y="7"/>
                    </a:lnTo>
                    <a:lnTo>
                      <a:pt x="102" y="5"/>
                    </a:lnTo>
                    <a:lnTo>
                      <a:pt x="104" y="5"/>
                    </a:lnTo>
                    <a:lnTo>
                      <a:pt x="104" y="3"/>
                    </a:lnTo>
                    <a:lnTo>
                      <a:pt x="106" y="3"/>
                    </a:lnTo>
                    <a:lnTo>
                      <a:pt x="109" y="3"/>
                    </a:lnTo>
                    <a:lnTo>
                      <a:pt x="109" y="5"/>
                    </a:lnTo>
                    <a:lnTo>
                      <a:pt x="111" y="5"/>
                    </a:lnTo>
                    <a:lnTo>
                      <a:pt x="111" y="7"/>
                    </a:lnTo>
                    <a:lnTo>
                      <a:pt x="109" y="7"/>
                    </a:lnTo>
                    <a:lnTo>
                      <a:pt x="111" y="7"/>
                    </a:lnTo>
                    <a:lnTo>
                      <a:pt x="111" y="5"/>
                    </a:lnTo>
                    <a:lnTo>
                      <a:pt x="111" y="3"/>
                    </a:lnTo>
                    <a:lnTo>
                      <a:pt x="111" y="5"/>
                    </a:lnTo>
                    <a:lnTo>
                      <a:pt x="114" y="5"/>
                    </a:lnTo>
                    <a:lnTo>
                      <a:pt x="116" y="5"/>
                    </a:lnTo>
                    <a:lnTo>
                      <a:pt x="116" y="7"/>
                    </a:lnTo>
                    <a:lnTo>
                      <a:pt x="114" y="7"/>
                    </a:lnTo>
                    <a:lnTo>
                      <a:pt x="114" y="10"/>
                    </a:lnTo>
                    <a:lnTo>
                      <a:pt x="111" y="10"/>
                    </a:lnTo>
                    <a:lnTo>
                      <a:pt x="111" y="12"/>
                    </a:lnTo>
                    <a:lnTo>
                      <a:pt x="114" y="12"/>
                    </a:lnTo>
                    <a:lnTo>
                      <a:pt x="114" y="10"/>
                    </a:lnTo>
                    <a:lnTo>
                      <a:pt x="116" y="10"/>
                    </a:lnTo>
                    <a:lnTo>
                      <a:pt x="116" y="7"/>
                    </a:lnTo>
                    <a:lnTo>
                      <a:pt x="116" y="10"/>
                    </a:lnTo>
                    <a:lnTo>
                      <a:pt x="116" y="7"/>
                    </a:lnTo>
                    <a:lnTo>
                      <a:pt x="118" y="7"/>
                    </a:lnTo>
                    <a:lnTo>
                      <a:pt x="118" y="5"/>
                    </a:lnTo>
                    <a:lnTo>
                      <a:pt x="116" y="5"/>
                    </a:lnTo>
                    <a:lnTo>
                      <a:pt x="118" y="5"/>
                    </a:lnTo>
                    <a:lnTo>
                      <a:pt x="121" y="5"/>
                    </a:lnTo>
                    <a:lnTo>
                      <a:pt x="123" y="5"/>
                    </a:lnTo>
                    <a:lnTo>
                      <a:pt x="123" y="7"/>
                    </a:lnTo>
                    <a:lnTo>
                      <a:pt x="123" y="10"/>
                    </a:lnTo>
                    <a:lnTo>
                      <a:pt x="121" y="10"/>
                    </a:lnTo>
                    <a:lnTo>
                      <a:pt x="123" y="10"/>
                    </a:lnTo>
                    <a:lnTo>
                      <a:pt x="121" y="10"/>
                    </a:lnTo>
                    <a:lnTo>
                      <a:pt x="121" y="12"/>
                    </a:lnTo>
                    <a:lnTo>
                      <a:pt x="121" y="10"/>
                    </a:lnTo>
                    <a:lnTo>
                      <a:pt x="123" y="10"/>
                    </a:lnTo>
                    <a:lnTo>
                      <a:pt x="123" y="7"/>
                    </a:lnTo>
                    <a:lnTo>
                      <a:pt x="125" y="7"/>
                    </a:lnTo>
                    <a:lnTo>
                      <a:pt x="128" y="7"/>
                    </a:lnTo>
                    <a:lnTo>
                      <a:pt x="130" y="7"/>
                    </a:lnTo>
                    <a:lnTo>
                      <a:pt x="128" y="7"/>
                    </a:lnTo>
                    <a:lnTo>
                      <a:pt x="130" y="7"/>
                    </a:lnTo>
                    <a:lnTo>
                      <a:pt x="130" y="5"/>
                    </a:lnTo>
                    <a:lnTo>
                      <a:pt x="130" y="7"/>
                    </a:lnTo>
                    <a:lnTo>
                      <a:pt x="130" y="5"/>
                    </a:lnTo>
                    <a:lnTo>
                      <a:pt x="133" y="5"/>
                    </a:lnTo>
                    <a:lnTo>
                      <a:pt x="135" y="5"/>
                    </a:lnTo>
                    <a:lnTo>
                      <a:pt x="135" y="3"/>
                    </a:lnTo>
                    <a:lnTo>
                      <a:pt x="137" y="3"/>
                    </a:lnTo>
                    <a:lnTo>
                      <a:pt x="137" y="5"/>
                    </a:lnTo>
                    <a:lnTo>
                      <a:pt x="140" y="5"/>
                    </a:lnTo>
                    <a:lnTo>
                      <a:pt x="142" y="5"/>
                    </a:lnTo>
                    <a:lnTo>
                      <a:pt x="144" y="5"/>
                    </a:lnTo>
                    <a:lnTo>
                      <a:pt x="147" y="3"/>
                    </a:lnTo>
                    <a:lnTo>
                      <a:pt x="149" y="3"/>
                    </a:lnTo>
                    <a:lnTo>
                      <a:pt x="152" y="3"/>
                    </a:lnTo>
                    <a:lnTo>
                      <a:pt x="154" y="3"/>
                    </a:lnTo>
                    <a:lnTo>
                      <a:pt x="156" y="3"/>
                    </a:lnTo>
                    <a:lnTo>
                      <a:pt x="159" y="3"/>
                    </a:lnTo>
                    <a:lnTo>
                      <a:pt x="156" y="3"/>
                    </a:lnTo>
                    <a:lnTo>
                      <a:pt x="156" y="0"/>
                    </a:lnTo>
                    <a:lnTo>
                      <a:pt x="159" y="0"/>
                    </a:lnTo>
                    <a:lnTo>
                      <a:pt x="161" y="0"/>
                    </a:lnTo>
                    <a:lnTo>
                      <a:pt x="163" y="0"/>
                    </a:lnTo>
                    <a:lnTo>
                      <a:pt x="166" y="0"/>
                    </a:lnTo>
                    <a:lnTo>
                      <a:pt x="168" y="0"/>
                    </a:lnTo>
                    <a:lnTo>
                      <a:pt x="168" y="3"/>
                    </a:lnTo>
                    <a:lnTo>
                      <a:pt x="168" y="5"/>
                    </a:lnTo>
                    <a:lnTo>
                      <a:pt x="166" y="7"/>
                    </a:lnTo>
                    <a:lnTo>
                      <a:pt x="166" y="10"/>
                    </a:lnTo>
                    <a:lnTo>
                      <a:pt x="168" y="10"/>
                    </a:lnTo>
                    <a:lnTo>
                      <a:pt x="168" y="12"/>
                    </a:lnTo>
                    <a:lnTo>
                      <a:pt x="166" y="15"/>
                    </a:lnTo>
                    <a:lnTo>
                      <a:pt x="166" y="17"/>
                    </a:lnTo>
                    <a:lnTo>
                      <a:pt x="163" y="17"/>
                    </a:lnTo>
                    <a:lnTo>
                      <a:pt x="163" y="19"/>
                    </a:lnTo>
                    <a:lnTo>
                      <a:pt x="161" y="19"/>
                    </a:lnTo>
                    <a:lnTo>
                      <a:pt x="159" y="19"/>
                    </a:lnTo>
                    <a:lnTo>
                      <a:pt x="156" y="22"/>
                    </a:lnTo>
                    <a:lnTo>
                      <a:pt x="156" y="24"/>
                    </a:lnTo>
                    <a:lnTo>
                      <a:pt x="154" y="24"/>
                    </a:lnTo>
                    <a:lnTo>
                      <a:pt x="154" y="26"/>
                    </a:lnTo>
                    <a:lnTo>
                      <a:pt x="152" y="26"/>
                    </a:lnTo>
                    <a:lnTo>
                      <a:pt x="149" y="29"/>
                    </a:lnTo>
                    <a:lnTo>
                      <a:pt x="147" y="29"/>
                    </a:lnTo>
                    <a:lnTo>
                      <a:pt x="147" y="31"/>
                    </a:lnTo>
                    <a:lnTo>
                      <a:pt x="144" y="31"/>
                    </a:lnTo>
                    <a:lnTo>
                      <a:pt x="142" y="34"/>
                    </a:lnTo>
                    <a:lnTo>
                      <a:pt x="142" y="36"/>
                    </a:lnTo>
                    <a:lnTo>
                      <a:pt x="140" y="36"/>
                    </a:lnTo>
                    <a:lnTo>
                      <a:pt x="137" y="36"/>
                    </a:lnTo>
                    <a:lnTo>
                      <a:pt x="137" y="38"/>
                    </a:lnTo>
                    <a:lnTo>
                      <a:pt x="135" y="38"/>
                    </a:lnTo>
                    <a:lnTo>
                      <a:pt x="137" y="38"/>
                    </a:lnTo>
                    <a:lnTo>
                      <a:pt x="135" y="38"/>
                    </a:lnTo>
                    <a:lnTo>
                      <a:pt x="135" y="36"/>
                    </a:lnTo>
                    <a:lnTo>
                      <a:pt x="135" y="38"/>
                    </a:lnTo>
                    <a:lnTo>
                      <a:pt x="135" y="36"/>
                    </a:lnTo>
                    <a:lnTo>
                      <a:pt x="135" y="38"/>
                    </a:lnTo>
                    <a:lnTo>
                      <a:pt x="137" y="38"/>
                    </a:lnTo>
                    <a:lnTo>
                      <a:pt x="137" y="41"/>
                    </a:lnTo>
                    <a:lnTo>
                      <a:pt x="137" y="43"/>
                    </a:lnTo>
                    <a:lnTo>
                      <a:pt x="137" y="41"/>
                    </a:lnTo>
                    <a:lnTo>
                      <a:pt x="135" y="41"/>
                    </a:lnTo>
                    <a:lnTo>
                      <a:pt x="135" y="43"/>
                    </a:lnTo>
                    <a:lnTo>
                      <a:pt x="133" y="43"/>
                    </a:lnTo>
                    <a:lnTo>
                      <a:pt x="130" y="43"/>
                    </a:lnTo>
                    <a:lnTo>
                      <a:pt x="130" y="41"/>
                    </a:lnTo>
                    <a:lnTo>
                      <a:pt x="128" y="41"/>
                    </a:lnTo>
                    <a:lnTo>
                      <a:pt x="128" y="43"/>
                    </a:lnTo>
                    <a:lnTo>
                      <a:pt x="128" y="41"/>
                    </a:lnTo>
                    <a:lnTo>
                      <a:pt x="125" y="41"/>
                    </a:lnTo>
                    <a:lnTo>
                      <a:pt x="125" y="38"/>
                    </a:lnTo>
                    <a:lnTo>
                      <a:pt x="123" y="38"/>
                    </a:lnTo>
                    <a:lnTo>
                      <a:pt x="125" y="41"/>
                    </a:lnTo>
                    <a:lnTo>
                      <a:pt x="125" y="43"/>
                    </a:lnTo>
                    <a:lnTo>
                      <a:pt x="125" y="41"/>
                    </a:lnTo>
                    <a:lnTo>
                      <a:pt x="128" y="41"/>
                    </a:lnTo>
                    <a:lnTo>
                      <a:pt x="128" y="43"/>
                    </a:lnTo>
                    <a:lnTo>
                      <a:pt x="130" y="43"/>
                    </a:lnTo>
                    <a:lnTo>
                      <a:pt x="130" y="41"/>
                    </a:lnTo>
                    <a:lnTo>
                      <a:pt x="130" y="43"/>
                    </a:lnTo>
                    <a:lnTo>
                      <a:pt x="133" y="43"/>
                    </a:lnTo>
                    <a:lnTo>
                      <a:pt x="135" y="43"/>
                    </a:lnTo>
                    <a:lnTo>
                      <a:pt x="135" y="46"/>
                    </a:lnTo>
                    <a:lnTo>
                      <a:pt x="135" y="43"/>
                    </a:lnTo>
                    <a:lnTo>
                      <a:pt x="137" y="43"/>
                    </a:lnTo>
                    <a:lnTo>
                      <a:pt x="140" y="43"/>
                    </a:lnTo>
                    <a:lnTo>
                      <a:pt x="140" y="46"/>
                    </a:lnTo>
                    <a:lnTo>
                      <a:pt x="137" y="46"/>
                    </a:lnTo>
                    <a:lnTo>
                      <a:pt x="140" y="46"/>
                    </a:lnTo>
                    <a:lnTo>
                      <a:pt x="140" y="43"/>
                    </a:lnTo>
                    <a:lnTo>
                      <a:pt x="140" y="46"/>
                    </a:lnTo>
                    <a:lnTo>
                      <a:pt x="140" y="43"/>
                    </a:lnTo>
                    <a:lnTo>
                      <a:pt x="142" y="43"/>
                    </a:lnTo>
                    <a:lnTo>
                      <a:pt x="144" y="41"/>
                    </a:lnTo>
                    <a:lnTo>
                      <a:pt x="144" y="43"/>
                    </a:lnTo>
                    <a:lnTo>
                      <a:pt x="142" y="43"/>
                    </a:lnTo>
                    <a:lnTo>
                      <a:pt x="142" y="46"/>
                    </a:lnTo>
                    <a:lnTo>
                      <a:pt x="140" y="48"/>
                    </a:lnTo>
                    <a:lnTo>
                      <a:pt x="137" y="50"/>
                    </a:lnTo>
                    <a:lnTo>
                      <a:pt x="135" y="50"/>
                    </a:lnTo>
                    <a:lnTo>
                      <a:pt x="137" y="48"/>
                    </a:lnTo>
                    <a:lnTo>
                      <a:pt x="135" y="48"/>
                    </a:lnTo>
                    <a:lnTo>
                      <a:pt x="133" y="50"/>
                    </a:lnTo>
                    <a:lnTo>
                      <a:pt x="130" y="50"/>
                    </a:lnTo>
                    <a:lnTo>
                      <a:pt x="128" y="50"/>
                    </a:lnTo>
                    <a:lnTo>
                      <a:pt x="128" y="53"/>
                    </a:lnTo>
                    <a:lnTo>
                      <a:pt x="128" y="50"/>
                    </a:lnTo>
                    <a:lnTo>
                      <a:pt x="128" y="53"/>
                    </a:lnTo>
                    <a:lnTo>
                      <a:pt x="125" y="53"/>
                    </a:lnTo>
                    <a:lnTo>
                      <a:pt x="125" y="55"/>
                    </a:lnTo>
                    <a:lnTo>
                      <a:pt x="123" y="55"/>
                    </a:lnTo>
                    <a:lnTo>
                      <a:pt x="123" y="57"/>
                    </a:lnTo>
                    <a:lnTo>
                      <a:pt x="123" y="55"/>
                    </a:lnTo>
                    <a:lnTo>
                      <a:pt x="125" y="55"/>
                    </a:lnTo>
                    <a:lnTo>
                      <a:pt x="128" y="53"/>
                    </a:lnTo>
                    <a:lnTo>
                      <a:pt x="130" y="53"/>
                    </a:lnTo>
                    <a:lnTo>
                      <a:pt x="133" y="53"/>
                    </a:lnTo>
                    <a:lnTo>
                      <a:pt x="130" y="53"/>
                    </a:lnTo>
                    <a:lnTo>
                      <a:pt x="133" y="53"/>
                    </a:lnTo>
                    <a:lnTo>
                      <a:pt x="135" y="53"/>
                    </a:lnTo>
                    <a:lnTo>
                      <a:pt x="135" y="50"/>
                    </a:lnTo>
                    <a:lnTo>
                      <a:pt x="137" y="53"/>
                    </a:lnTo>
                    <a:lnTo>
                      <a:pt x="137" y="50"/>
                    </a:lnTo>
                    <a:lnTo>
                      <a:pt x="137" y="53"/>
                    </a:lnTo>
                    <a:lnTo>
                      <a:pt x="135" y="53"/>
                    </a:lnTo>
                    <a:lnTo>
                      <a:pt x="135" y="55"/>
                    </a:lnTo>
                    <a:lnTo>
                      <a:pt x="133" y="55"/>
                    </a:lnTo>
                    <a:lnTo>
                      <a:pt x="133" y="57"/>
                    </a:lnTo>
                    <a:lnTo>
                      <a:pt x="135" y="57"/>
                    </a:lnTo>
                    <a:lnTo>
                      <a:pt x="133" y="57"/>
                    </a:lnTo>
                    <a:lnTo>
                      <a:pt x="130" y="57"/>
                    </a:lnTo>
                    <a:lnTo>
                      <a:pt x="128" y="57"/>
                    </a:lnTo>
                    <a:lnTo>
                      <a:pt x="130" y="57"/>
                    </a:lnTo>
                    <a:lnTo>
                      <a:pt x="130" y="60"/>
                    </a:lnTo>
                    <a:lnTo>
                      <a:pt x="130" y="57"/>
                    </a:lnTo>
                    <a:lnTo>
                      <a:pt x="130" y="60"/>
                    </a:lnTo>
                    <a:lnTo>
                      <a:pt x="128" y="60"/>
                    </a:lnTo>
                    <a:lnTo>
                      <a:pt x="125" y="60"/>
                    </a:lnTo>
                    <a:lnTo>
                      <a:pt x="123" y="60"/>
                    </a:lnTo>
                    <a:lnTo>
                      <a:pt x="123" y="62"/>
                    </a:lnTo>
                    <a:lnTo>
                      <a:pt x="123" y="60"/>
                    </a:lnTo>
                    <a:lnTo>
                      <a:pt x="123" y="62"/>
                    </a:lnTo>
                    <a:lnTo>
                      <a:pt x="125" y="62"/>
                    </a:lnTo>
                    <a:lnTo>
                      <a:pt x="128" y="62"/>
                    </a:lnTo>
                    <a:lnTo>
                      <a:pt x="130" y="62"/>
                    </a:lnTo>
                    <a:lnTo>
                      <a:pt x="130" y="60"/>
                    </a:lnTo>
                    <a:lnTo>
                      <a:pt x="130" y="62"/>
                    </a:lnTo>
                    <a:lnTo>
                      <a:pt x="133" y="62"/>
                    </a:lnTo>
                    <a:lnTo>
                      <a:pt x="133" y="60"/>
                    </a:lnTo>
                    <a:lnTo>
                      <a:pt x="135" y="57"/>
                    </a:lnTo>
                    <a:lnTo>
                      <a:pt x="135" y="55"/>
                    </a:lnTo>
                    <a:lnTo>
                      <a:pt x="137" y="55"/>
                    </a:lnTo>
                    <a:lnTo>
                      <a:pt x="140" y="57"/>
                    </a:lnTo>
                    <a:lnTo>
                      <a:pt x="140" y="55"/>
                    </a:lnTo>
                    <a:lnTo>
                      <a:pt x="142" y="55"/>
                    </a:lnTo>
                    <a:lnTo>
                      <a:pt x="144" y="55"/>
                    </a:lnTo>
                    <a:lnTo>
                      <a:pt x="142" y="55"/>
                    </a:lnTo>
                    <a:lnTo>
                      <a:pt x="144" y="55"/>
                    </a:lnTo>
                    <a:lnTo>
                      <a:pt x="144" y="53"/>
                    </a:lnTo>
                    <a:lnTo>
                      <a:pt x="147" y="53"/>
                    </a:lnTo>
                    <a:lnTo>
                      <a:pt x="144" y="53"/>
                    </a:lnTo>
                    <a:lnTo>
                      <a:pt x="144" y="55"/>
                    </a:lnTo>
                    <a:lnTo>
                      <a:pt x="147" y="53"/>
                    </a:lnTo>
                    <a:lnTo>
                      <a:pt x="149" y="53"/>
                    </a:lnTo>
                    <a:lnTo>
                      <a:pt x="149" y="55"/>
                    </a:lnTo>
                    <a:lnTo>
                      <a:pt x="152" y="55"/>
                    </a:lnTo>
                    <a:lnTo>
                      <a:pt x="152" y="53"/>
                    </a:lnTo>
                    <a:lnTo>
                      <a:pt x="149" y="53"/>
                    </a:lnTo>
                    <a:lnTo>
                      <a:pt x="152" y="53"/>
                    </a:lnTo>
                    <a:lnTo>
                      <a:pt x="154" y="53"/>
                    </a:lnTo>
                    <a:lnTo>
                      <a:pt x="154" y="50"/>
                    </a:lnTo>
                    <a:lnTo>
                      <a:pt x="156" y="50"/>
                    </a:lnTo>
                    <a:lnTo>
                      <a:pt x="159" y="50"/>
                    </a:lnTo>
                    <a:lnTo>
                      <a:pt x="161" y="50"/>
                    </a:lnTo>
                    <a:lnTo>
                      <a:pt x="161" y="48"/>
                    </a:lnTo>
                    <a:lnTo>
                      <a:pt x="161" y="50"/>
                    </a:lnTo>
                    <a:lnTo>
                      <a:pt x="163" y="50"/>
                    </a:lnTo>
                    <a:lnTo>
                      <a:pt x="166" y="53"/>
                    </a:lnTo>
                    <a:lnTo>
                      <a:pt x="168" y="53"/>
                    </a:lnTo>
                    <a:lnTo>
                      <a:pt x="171" y="53"/>
                    </a:lnTo>
                    <a:lnTo>
                      <a:pt x="171" y="50"/>
                    </a:lnTo>
                    <a:lnTo>
                      <a:pt x="171" y="53"/>
                    </a:lnTo>
                    <a:lnTo>
                      <a:pt x="171" y="50"/>
                    </a:lnTo>
                    <a:lnTo>
                      <a:pt x="173" y="50"/>
                    </a:lnTo>
                    <a:lnTo>
                      <a:pt x="175" y="50"/>
                    </a:lnTo>
                    <a:lnTo>
                      <a:pt x="178" y="50"/>
                    </a:lnTo>
                    <a:lnTo>
                      <a:pt x="180" y="50"/>
                    </a:lnTo>
                    <a:lnTo>
                      <a:pt x="182" y="50"/>
                    </a:lnTo>
                    <a:lnTo>
                      <a:pt x="182" y="53"/>
                    </a:lnTo>
                    <a:lnTo>
                      <a:pt x="185" y="50"/>
                    </a:lnTo>
                    <a:lnTo>
                      <a:pt x="185" y="53"/>
                    </a:lnTo>
                    <a:lnTo>
                      <a:pt x="187" y="53"/>
                    </a:lnTo>
                    <a:lnTo>
                      <a:pt x="190" y="53"/>
                    </a:lnTo>
                    <a:lnTo>
                      <a:pt x="192" y="53"/>
                    </a:lnTo>
                    <a:lnTo>
                      <a:pt x="192" y="50"/>
                    </a:lnTo>
                    <a:lnTo>
                      <a:pt x="194" y="50"/>
                    </a:lnTo>
                    <a:lnTo>
                      <a:pt x="194" y="53"/>
                    </a:lnTo>
                    <a:lnTo>
                      <a:pt x="194" y="50"/>
                    </a:lnTo>
                    <a:lnTo>
                      <a:pt x="197" y="53"/>
                    </a:lnTo>
                    <a:lnTo>
                      <a:pt x="197" y="50"/>
                    </a:lnTo>
                    <a:lnTo>
                      <a:pt x="199" y="50"/>
                    </a:lnTo>
                    <a:lnTo>
                      <a:pt x="201" y="50"/>
                    </a:lnTo>
                    <a:lnTo>
                      <a:pt x="204" y="50"/>
                    </a:lnTo>
                    <a:lnTo>
                      <a:pt x="204" y="53"/>
                    </a:lnTo>
                    <a:lnTo>
                      <a:pt x="204" y="50"/>
                    </a:lnTo>
                    <a:lnTo>
                      <a:pt x="206" y="53"/>
                    </a:lnTo>
                    <a:lnTo>
                      <a:pt x="206" y="55"/>
                    </a:lnTo>
                    <a:lnTo>
                      <a:pt x="209" y="55"/>
                    </a:lnTo>
                    <a:lnTo>
                      <a:pt x="209" y="57"/>
                    </a:lnTo>
                    <a:lnTo>
                      <a:pt x="209" y="60"/>
                    </a:lnTo>
                    <a:lnTo>
                      <a:pt x="211" y="60"/>
                    </a:lnTo>
                    <a:lnTo>
                      <a:pt x="211" y="62"/>
                    </a:lnTo>
                    <a:lnTo>
                      <a:pt x="209" y="62"/>
                    </a:lnTo>
                    <a:lnTo>
                      <a:pt x="211" y="62"/>
                    </a:lnTo>
                    <a:lnTo>
                      <a:pt x="209" y="62"/>
                    </a:lnTo>
                    <a:lnTo>
                      <a:pt x="209" y="65"/>
                    </a:lnTo>
                    <a:lnTo>
                      <a:pt x="209" y="67"/>
                    </a:lnTo>
                    <a:lnTo>
                      <a:pt x="206" y="67"/>
                    </a:lnTo>
                    <a:lnTo>
                      <a:pt x="206" y="69"/>
                    </a:lnTo>
                    <a:lnTo>
                      <a:pt x="204" y="69"/>
                    </a:lnTo>
                    <a:lnTo>
                      <a:pt x="204" y="72"/>
                    </a:lnTo>
                    <a:lnTo>
                      <a:pt x="204" y="69"/>
                    </a:lnTo>
                    <a:lnTo>
                      <a:pt x="201" y="69"/>
                    </a:lnTo>
                    <a:lnTo>
                      <a:pt x="204" y="69"/>
                    </a:lnTo>
                    <a:lnTo>
                      <a:pt x="201" y="69"/>
                    </a:lnTo>
                    <a:lnTo>
                      <a:pt x="204" y="69"/>
                    </a:lnTo>
                    <a:lnTo>
                      <a:pt x="204" y="72"/>
                    </a:lnTo>
                    <a:lnTo>
                      <a:pt x="201" y="74"/>
                    </a:lnTo>
                    <a:lnTo>
                      <a:pt x="201" y="76"/>
                    </a:lnTo>
                    <a:lnTo>
                      <a:pt x="201" y="79"/>
                    </a:lnTo>
                    <a:lnTo>
                      <a:pt x="201" y="81"/>
                    </a:lnTo>
                    <a:lnTo>
                      <a:pt x="199" y="81"/>
                    </a:lnTo>
                    <a:lnTo>
                      <a:pt x="199" y="84"/>
                    </a:lnTo>
                    <a:lnTo>
                      <a:pt x="199" y="86"/>
                    </a:lnTo>
                    <a:lnTo>
                      <a:pt x="197" y="86"/>
                    </a:lnTo>
                    <a:lnTo>
                      <a:pt x="197" y="88"/>
                    </a:lnTo>
                    <a:lnTo>
                      <a:pt x="197" y="91"/>
                    </a:lnTo>
                    <a:lnTo>
                      <a:pt x="197" y="93"/>
                    </a:lnTo>
                    <a:lnTo>
                      <a:pt x="194" y="93"/>
                    </a:lnTo>
                    <a:lnTo>
                      <a:pt x="194" y="95"/>
                    </a:lnTo>
                    <a:lnTo>
                      <a:pt x="192" y="95"/>
                    </a:lnTo>
                    <a:lnTo>
                      <a:pt x="192" y="98"/>
                    </a:lnTo>
                    <a:lnTo>
                      <a:pt x="190" y="98"/>
                    </a:lnTo>
                    <a:lnTo>
                      <a:pt x="190" y="100"/>
                    </a:lnTo>
                    <a:lnTo>
                      <a:pt x="187" y="100"/>
                    </a:lnTo>
                    <a:lnTo>
                      <a:pt x="187" y="103"/>
                    </a:lnTo>
                    <a:lnTo>
                      <a:pt x="187" y="100"/>
                    </a:lnTo>
                    <a:lnTo>
                      <a:pt x="185" y="100"/>
                    </a:lnTo>
                    <a:lnTo>
                      <a:pt x="185" y="103"/>
                    </a:lnTo>
                    <a:lnTo>
                      <a:pt x="187" y="103"/>
                    </a:lnTo>
                    <a:lnTo>
                      <a:pt x="190" y="103"/>
                    </a:lnTo>
                    <a:lnTo>
                      <a:pt x="187" y="103"/>
                    </a:lnTo>
                    <a:lnTo>
                      <a:pt x="190" y="103"/>
                    </a:lnTo>
                    <a:lnTo>
                      <a:pt x="187" y="103"/>
                    </a:lnTo>
                    <a:lnTo>
                      <a:pt x="187" y="105"/>
                    </a:lnTo>
                    <a:lnTo>
                      <a:pt x="187" y="107"/>
                    </a:lnTo>
                    <a:lnTo>
                      <a:pt x="185" y="107"/>
                    </a:lnTo>
                    <a:lnTo>
                      <a:pt x="185" y="110"/>
                    </a:lnTo>
                    <a:lnTo>
                      <a:pt x="182" y="110"/>
                    </a:lnTo>
                    <a:lnTo>
                      <a:pt x="182" y="112"/>
                    </a:lnTo>
                    <a:lnTo>
                      <a:pt x="180" y="112"/>
                    </a:lnTo>
                    <a:lnTo>
                      <a:pt x="180" y="114"/>
                    </a:lnTo>
                    <a:lnTo>
                      <a:pt x="178" y="114"/>
                    </a:lnTo>
                    <a:lnTo>
                      <a:pt x="175" y="114"/>
                    </a:lnTo>
                    <a:lnTo>
                      <a:pt x="173" y="114"/>
                    </a:lnTo>
                    <a:lnTo>
                      <a:pt x="171" y="114"/>
                    </a:lnTo>
                    <a:lnTo>
                      <a:pt x="168" y="114"/>
                    </a:lnTo>
                    <a:lnTo>
                      <a:pt x="166" y="114"/>
                    </a:lnTo>
                    <a:lnTo>
                      <a:pt x="166" y="117"/>
                    </a:lnTo>
                    <a:lnTo>
                      <a:pt x="163" y="117"/>
                    </a:lnTo>
                    <a:lnTo>
                      <a:pt x="163" y="119"/>
                    </a:lnTo>
                    <a:lnTo>
                      <a:pt x="161" y="119"/>
                    </a:lnTo>
                    <a:lnTo>
                      <a:pt x="159" y="119"/>
                    </a:lnTo>
                    <a:lnTo>
                      <a:pt x="161" y="119"/>
                    </a:lnTo>
                    <a:lnTo>
                      <a:pt x="163" y="119"/>
                    </a:lnTo>
                    <a:lnTo>
                      <a:pt x="166" y="119"/>
                    </a:lnTo>
                    <a:lnTo>
                      <a:pt x="166" y="117"/>
                    </a:lnTo>
                    <a:lnTo>
                      <a:pt x="168" y="117"/>
                    </a:lnTo>
                    <a:lnTo>
                      <a:pt x="171" y="117"/>
                    </a:lnTo>
                    <a:lnTo>
                      <a:pt x="173" y="114"/>
                    </a:lnTo>
                    <a:lnTo>
                      <a:pt x="175" y="114"/>
                    </a:lnTo>
                    <a:lnTo>
                      <a:pt x="175" y="117"/>
                    </a:lnTo>
                    <a:lnTo>
                      <a:pt x="175" y="119"/>
                    </a:lnTo>
                    <a:lnTo>
                      <a:pt x="173" y="119"/>
                    </a:lnTo>
                    <a:lnTo>
                      <a:pt x="175" y="119"/>
                    </a:lnTo>
                    <a:lnTo>
                      <a:pt x="175" y="122"/>
                    </a:lnTo>
                    <a:lnTo>
                      <a:pt x="178" y="122"/>
                    </a:lnTo>
                    <a:lnTo>
                      <a:pt x="180" y="122"/>
                    </a:lnTo>
                    <a:lnTo>
                      <a:pt x="182" y="122"/>
                    </a:lnTo>
                    <a:lnTo>
                      <a:pt x="180" y="122"/>
                    </a:lnTo>
                    <a:lnTo>
                      <a:pt x="182" y="122"/>
                    </a:lnTo>
                    <a:lnTo>
                      <a:pt x="182" y="124"/>
                    </a:lnTo>
                    <a:lnTo>
                      <a:pt x="185" y="124"/>
                    </a:lnTo>
                    <a:lnTo>
                      <a:pt x="182" y="124"/>
                    </a:lnTo>
                    <a:lnTo>
                      <a:pt x="182" y="126"/>
                    </a:lnTo>
                    <a:lnTo>
                      <a:pt x="180" y="126"/>
                    </a:lnTo>
                    <a:lnTo>
                      <a:pt x="178" y="126"/>
                    </a:lnTo>
                    <a:lnTo>
                      <a:pt x="178" y="129"/>
                    </a:lnTo>
                    <a:lnTo>
                      <a:pt x="175" y="129"/>
                    </a:lnTo>
                    <a:lnTo>
                      <a:pt x="173" y="129"/>
                    </a:lnTo>
                    <a:lnTo>
                      <a:pt x="173" y="126"/>
                    </a:lnTo>
                    <a:lnTo>
                      <a:pt x="171" y="126"/>
                    </a:lnTo>
                    <a:lnTo>
                      <a:pt x="171" y="129"/>
                    </a:lnTo>
                    <a:lnTo>
                      <a:pt x="168" y="129"/>
                    </a:lnTo>
                    <a:lnTo>
                      <a:pt x="168" y="131"/>
                    </a:lnTo>
                    <a:lnTo>
                      <a:pt x="166" y="131"/>
                    </a:lnTo>
                    <a:lnTo>
                      <a:pt x="166" y="133"/>
                    </a:lnTo>
                    <a:lnTo>
                      <a:pt x="163" y="133"/>
                    </a:lnTo>
                    <a:lnTo>
                      <a:pt x="166" y="133"/>
                    </a:lnTo>
                    <a:lnTo>
                      <a:pt x="163" y="133"/>
                    </a:lnTo>
                    <a:lnTo>
                      <a:pt x="163" y="136"/>
                    </a:lnTo>
                    <a:lnTo>
                      <a:pt x="161" y="136"/>
                    </a:lnTo>
                    <a:lnTo>
                      <a:pt x="159" y="136"/>
                    </a:lnTo>
                    <a:lnTo>
                      <a:pt x="156" y="136"/>
                    </a:lnTo>
                    <a:lnTo>
                      <a:pt x="156" y="138"/>
                    </a:lnTo>
                    <a:lnTo>
                      <a:pt x="156" y="136"/>
                    </a:lnTo>
                    <a:lnTo>
                      <a:pt x="156" y="138"/>
                    </a:lnTo>
                    <a:lnTo>
                      <a:pt x="154" y="138"/>
                    </a:lnTo>
                    <a:lnTo>
                      <a:pt x="154" y="136"/>
                    </a:lnTo>
                    <a:lnTo>
                      <a:pt x="152" y="136"/>
                    </a:lnTo>
                    <a:lnTo>
                      <a:pt x="149" y="136"/>
                    </a:lnTo>
                    <a:lnTo>
                      <a:pt x="147" y="136"/>
                    </a:lnTo>
                    <a:lnTo>
                      <a:pt x="147" y="133"/>
                    </a:lnTo>
                    <a:lnTo>
                      <a:pt x="144" y="133"/>
                    </a:lnTo>
                    <a:lnTo>
                      <a:pt x="142" y="133"/>
                    </a:lnTo>
                    <a:lnTo>
                      <a:pt x="142" y="131"/>
                    </a:lnTo>
                    <a:lnTo>
                      <a:pt x="142" y="133"/>
                    </a:lnTo>
                    <a:lnTo>
                      <a:pt x="144" y="133"/>
                    </a:lnTo>
                    <a:lnTo>
                      <a:pt x="144" y="136"/>
                    </a:lnTo>
                    <a:lnTo>
                      <a:pt x="147" y="136"/>
                    </a:lnTo>
                    <a:lnTo>
                      <a:pt x="147" y="138"/>
                    </a:lnTo>
                    <a:lnTo>
                      <a:pt x="149" y="138"/>
                    </a:lnTo>
                    <a:lnTo>
                      <a:pt x="149" y="136"/>
                    </a:lnTo>
                    <a:lnTo>
                      <a:pt x="152" y="138"/>
                    </a:lnTo>
                    <a:lnTo>
                      <a:pt x="154" y="138"/>
                    </a:lnTo>
                    <a:lnTo>
                      <a:pt x="156" y="138"/>
                    </a:lnTo>
                    <a:lnTo>
                      <a:pt x="159" y="138"/>
                    </a:lnTo>
                    <a:lnTo>
                      <a:pt x="161" y="138"/>
                    </a:lnTo>
                    <a:lnTo>
                      <a:pt x="163" y="138"/>
                    </a:lnTo>
                    <a:lnTo>
                      <a:pt x="166" y="138"/>
                    </a:lnTo>
                    <a:lnTo>
                      <a:pt x="166" y="141"/>
                    </a:lnTo>
                    <a:lnTo>
                      <a:pt x="168" y="141"/>
                    </a:lnTo>
                    <a:lnTo>
                      <a:pt x="171" y="141"/>
                    </a:lnTo>
                    <a:lnTo>
                      <a:pt x="173" y="141"/>
                    </a:lnTo>
                    <a:lnTo>
                      <a:pt x="173" y="138"/>
                    </a:lnTo>
                    <a:lnTo>
                      <a:pt x="175" y="138"/>
                    </a:lnTo>
                    <a:lnTo>
                      <a:pt x="173" y="136"/>
                    </a:lnTo>
                    <a:lnTo>
                      <a:pt x="175" y="136"/>
                    </a:lnTo>
                    <a:lnTo>
                      <a:pt x="178" y="136"/>
                    </a:lnTo>
                    <a:lnTo>
                      <a:pt x="178" y="133"/>
                    </a:lnTo>
                    <a:lnTo>
                      <a:pt x="178" y="136"/>
                    </a:lnTo>
                    <a:lnTo>
                      <a:pt x="178" y="133"/>
                    </a:lnTo>
                    <a:lnTo>
                      <a:pt x="178" y="136"/>
                    </a:lnTo>
                    <a:lnTo>
                      <a:pt x="180" y="136"/>
                    </a:lnTo>
                    <a:lnTo>
                      <a:pt x="182" y="136"/>
                    </a:lnTo>
                    <a:lnTo>
                      <a:pt x="185" y="136"/>
                    </a:lnTo>
                    <a:lnTo>
                      <a:pt x="182" y="136"/>
                    </a:lnTo>
                    <a:lnTo>
                      <a:pt x="182" y="138"/>
                    </a:lnTo>
                    <a:lnTo>
                      <a:pt x="185" y="138"/>
                    </a:lnTo>
                    <a:lnTo>
                      <a:pt x="187" y="138"/>
                    </a:lnTo>
                    <a:lnTo>
                      <a:pt x="190" y="138"/>
                    </a:lnTo>
                    <a:lnTo>
                      <a:pt x="190" y="141"/>
                    </a:lnTo>
                    <a:lnTo>
                      <a:pt x="192" y="141"/>
                    </a:lnTo>
                    <a:lnTo>
                      <a:pt x="194" y="141"/>
                    </a:lnTo>
                    <a:lnTo>
                      <a:pt x="194" y="143"/>
                    </a:lnTo>
                    <a:lnTo>
                      <a:pt x="194" y="141"/>
                    </a:lnTo>
                    <a:lnTo>
                      <a:pt x="197" y="141"/>
                    </a:lnTo>
                    <a:lnTo>
                      <a:pt x="197" y="143"/>
                    </a:lnTo>
                    <a:lnTo>
                      <a:pt x="199" y="143"/>
                    </a:lnTo>
                    <a:lnTo>
                      <a:pt x="199" y="145"/>
                    </a:lnTo>
                    <a:lnTo>
                      <a:pt x="201" y="145"/>
                    </a:lnTo>
                    <a:lnTo>
                      <a:pt x="201" y="148"/>
                    </a:lnTo>
                    <a:lnTo>
                      <a:pt x="204" y="148"/>
                    </a:lnTo>
                    <a:lnTo>
                      <a:pt x="204" y="150"/>
                    </a:lnTo>
                    <a:lnTo>
                      <a:pt x="204" y="152"/>
                    </a:lnTo>
                    <a:lnTo>
                      <a:pt x="206" y="152"/>
                    </a:lnTo>
                    <a:lnTo>
                      <a:pt x="206" y="155"/>
                    </a:lnTo>
                    <a:lnTo>
                      <a:pt x="209" y="155"/>
                    </a:lnTo>
                    <a:lnTo>
                      <a:pt x="209" y="157"/>
                    </a:lnTo>
                    <a:lnTo>
                      <a:pt x="211" y="155"/>
                    </a:lnTo>
                    <a:lnTo>
                      <a:pt x="209" y="155"/>
                    </a:lnTo>
                    <a:lnTo>
                      <a:pt x="211" y="155"/>
                    </a:lnTo>
                    <a:lnTo>
                      <a:pt x="211" y="157"/>
                    </a:lnTo>
                    <a:lnTo>
                      <a:pt x="213" y="157"/>
                    </a:lnTo>
                    <a:lnTo>
                      <a:pt x="213" y="160"/>
                    </a:lnTo>
                    <a:lnTo>
                      <a:pt x="216" y="160"/>
                    </a:lnTo>
                    <a:lnTo>
                      <a:pt x="216" y="162"/>
                    </a:lnTo>
                    <a:lnTo>
                      <a:pt x="216" y="164"/>
                    </a:lnTo>
                    <a:lnTo>
                      <a:pt x="216" y="167"/>
                    </a:lnTo>
                    <a:lnTo>
                      <a:pt x="216" y="169"/>
                    </a:lnTo>
                    <a:lnTo>
                      <a:pt x="216" y="171"/>
                    </a:lnTo>
                    <a:lnTo>
                      <a:pt x="218" y="171"/>
                    </a:lnTo>
                    <a:lnTo>
                      <a:pt x="218" y="174"/>
                    </a:lnTo>
                    <a:lnTo>
                      <a:pt x="218" y="176"/>
                    </a:lnTo>
                    <a:lnTo>
                      <a:pt x="218" y="179"/>
                    </a:lnTo>
                    <a:lnTo>
                      <a:pt x="220" y="179"/>
                    </a:lnTo>
                    <a:lnTo>
                      <a:pt x="218" y="179"/>
                    </a:lnTo>
                    <a:lnTo>
                      <a:pt x="218" y="181"/>
                    </a:lnTo>
                    <a:lnTo>
                      <a:pt x="218" y="183"/>
                    </a:lnTo>
                    <a:lnTo>
                      <a:pt x="220" y="183"/>
                    </a:lnTo>
                    <a:lnTo>
                      <a:pt x="220" y="186"/>
                    </a:lnTo>
                    <a:lnTo>
                      <a:pt x="223" y="186"/>
                    </a:lnTo>
                    <a:lnTo>
                      <a:pt x="223" y="188"/>
                    </a:lnTo>
                    <a:lnTo>
                      <a:pt x="220" y="188"/>
                    </a:lnTo>
                    <a:lnTo>
                      <a:pt x="220" y="190"/>
                    </a:lnTo>
                    <a:lnTo>
                      <a:pt x="218" y="190"/>
                    </a:lnTo>
                    <a:lnTo>
                      <a:pt x="216" y="190"/>
                    </a:lnTo>
                    <a:lnTo>
                      <a:pt x="213" y="190"/>
                    </a:lnTo>
                    <a:lnTo>
                      <a:pt x="216" y="190"/>
                    </a:lnTo>
                    <a:lnTo>
                      <a:pt x="218" y="190"/>
                    </a:lnTo>
                    <a:lnTo>
                      <a:pt x="220" y="190"/>
                    </a:lnTo>
                    <a:lnTo>
                      <a:pt x="220" y="188"/>
                    </a:lnTo>
                    <a:lnTo>
                      <a:pt x="223" y="188"/>
                    </a:lnTo>
                    <a:lnTo>
                      <a:pt x="223" y="190"/>
                    </a:lnTo>
                    <a:lnTo>
                      <a:pt x="225" y="190"/>
                    </a:lnTo>
                    <a:lnTo>
                      <a:pt x="223" y="193"/>
                    </a:lnTo>
                    <a:lnTo>
                      <a:pt x="225" y="193"/>
                    </a:lnTo>
                    <a:lnTo>
                      <a:pt x="223" y="193"/>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19" name="Freeform 57774">
                <a:extLst>
                  <a:ext uri="{FF2B5EF4-FFF2-40B4-BE49-F238E27FC236}">
                    <a16:creationId xmlns:a16="http://schemas.microsoft.com/office/drawing/2014/main" id="{E9562E87-E827-436A-9293-BB22E5FCD61F}"/>
                  </a:ext>
                </a:extLst>
              </p:cNvPr>
              <p:cNvSpPr>
                <a:spLocks noEditPoints="1"/>
              </p:cNvSpPr>
              <p:nvPr/>
            </p:nvSpPr>
            <p:spPr bwMode="auto">
              <a:xfrm>
                <a:off x="2795277" y="3503907"/>
                <a:ext cx="645325" cy="1068520"/>
              </a:xfrm>
              <a:custGeom>
                <a:avLst/>
                <a:gdLst>
                  <a:gd name="T0" fmla="*/ 221 w 337"/>
                  <a:gd name="T1" fmla="*/ 518 h 558"/>
                  <a:gd name="T2" fmla="*/ 244 w 337"/>
                  <a:gd name="T3" fmla="*/ 525 h 558"/>
                  <a:gd name="T4" fmla="*/ 254 w 337"/>
                  <a:gd name="T5" fmla="*/ 513 h 558"/>
                  <a:gd name="T6" fmla="*/ 313 w 337"/>
                  <a:gd name="T7" fmla="*/ 487 h 558"/>
                  <a:gd name="T8" fmla="*/ 109 w 337"/>
                  <a:gd name="T9" fmla="*/ 463 h 558"/>
                  <a:gd name="T10" fmla="*/ 131 w 337"/>
                  <a:gd name="T11" fmla="*/ 390 h 558"/>
                  <a:gd name="T12" fmla="*/ 102 w 337"/>
                  <a:gd name="T13" fmla="*/ 333 h 558"/>
                  <a:gd name="T14" fmla="*/ 95 w 337"/>
                  <a:gd name="T15" fmla="*/ 273 h 558"/>
                  <a:gd name="T16" fmla="*/ 123 w 337"/>
                  <a:gd name="T17" fmla="*/ 264 h 558"/>
                  <a:gd name="T18" fmla="*/ 114 w 337"/>
                  <a:gd name="T19" fmla="*/ 261 h 558"/>
                  <a:gd name="T20" fmla="*/ 78 w 337"/>
                  <a:gd name="T21" fmla="*/ 252 h 558"/>
                  <a:gd name="T22" fmla="*/ 102 w 337"/>
                  <a:gd name="T23" fmla="*/ 245 h 558"/>
                  <a:gd name="T24" fmla="*/ 97 w 337"/>
                  <a:gd name="T25" fmla="*/ 242 h 558"/>
                  <a:gd name="T26" fmla="*/ 105 w 337"/>
                  <a:gd name="T27" fmla="*/ 235 h 558"/>
                  <a:gd name="T28" fmla="*/ 62 w 337"/>
                  <a:gd name="T29" fmla="*/ 228 h 558"/>
                  <a:gd name="T30" fmla="*/ 62 w 337"/>
                  <a:gd name="T31" fmla="*/ 226 h 558"/>
                  <a:gd name="T32" fmla="*/ 74 w 337"/>
                  <a:gd name="T33" fmla="*/ 221 h 558"/>
                  <a:gd name="T34" fmla="*/ 74 w 337"/>
                  <a:gd name="T35" fmla="*/ 219 h 558"/>
                  <a:gd name="T36" fmla="*/ 78 w 337"/>
                  <a:gd name="T37" fmla="*/ 211 h 558"/>
                  <a:gd name="T38" fmla="*/ 83 w 337"/>
                  <a:gd name="T39" fmla="*/ 209 h 558"/>
                  <a:gd name="T40" fmla="*/ 43 w 337"/>
                  <a:gd name="T41" fmla="*/ 204 h 558"/>
                  <a:gd name="T42" fmla="*/ 38 w 337"/>
                  <a:gd name="T43" fmla="*/ 204 h 558"/>
                  <a:gd name="T44" fmla="*/ 76 w 337"/>
                  <a:gd name="T45" fmla="*/ 200 h 558"/>
                  <a:gd name="T46" fmla="*/ 90 w 337"/>
                  <a:gd name="T47" fmla="*/ 185 h 558"/>
                  <a:gd name="T48" fmla="*/ 48 w 337"/>
                  <a:gd name="T49" fmla="*/ 181 h 558"/>
                  <a:gd name="T50" fmla="*/ 45 w 337"/>
                  <a:gd name="T51" fmla="*/ 190 h 558"/>
                  <a:gd name="T52" fmla="*/ 43 w 337"/>
                  <a:gd name="T53" fmla="*/ 188 h 558"/>
                  <a:gd name="T54" fmla="*/ 48 w 337"/>
                  <a:gd name="T55" fmla="*/ 178 h 558"/>
                  <a:gd name="T56" fmla="*/ 40 w 337"/>
                  <a:gd name="T57" fmla="*/ 181 h 558"/>
                  <a:gd name="T58" fmla="*/ 45 w 337"/>
                  <a:gd name="T59" fmla="*/ 178 h 558"/>
                  <a:gd name="T60" fmla="*/ 36 w 337"/>
                  <a:gd name="T61" fmla="*/ 176 h 558"/>
                  <a:gd name="T62" fmla="*/ 90 w 337"/>
                  <a:gd name="T63" fmla="*/ 173 h 558"/>
                  <a:gd name="T64" fmla="*/ 50 w 337"/>
                  <a:gd name="T65" fmla="*/ 173 h 558"/>
                  <a:gd name="T66" fmla="*/ 43 w 337"/>
                  <a:gd name="T67" fmla="*/ 169 h 558"/>
                  <a:gd name="T68" fmla="*/ 95 w 337"/>
                  <a:gd name="T69" fmla="*/ 164 h 558"/>
                  <a:gd name="T70" fmla="*/ 2 w 337"/>
                  <a:gd name="T71" fmla="*/ 162 h 558"/>
                  <a:gd name="T72" fmla="*/ 64 w 337"/>
                  <a:gd name="T73" fmla="*/ 159 h 558"/>
                  <a:gd name="T74" fmla="*/ 74 w 337"/>
                  <a:gd name="T75" fmla="*/ 150 h 558"/>
                  <a:gd name="T76" fmla="*/ 107 w 337"/>
                  <a:gd name="T77" fmla="*/ 150 h 558"/>
                  <a:gd name="T78" fmla="*/ 116 w 337"/>
                  <a:gd name="T79" fmla="*/ 135 h 558"/>
                  <a:gd name="T80" fmla="*/ 183 w 337"/>
                  <a:gd name="T81" fmla="*/ 109 h 558"/>
                  <a:gd name="T82" fmla="*/ 178 w 337"/>
                  <a:gd name="T83" fmla="*/ 109 h 558"/>
                  <a:gd name="T84" fmla="*/ 192 w 337"/>
                  <a:gd name="T85" fmla="*/ 95 h 558"/>
                  <a:gd name="T86" fmla="*/ 93 w 337"/>
                  <a:gd name="T87" fmla="*/ 93 h 558"/>
                  <a:gd name="T88" fmla="*/ 199 w 337"/>
                  <a:gd name="T89" fmla="*/ 95 h 558"/>
                  <a:gd name="T90" fmla="*/ 183 w 337"/>
                  <a:gd name="T91" fmla="*/ 88 h 558"/>
                  <a:gd name="T92" fmla="*/ 204 w 337"/>
                  <a:gd name="T93" fmla="*/ 85 h 558"/>
                  <a:gd name="T94" fmla="*/ 202 w 337"/>
                  <a:gd name="T95" fmla="*/ 85 h 558"/>
                  <a:gd name="T96" fmla="*/ 188 w 337"/>
                  <a:gd name="T97" fmla="*/ 83 h 558"/>
                  <a:gd name="T98" fmla="*/ 207 w 337"/>
                  <a:gd name="T99" fmla="*/ 78 h 558"/>
                  <a:gd name="T100" fmla="*/ 240 w 337"/>
                  <a:gd name="T101" fmla="*/ 38 h 558"/>
                  <a:gd name="T102" fmla="*/ 242 w 337"/>
                  <a:gd name="T103" fmla="*/ 38 h 558"/>
                  <a:gd name="T104" fmla="*/ 252 w 337"/>
                  <a:gd name="T105" fmla="*/ 40 h 558"/>
                  <a:gd name="T106" fmla="*/ 230 w 337"/>
                  <a:gd name="T107" fmla="*/ 26 h 558"/>
                  <a:gd name="T108" fmla="*/ 240 w 337"/>
                  <a:gd name="T109" fmla="*/ 24 h 558"/>
                  <a:gd name="T110" fmla="*/ 254 w 337"/>
                  <a:gd name="T111" fmla="*/ 14 h 558"/>
                  <a:gd name="T112" fmla="*/ 259 w 337"/>
                  <a:gd name="T113" fmla="*/ 12 h 558"/>
                  <a:gd name="T114" fmla="*/ 252 w 337"/>
                  <a:gd name="T115" fmla="*/ 14 h 558"/>
                  <a:gd name="T116" fmla="*/ 247 w 337"/>
                  <a:gd name="T117" fmla="*/ 12 h 558"/>
                  <a:gd name="T118" fmla="*/ 259 w 337"/>
                  <a:gd name="T119" fmla="*/ 2 h 558"/>
                  <a:gd name="T120" fmla="*/ 254 w 337"/>
                  <a:gd name="T121" fmla="*/ 9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7" h="558">
                    <a:moveTo>
                      <a:pt x="78" y="556"/>
                    </a:moveTo>
                    <a:lnTo>
                      <a:pt x="78" y="558"/>
                    </a:lnTo>
                    <a:lnTo>
                      <a:pt x="78" y="556"/>
                    </a:lnTo>
                    <a:lnTo>
                      <a:pt x="78" y="558"/>
                    </a:lnTo>
                    <a:lnTo>
                      <a:pt x="76" y="556"/>
                    </a:lnTo>
                    <a:lnTo>
                      <a:pt x="78" y="556"/>
                    </a:lnTo>
                    <a:close/>
                    <a:moveTo>
                      <a:pt x="76" y="556"/>
                    </a:moveTo>
                    <a:lnTo>
                      <a:pt x="76" y="553"/>
                    </a:lnTo>
                    <a:lnTo>
                      <a:pt x="76" y="556"/>
                    </a:lnTo>
                    <a:close/>
                    <a:moveTo>
                      <a:pt x="76" y="553"/>
                    </a:moveTo>
                    <a:lnTo>
                      <a:pt x="76" y="556"/>
                    </a:lnTo>
                    <a:lnTo>
                      <a:pt x="78" y="556"/>
                    </a:lnTo>
                    <a:lnTo>
                      <a:pt x="76" y="556"/>
                    </a:lnTo>
                    <a:lnTo>
                      <a:pt x="76" y="553"/>
                    </a:lnTo>
                    <a:close/>
                    <a:moveTo>
                      <a:pt x="78" y="553"/>
                    </a:moveTo>
                    <a:lnTo>
                      <a:pt x="78" y="556"/>
                    </a:lnTo>
                    <a:lnTo>
                      <a:pt x="78" y="553"/>
                    </a:lnTo>
                    <a:close/>
                    <a:moveTo>
                      <a:pt x="221" y="520"/>
                    </a:moveTo>
                    <a:lnTo>
                      <a:pt x="221" y="518"/>
                    </a:lnTo>
                    <a:lnTo>
                      <a:pt x="221" y="520"/>
                    </a:lnTo>
                    <a:close/>
                    <a:moveTo>
                      <a:pt x="244" y="518"/>
                    </a:moveTo>
                    <a:lnTo>
                      <a:pt x="242" y="518"/>
                    </a:lnTo>
                    <a:lnTo>
                      <a:pt x="244" y="518"/>
                    </a:lnTo>
                    <a:lnTo>
                      <a:pt x="244" y="515"/>
                    </a:lnTo>
                    <a:lnTo>
                      <a:pt x="242" y="515"/>
                    </a:lnTo>
                    <a:lnTo>
                      <a:pt x="244" y="515"/>
                    </a:lnTo>
                    <a:lnTo>
                      <a:pt x="244" y="518"/>
                    </a:lnTo>
                    <a:lnTo>
                      <a:pt x="247" y="518"/>
                    </a:lnTo>
                    <a:lnTo>
                      <a:pt x="249" y="518"/>
                    </a:lnTo>
                    <a:lnTo>
                      <a:pt x="249" y="520"/>
                    </a:lnTo>
                    <a:lnTo>
                      <a:pt x="249" y="518"/>
                    </a:lnTo>
                    <a:lnTo>
                      <a:pt x="249" y="520"/>
                    </a:lnTo>
                    <a:lnTo>
                      <a:pt x="252" y="520"/>
                    </a:lnTo>
                    <a:lnTo>
                      <a:pt x="249" y="520"/>
                    </a:lnTo>
                    <a:lnTo>
                      <a:pt x="247" y="520"/>
                    </a:lnTo>
                    <a:lnTo>
                      <a:pt x="247" y="523"/>
                    </a:lnTo>
                    <a:lnTo>
                      <a:pt x="247" y="525"/>
                    </a:lnTo>
                    <a:lnTo>
                      <a:pt x="244" y="525"/>
                    </a:lnTo>
                    <a:lnTo>
                      <a:pt x="242" y="525"/>
                    </a:lnTo>
                    <a:lnTo>
                      <a:pt x="242" y="523"/>
                    </a:lnTo>
                    <a:lnTo>
                      <a:pt x="240" y="523"/>
                    </a:lnTo>
                    <a:lnTo>
                      <a:pt x="237" y="523"/>
                    </a:lnTo>
                    <a:lnTo>
                      <a:pt x="237" y="520"/>
                    </a:lnTo>
                    <a:lnTo>
                      <a:pt x="235" y="520"/>
                    </a:lnTo>
                    <a:lnTo>
                      <a:pt x="233" y="520"/>
                    </a:lnTo>
                    <a:lnTo>
                      <a:pt x="235" y="520"/>
                    </a:lnTo>
                    <a:lnTo>
                      <a:pt x="235" y="518"/>
                    </a:lnTo>
                    <a:lnTo>
                      <a:pt x="237" y="518"/>
                    </a:lnTo>
                    <a:lnTo>
                      <a:pt x="240" y="518"/>
                    </a:lnTo>
                    <a:lnTo>
                      <a:pt x="242" y="518"/>
                    </a:lnTo>
                    <a:lnTo>
                      <a:pt x="242" y="515"/>
                    </a:lnTo>
                    <a:lnTo>
                      <a:pt x="244" y="515"/>
                    </a:lnTo>
                    <a:lnTo>
                      <a:pt x="242" y="518"/>
                    </a:lnTo>
                    <a:lnTo>
                      <a:pt x="244" y="518"/>
                    </a:lnTo>
                    <a:close/>
                    <a:moveTo>
                      <a:pt x="254" y="513"/>
                    </a:moveTo>
                    <a:lnTo>
                      <a:pt x="254" y="511"/>
                    </a:lnTo>
                    <a:lnTo>
                      <a:pt x="254" y="513"/>
                    </a:lnTo>
                    <a:close/>
                    <a:moveTo>
                      <a:pt x="133" y="496"/>
                    </a:moveTo>
                    <a:lnTo>
                      <a:pt x="131" y="496"/>
                    </a:lnTo>
                    <a:lnTo>
                      <a:pt x="131" y="494"/>
                    </a:lnTo>
                    <a:lnTo>
                      <a:pt x="133" y="494"/>
                    </a:lnTo>
                    <a:lnTo>
                      <a:pt x="133" y="496"/>
                    </a:lnTo>
                    <a:close/>
                    <a:moveTo>
                      <a:pt x="304" y="485"/>
                    </a:moveTo>
                    <a:lnTo>
                      <a:pt x="306" y="485"/>
                    </a:lnTo>
                    <a:lnTo>
                      <a:pt x="304" y="485"/>
                    </a:lnTo>
                    <a:close/>
                    <a:moveTo>
                      <a:pt x="309" y="482"/>
                    </a:moveTo>
                    <a:lnTo>
                      <a:pt x="309" y="485"/>
                    </a:lnTo>
                    <a:lnTo>
                      <a:pt x="309" y="482"/>
                    </a:lnTo>
                    <a:close/>
                    <a:moveTo>
                      <a:pt x="311" y="482"/>
                    </a:moveTo>
                    <a:lnTo>
                      <a:pt x="313" y="482"/>
                    </a:lnTo>
                    <a:lnTo>
                      <a:pt x="316" y="482"/>
                    </a:lnTo>
                    <a:lnTo>
                      <a:pt x="316" y="485"/>
                    </a:lnTo>
                    <a:lnTo>
                      <a:pt x="318" y="485"/>
                    </a:lnTo>
                    <a:lnTo>
                      <a:pt x="318" y="487"/>
                    </a:lnTo>
                    <a:lnTo>
                      <a:pt x="316" y="487"/>
                    </a:lnTo>
                    <a:lnTo>
                      <a:pt x="313" y="487"/>
                    </a:lnTo>
                    <a:lnTo>
                      <a:pt x="311" y="485"/>
                    </a:lnTo>
                    <a:lnTo>
                      <a:pt x="311" y="487"/>
                    </a:lnTo>
                    <a:lnTo>
                      <a:pt x="311" y="485"/>
                    </a:lnTo>
                    <a:lnTo>
                      <a:pt x="309" y="485"/>
                    </a:lnTo>
                    <a:lnTo>
                      <a:pt x="311" y="485"/>
                    </a:lnTo>
                    <a:lnTo>
                      <a:pt x="311" y="482"/>
                    </a:lnTo>
                    <a:close/>
                    <a:moveTo>
                      <a:pt x="311" y="473"/>
                    </a:moveTo>
                    <a:lnTo>
                      <a:pt x="309" y="473"/>
                    </a:lnTo>
                    <a:lnTo>
                      <a:pt x="311" y="473"/>
                    </a:lnTo>
                    <a:close/>
                    <a:moveTo>
                      <a:pt x="311" y="468"/>
                    </a:moveTo>
                    <a:lnTo>
                      <a:pt x="309" y="468"/>
                    </a:lnTo>
                    <a:lnTo>
                      <a:pt x="311" y="468"/>
                    </a:lnTo>
                    <a:close/>
                    <a:moveTo>
                      <a:pt x="318" y="466"/>
                    </a:moveTo>
                    <a:lnTo>
                      <a:pt x="316" y="466"/>
                    </a:lnTo>
                    <a:lnTo>
                      <a:pt x="318" y="466"/>
                    </a:lnTo>
                    <a:lnTo>
                      <a:pt x="318" y="463"/>
                    </a:lnTo>
                    <a:lnTo>
                      <a:pt x="318" y="466"/>
                    </a:lnTo>
                    <a:close/>
                    <a:moveTo>
                      <a:pt x="109" y="461"/>
                    </a:moveTo>
                    <a:lnTo>
                      <a:pt x="109" y="463"/>
                    </a:lnTo>
                    <a:lnTo>
                      <a:pt x="109" y="461"/>
                    </a:lnTo>
                    <a:close/>
                    <a:moveTo>
                      <a:pt x="337" y="451"/>
                    </a:moveTo>
                    <a:lnTo>
                      <a:pt x="335" y="451"/>
                    </a:lnTo>
                    <a:lnTo>
                      <a:pt x="337" y="451"/>
                    </a:lnTo>
                    <a:close/>
                    <a:moveTo>
                      <a:pt x="128" y="418"/>
                    </a:moveTo>
                    <a:lnTo>
                      <a:pt x="128" y="416"/>
                    </a:lnTo>
                    <a:lnTo>
                      <a:pt x="128" y="418"/>
                    </a:lnTo>
                    <a:close/>
                    <a:moveTo>
                      <a:pt x="133" y="390"/>
                    </a:moveTo>
                    <a:lnTo>
                      <a:pt x="135" y="390"/>
                    </a:lnTo>
                    <a:lnTo>
                      <a:pt x="135" y="392"/>
                    </a:lnTo>
                    <a:lnTo>
                      <a:pt x="133" y="392"/>
                    </a:lnTo>
                    <a:lnTo>
                      <a:pt x="135" y="392"/>
                    </a:lnTo>
                    <a:lnTo>
                      <a:pt x="135" y="394"/>
                    </a:lnTo>
                    <a:lnTo>
                      <a:pt x="135" y="392"/>
                    </a:lnTo>
                    <a:lnTo>
                      <a:pt x="135" y="394"/>
                    </a:lnTo>
                    <a:lnTo>
                      <a:pt x="133" y="394"/>
                    </a:lnTo>
                    <a:lnTo>
                      <a:pt x="133" y="392"/>
                    </a:lnTo>
                    <a:lnTo>
                      <a:pt x="131" y="392"/>
                    </a:lnTo>
                    <a:lnTo>
                      <a:pt x="131" y="390"/>
                    </a:lnTo>
                    <a:lnTo>
                      <a:pt x="133" y="390"/>
                    </a:lnTo>
                    <a:close/>
                    <a:moveTo>
                      <a:pt x="263" y="371"/>
                    </a:moveTo>
                    <a:lnTo>
                      <a:pt x="263" y="368"/>
                    </a:lnTo>
                    <a:lnTo>
                      <a:pt x="263" y="371"/>
                    </a:lnTo>
                    <a:close/>
                    <a:moveTo>
                      <a:pt x="178" y="352"/>
                    </a:moveTo>
                    <a:lnTo>
                      <a:pt x="180" y="352"/>
                    </a:lnTo>
                    <a:lnTo>
                      <a:pt x="180" y="354"/>
                    </a:lnTo>
                    <a:lnTo>
                      <a:pt x="180" y="352"/>
                    </a:lnTo>
                    <a:lnTo>
                      <a:pt x="180" y="354"/>
                    </a:lnTo>
                    <a:lnTo>
                      <a:pt x="180" y="352"/>
                    </a:lnTo>
                    <a:lnTo>
                      <a:pt x="180" y="354"/>
                    </a:lnTo>
                    <a:lnTo>
                      <a:pt x="180" y="352"/>
                    </a:lnTo>
                    <a:lnTo>
                      <a:pt x="178" y="352"/>
                    </a:lnTo>
                    <a:lnTo>
                      <a:pt x="178" y="349"/>
                    </a:lnTo>
                    <a:lnTo>
                      <a:pt x="178" y="347"/>
                    </a:lnTo>
                    <a:lnTo>
                      <a:pt x="178" y="349"/>
                    </a:lnTo>
                    <a:lnTo>
                      <a:pt x="178" y="352"/>
                    </a:lnTo>
                    <a:close/>
                    <a:moveTo>
                      <a:pt x="100" y="333"/>
                    </a:moveTo>
                    <a:lnTo>
                      <a:pt x="102" y="333"/>
                    </a:lnTo>
                    <a:lnTo>
                      <a:pt x="100" y="333"/>
                    </a:lnTo>
                    <a:close/>
                    <a:moveTo>
                      <a:pt x="100" y="333"/>
                    </a:moveTo>
                    <a:lnTo>
                      <a:pt x="100" y="330"/>
                    </a:lnTo>
                    <a:lnTo>
                      <a:pt x="100" y="333"/>
                    </a:lnTo>
                    <a:close/>
                    <a:moveTo>
                      <a:pt x="105" y="321"/>
                    </a:moveTo>
                    <a:lnTo>
                      <a:pt x="102" y="321"/>
                    </a:lnTo>
                    <a:lnTo>
                      <a:pt x="105" y="321"/>
                    </a:lnTo>
                    <a:close/>
                    <a:moveTo>
                      <a:pt x="102" y="290"/>
                    </a:moveTo>
                    <a:lnTo>
                      <a:pt x="102" y="292"/>
                    </a:lnTo>
                    <a:lnTo>
                      <a:pt x="102" y="290"/>
                    </a:lnTo>
                    <a:close/>
                    <a:moveTo>
                      <a:pt x="81" y="290"/>
                    </a:moveTo>
                    <a:lnTo>
                      <a:pt x="83" y="290"/>
                    </a:lnTo>
                    <a:lnTo>
                      <a:pt x="81" y="290"/>
                    </a:lnTo>
                    <a:lnTo>
                      <a:pt x="83" y="292"/>
                    </a:lnTo>
                    <a:lnTo>
                      <a:pt x="81" y="292"/>
                    </a:lnTo>
                    <a:lnTo>
                      <a:pt x="81" y="290"/>
                    </a:lnTo>
                    <a:lnTo>
                      <a:pt x="78" y="290"/>
                    </a:lnTo>
                    <a:lnTo>
                      <a:pt x="81" y="290"/>
                    </a:lnTo>
                    <a:close/>
                    <a:moveTo>
                      <a:pt x="95" y="273"/>
                    </a:moveTo>
                    <a:lnTo>
                      <a:pt x="97" y="273"/>
                    </a:lnTo>
                    <a:lnTo>
                      <a:pt x="95" y="273"/>
                    </a:lnTo>
                    <a:close/>
                    <a:moveTo>
                      <a:pt x="226" y="271"/>
                    </a:moveTo>
                    <a:lnTo>
                      <a:pt x="228" y="271"/>
                    </a:lnTo>
                    <a:lnTo>
                      <a:pt x="226" y="271"/>
                    </a:lnTo>
                    <a:close/>
                    <a:moveTo>
                      <a:pt x="97" y="268"/>
                    </a:moveTo>
                    <a:lnTo>
                      <a:pt x="97" y="271"/>
                    </a:lnTo>
                    <a:lnTo>
                      <a:pt x="95" y="271"/>
                    </a:lnTo>
                    <a:lnTo>
                      <a:pt x="95" y="273"/>
                    </a:lnTo>
                    <a:lnTo>
                      <a:pt x="95" y="271"/>
                    </a:lnTo>
                    <a:lnTo>
                      <a:pt x="97" y="268"/>
                    </a:lnTo>
                    <a:lnTo>
                      <a:pt x="95" y="268"/>
                    </a:lnTo>
                    <a:lnTo>
                      <a:pt x="97" y="268"/>
                    </a:lnTo>
                    <a:close/>
                    <a:moveTo>
                      <a:pt x="123" y="268"/>
                    </a:moveTo>
                    <a:lnTo>
                      <a:pt x="121" y="268"/>
                    </a:lnTo>
                    <a:lnTo>
                      <a:pt x="123" y="268"/>
                    </a:lnTo>
                    <a:close/>
                    <a:moveTo>
                      <a:pt x="123" y="264"/>
                    </a:moveTo>
                    <a:lnTo>
                      <a:pt x="123" y="266"/>
                    </a:lnTo>
                    <a:lnTo>
                      <a:pt x="123" y="264"/>
                    </a:lnTo>
                    <a:close/>
                    <a:moveTo>
                      <a:pt x="116" y="266"/>
                    </a:moveTo>
                    <a:lnTo>
                      <a:pt x="116" y="264"/>
                    </a:lnTo>
                    <a:lnTo>
                      <a:pt x="116" y="266"/>
                    </a:lnTo>
                    <a:close/>
                    <a:moveTo>
                      <a:pt x="114" y="259"/>
                    </a:moveTo>
                    <a:lnTo>
                      <a:pt x="116" y="259"/>
                    </a:lnTo>
                    <a:lnTo>
                      <a:pt x="119" y="259"/>
                    </a:lnTo>
                    <a:lnTo>
                      <a:pt x="119" y="261"/>
                    </a:lnTo>
                    <a:lnTo>
                      <a:pt x="121" y="261"/>
                    </a:lnTo>
                    <a:lnTo>
                      <a:pt x="121" y="264"/>
                    </a:lnTo>
                    <a:lnTo>
                      <a:pt x="121" y="266"/>
                    </a:lnTo>
                    <a:lnTo>
                      <a:pt x="119" y="266"/>
                    </a:lnTo>
                    <a:lnTo>
                      <a:pt x="121" y="266"/>
                    </a:lnTo>
                    <a:lnTo>
                      <a:pt x="121" y="268"/>
                    </a:lnTo>
                    <a:lnTo>
                      <a:pt x="119" y="268"/>
                    </a:lnTo>
                    <a:lnTo>
                      <a:pt x="119" y="266"/>
                    </a:lnTo>
                    <a:lnTo>
                      <a:pt x="116" y="266"/>
                    </a:lnTo>
                    <a:lnTo>
                      <a:pt x="116" y="264"/>
                    </a:lnTo>
                    <a:lnTo>
                      <a:pt x="116" y="261"/>
                    </a:lnTo>
                    <a:lnTo>
                      <a:pt x="114" y="261"/>
                    </a:lnTo>
                    <a:lnTo>
                      <a:pt x="114" y="259"/>
                    </a:lnTo>
                    <a:close/>
                    <a:moveTo>
                      <a:pt x="81" y="252"/>
                    </a:moveTo>
                    <a:lnTo>
                      <a:pt x="81" y="254"/>
                    </a:lnTo>
                    <a:lnTo>
                      <a:pt x="81" y="252"/>
                    </a:lnTo>
                    <a:lnTo>
                      <a:pt x="81" y="254"/>
                    </a:lnTo>
                    <a:lnTo>
                      <a:pt x="78" y="254"/>
                    </a:lnTo>
                    <a:lnTo>
                      <a:pt x="81" y="254"/>
                    </a:lnTo>
                    <a:lnTo>
                      <a:pt x="78" y="254"/>
                    </a:lnTo>
                    <a:lnTo>
                      <a:pt x="78" y="252"/>
                    </a:lnTo>
                    <a:lnTo>
                      <a:pt x="81" y="252"/>
                    </a:lnTo>
                    <a:close/>
                    <a:moveTo>
                      <a:pt x="83" y="247"/>
                    </a:moveTo>
                    <a:lnTo>
                      <a:pt x="83" y="249"/>
                    </a:lnTo>
                    <a:lnTo>
                      <a:pt x="81" y="249"/>
                    </a:lnTo>
                    <a:lnTo>
                      <a:pt x="81" y="252"/>
                    </a:lnTo>
                    <a:lnTo>
                      <a:pt x="83" y="252"/>
                    </a:lnTo>
                    <a:lnTo>
                      <a:pt x="81" y="252"/>
                    </a:lnTo>
                    <a:lnTo>
                      <a:pt x="78" y="252"/>
                    </a:lnTo>
                    <a:lnTo>
                      <a:pt x="81" y="252"/>
                    </a:lnTo>
                    <a:lnTo>
                      <a:pt x="78" y="252"/>
                    </a:lnTo>
                    <a:lnTo>
                      <a:pt x="81" y="252"/>
                    </a:lnTo>
                    <a:lnTo>
                      <a:pt x="78" y="252"/>
                    </a:lnTo>
                    <a:lnTo>
                      <a:pt x="81" y="252"/>
                    </a:lnTo>
                    <a:lnTo>
                      <a:pt x="78" y="252"/>
                    </a:lnTo>
                    <a:lnTo>
                      <a:pt x="81" y="249"/>
                    </a:lnTo>
                    <a:lnTo>
                      <a:pt x="78" y="249"/>
                    </a:lnTo>
                    <a:lnTo>
                      <a:pt x="81" y="249"/>
                    </a:lnTo>
                    <a:lnTo>
                      <a:pt x="83" y="249"/>
                    </a:lnTo>
                    <a:lnTo>
                      <a:pt x="81" y="249"/>
                    </a:lnTo>
                    <a:lnTo>
                      <a:pt x="83" y="247"/>
                    </a:lnTo>
                    <a:lnTo>
                      <a:pt x="81" y="247"/>
                    </a:lnTo>
                    <a:lnTo>
                      <a:pt x="83" y="247"/>
                    </a:lnTo>
                    <a:close/>
                    <a:moveTo>
                      <a:pt x="102" y="247"/>
                    </a:moveTo>
                    <a:lnTo>
                      <a:pt x="102" y="245"/>
                    </a:lnTo>
                    <a:lnTo>
                      <a:pt x="105" y="245"/>
                    </a:lnTo>
                    <a:lnTo>
                      <a:pt x="102" y="247"/>
                    </a:lnTo>
                    <a:close/>
                    <a:moveTo>
                      <a:pt x="102" y="245"/>
                    </a:moveTo>
                    <a:lnTo>
                      <a:pt x="105" y="245"/>
                    </a:lnTo>
                    <a:lnTo>
                      <a:pt x="102" y="245"/>
                    </a:lnTo>
                    <a:close/>
                    <a:moveTo>
                      <a:pt x="97" y="245"/>
                    </a:moveTo>
                    <a:lnTo>
                      <a:pt x="100" y="245"/>
                    </a:lnTo>
                    <a:lnTo>
                      <a:pt x="97" y="245"/>
                    </a:lnTo>
                    <a:lnTo>
                      <a:pt x="100" y="245"/>
                    </a:lnTo>
                    <a:lnTo>
                      <a:pt x="97" y="245"/>
                    </a:lnTo>
                    <a:lnTo>
                      <a:pt x="97" y="247"/>
                    </a:lnTo>
                    <a:lnTo>
                      <a:pt x="97" y="245"/>
                    </a:lnTo>
                    <a:lnTo>
                      <a:pt x="97" y="247"/>
                    </a:lnTo>
                    <a:lnTo>
                      <a:pt x="97" y="245"/>
                    </a:lnTo>
                    <a:lnTo>
                      <a:pt x="97" y="247"/>
                    </a:lnTo>
                    <a:lnTo>
                      <a:pt x="97" y="245"/>
                    </a:lnTo>
                    <a:lnTo>
                      <a:pt x="95" y="245"/>
                    </a:lnTo>
                    <a:lnTo>
                      <a:pt x="97" y="245"/>
                    </a:lnTo>
                    <a:close/>
                    <a:moveTo>
                      <a:pt x="100" y="242"/>
                    </a:moveTo>
                    <a:lnTo>
                      <a:pt x="102" y="242"/>
                    </a:lnTo>
                    <a:lnTo>
                      <a:pt x="102" y="245"/>
                    </a:lnTo>
                    <a:lnTo>
                      <a:pt x="100" y="245"/>
                    </a:lnTo>
                    <a:lnTo>
                      <a:pt x="100" y="242"/>
                    </a:lnTo>
                    <a:close/>
                    <a:moveTo>
                      <a:pt x="97" y="242"/>
                    </a:moveTo>
                    <a:lnTo>
                      <a:pt x="97" y="245"/>
                    </a:lnTo>
                    <a:lnTo>
                      <a:pt x="97" y="242"/>
                    </a:lnTo>
                    <a:close/>
                    <a:moveTo>
                      <a:pt x="97" y="242"/>
                    </a:moveTo>
                    <a:lnTo>
                      <a:pt x="95" y="242"/>
                    </a:lnTo>
                    <a:lnTo>
                      <a:pt x="97" y="242"/>
                    </a:lnTo>
                    <a:close/>
                    <a:moveTo>
                      <a:pt x="100" y="240"/>
                    </a:moveTo>
                    <a:lnTo>
                      <a:pt x="100" y="242"/>
                    </a:lnTo>
                    <a:lnTo>
                      <a:pt x="100" y="240"/>
                    </a:lnTo>
                    <a:lnTo>
                      <a:pt x="100" y="242"/>
                    </a:lnTo>
                    <a:lnTo>
                      <a:pt x="100" y="245"/>
                    </a:lnTo>
                    <a:lnTo>
                      <a:pt x="100" y="242"/>
                    </a:lnTo>
                    <a:lnTo>
                      <a:pt x="100" y="240"/>
                    </a:lnTo>
                    <a:close/>
                    <a:moveTo>
                      <a:pt x="76" y="235"/>
                    </a:moveTo>
                    <a:lnTo>
                      <a:pt x="76" y="238"/>
                    </a:lnTo>
                    <a:lnTo>
                      <a:pt x="74" y="238"/>
                    </a:lnTo>
                    <a:lnTo>
                      <a:pt x="74" y="235"/>
                    </a:lnTo>
                    <a:lnTo>
                      <a:pt x="76" y="235"/>
                    </a:lnTo>
                    <a:close/>
                    <a:moveTo>
                      <a:pt x="105" y="233"/>
                    </a:moveTo>
                    <a:lnTo>
                      <a:pt x="105" y="235"/>
                    </a:lnTo>
                    <a:lnTo>
                      <a:pt x="102" y="235"/>
                    </a:lnTo>
                    <a:lnTo>
                      <a:pt x="102" y="233"/>
                    </a:lnTo>
                    <a:lnTo>
                      <a:pt x="105" y="233"/>
                    </a:lnTo>
                    <a:close/>
                    <a:moveTo>
                      <a:pt x="76" y="233"/>
                    </a:moveTo>
                    <a:lnTo>
                      <a:pt x="76" y="230"/>
                    </a:lnTo>
                    <a:lnTo>
                      <a:pt x="76" y="233"/>
                    </a:lnTo>
                    <a:close/>
                    <a:moveTo>
                      <a:pt x="83" y="230"/>
                    </a:moveTo>
                    <a:lnTo>
                      <a:pt x="83" y="233"/>
                    </a:lnTo>
                    <a:lnTo>
                      <a:pt x="83" y="230"/>
                    </a:lnTo>
                    <a:close/>
                    <a:moveTo>
                      <a:pt x="81" y="230"/>
                    </a:moveTo>
                    <a:lnTo>
                      <a:pt x="78" y="230"/>
                    </a:lnTo>
                    <a:lnTo>
                      <a:pt x="81" y="230"/>
                    </a:lnTo>
                    <a:close/>
                    <a:moveTo>
                      <a:pt x="74" y="228"/>
                    </a:moveTo>
                    <a:lnTo>
                      <a:pt x="74" y="230"/>
                    </a:lnTo>
                    <a:lnTo>
                      <a:pt x="74" y="228"/>
                    </a:lnTo>
                    <a:close/>
                    <a:moveTo>
                      <a:pt x="76" y="228"/>
                    </a:moveTo>
                    <a:lnTo>
                      <a:pt x="74" y="228"/>
                    </a:lnTo>
                    <a:lnTo>
                      <a:pt x="76" y="228"/>
                    </a:lnTo>
                    <a:close/>
                    <a:moveTo>
                      <a:pt x="62" y="228"/>
                    </a:moveTo>
                    <a:lnTo>
                      <a:pt x="64" y="228"/>
                    </a:lnTo>
                    <a:lnTo>
                      <a:pt x="62" y="228"/>
                    </a:lnTo>
                    <a:close/>
                    <a:moveTo>
                      <a:pt x="107" y="226"/>
                    </a:moveTo>
                    <a:lnTo>
                      <a:pt x="107" y="228"/>
                    </a:lnTo>
                    <a:lnTo>
                      <a:pt x="107" y="226"/>
                    </a:lnTo>
                    <a:close/>
                    <a:moveTo>
                      <a:pt x="64" y="226"/>
                    </a:moveTo>
                    <a:lnTo>
                      <a:pt x="64" y="228"/>
                    </a:lnTo>
                    <a:lnTo>
                      <a:pt x="62" y="228"/>
                    </a:lnTo>
                    <a:lnTo>
                      <a:pt x="59" y="228"/>
                    </a:lnTo>
                    <a:lnTo>
                      <a:pt x="59" y="230"/>
                    </a:lnTo>
                    <a:lnTo>
                      <a:pt x="57" y="230"/>
                    </a:lnTo>
                    <a:lnTo>
                      <a:pt x="55" y="230"/>
                    </a:lnTo>
                    <a:lnTo>
                      <a:pt x="57" y="230"/>
                    </a:lnTo>
                    <a:lnTo>
                      <a:pt x="55" y="230"/>
                    </a:lnTo>
                    <a:lnTo>
                      <a:pt x="55" y="228"/>
                    </a:lnTo>
                    <a:lnTo>
                      <a:pt x="57" y="228"/>
                    </a:lnTo>
                    <a:lnTo>
                      <a:pt x="59" y="228"/>
                    </a:lnTo>
                    <a:lnTo>
                      <a:pt x="59" y="226"/>
                    </a:lnTo>
                    <a:lnTo>
                      <a:pt x="62" y="226"/>
                    </a:lnTo>
                    <a:lnTo>
                      <a:pt x="64" y="226"/>
                    </a:lnTo>
                    <a:close/>
                    <a:moveTo>
                      <a:pt x="107" y="226"/>
                    </a:moveTo>
                    <a:lnTo>
                      <a:pt x="105" y="226"/>
                    </a:lnTo>
                    <a:lnTo>
                      <a:pt x="105" y="228"/>
                    </a:lnTo>
                    <a:lnTo>
                      <a:pt x="102" y="230"/>
                    </a:lnTo>
                    <a:lnTo>
                      <a:pt x="102" y="228"/>
                    </a:lnTo>
                    <a:lnTo>
                      <a:pt x="105" y="228"/>
                    </a:lnTo>
                    <a:lnTo>
                      <a:pt x="105" y="226"/>
                    </a:lnTo>
                    <a:lnTo>
                      <a:pt x="107" y="226"/>
                    </a:lnTo>
                    <a:close/>
                    <a:moveTo>
                      <a:pt x="107" y="223"/>
                    </a:moveTo>
                    <a:lnTo>
                      <a:pt x="109" y="223"/>
                    </a:lnTo>
                    <a:lnTo>
                      <a:pt x="107" y="223"/>
                    </a:lnTo>
                    <a:close/>
                    <a:moveTo>
                      <a:pt x="86" y="223"/>
                    </a:moveTo>
                    <a:lnTo>
                      <a:pt x="88" y="223"/>
                    </a:lnTo>
                    <a:lnTo>
                      <a:pt x="86" y="223"/>
                    </a:lnTo>
                    <a:lnTo>
                      <a:pt x="86" y="221"/>
                    </a:lnTo>
                    <a:lnTo>
                      <a:pt x="86" y="223"/>
                    </a:lnTo>
                    <a:close/>
                    <a:moveTo>
                      <a:pt x="74" y="219"/>
                    </a:moveTo>
                    <a:lnTo>
                      <a:pt x="74" y="221"/>
                    </a:lnTo>
                    <a:lnTo>
                      <a:pt x="71" y="221"/>
                    </a:lnTo>
                    <a:lnTo>
                      <a:pt x="71" y="223"/>
                    </a:lnTo>
                    <a:lnTo>
                      <a:pt x="71" y="221"/>
                    </a:lnTo>
                    <a:lnTo>
                      <a:pt x="71" y="223"/>
                    </a:lnTo>
                    <a:lnTo>
                      <a:pt x="69" y="223"/>
                    </a:lnTo>
                    <a:lnTo>
                      <a:pt x="69" y="226"/>
                    </a:lnTo>
                    <a:lnTo>
                      <a:pt x="67" y="226"/>
                    </a:lnTo>
                    <a:lnTo>
                      <a:pt x="67" y="223"/>
                    </a:lnTo>
                    <a:lnTo>
                      <a:pt x="67" y="226"/>
                    </a:lnTo>
                    <a:lnTo>
                      <a:pt x="67" y="223"/>
                    </a:lnTo>
                    <a:lnTo>
                      <a:pt x="67" y="226"/>
                    </a:lnTo>
                    <a:lnTo>
                      <a:pt x="64" y="226"/>
                    </a:lnTo>
                    <a:lnTo>
                      <a:pt x="64" y="223"/>
                    </a:lnTo>
                    <a:lnTo>
                      <a:pt x="67" y="223"/>
                    </a:lnTo>
                    <a:lnTo>
                      <a:pt x="67" y="221"/>
                    </a:lnTo>
                    <a:lnTo>
                      <a:pt x="69" y="221"/>
                    </a:lnTo>
                    <a:lnTo>
                      <a:pt x="69" y="219"/>
                    </a:lnTo>
                    <a:lnTo>
                      <a:pt x="71" y="219"/>
                    </a:lnTo>
                    <a:lnTo>
                      <a:pt x="74" y="219"/>
                    </a:lnTo>
                    <a:close/>
                    <a:moveTo>
                      <a:pt x="33" y="214"/>
                    </a:moveTo>
                    <a:lnTo>
                      <a:pt x="36" y="214"/>
                    </a:lnTo>
                    <a:lnTo>
                      <a:pt x="33" y="214"/>
                    </a:lnTo>
                    <a:close/>
                    <a:moveTo>
                      <a:pt x="93" y="214"/>
                    </a:moveTo>
                    <a:lnTo>
                      <a:pt x="93" y="211"/>
                    </a:lnTo>
                    <a:lnTo>
                      <a:pt x="93" y="214"/>
                    </a:lnTo>
                    <a:lnTo>
                      <a:pt x="95" y="214"/>
                    </a:lnTo>
                    <a:lnTo>
                      <a:pt x="93" y="214"/>
                    </a:lnTo>
                    <a:lnTo>
                      <a:pt x="93" y="211"/>
                    </a:lnTo>
                    <a:lnTo>
                      <a:pt x="93" y="214"/>
                    </a:lnTo>
                    <a:close/>
                    <a:moveTo>
                      <a:pt x="36" y="211"/>
                    </a:moveTo>
                    <a:lnTo>
                      <a:pt x="33" y="211"/>
                    </a:lnTo>
                    <a:lnTo>
                      <a:pt x="36" y="211"/>
                    </a:lnTo>
                    <a:lnTo>
                      <a:pt x="33" y="211"/>
                    </a:lnTo>
                    <a:lnTo>
                      <a:pt x="36" y="214"/>
                    </a:lnTo>
                    <a:lnTo>
                      <a:pt x="33" y="214"/>
                    </a:lnTo>
                    <a:lnTo>
                      <a:pt x="33" y="211"/>
                    </a:lnTo>
                    <a:lnTo>
                      <a:pt x="36" y="211"/>
                    </a:lnTo>
                    <a:close/>
                    <a:moveTo>
                      <a:pt x="78" y="211"/>
                    </a:moveTo>
                    <a:lnTo>
                      <a:pt x="81" y="211"/>
                    </a:lnTo>
                    <a:lnTo>
                      <a:pt x="78" y="211"/>
                    </a:lnTo>
                    <a:close/>
                    <a:moveTo>
                      <a:pt x="36" y="209"/>
                    </a:moveTo>
                    <a:lnTo>
                      <a:pt x="38" y="211"/>
                    </a:lnTo>
                    <a:lnTo>
                      <a:pt x="36" y="211"/>
                    </a:lnTo>
                    <a:lnTo>
                      <a:pt x="36" y="209"/>
                    </a:lnTo>
                    <a:close/>
                    <a:moveTo>
                      <a:pt x="36" y="209"/>
                    </a:moveTo>
                    <a:lnTo>
                      <a:pt x="36" y="207"/>
                    </a:lnTo>
                    <a:lnTo>
                      <a:pt x="36" y="209"/>
                    </a:lnTo>
                    <a:close/>
                    <a:moveTo>
                      <a:pt x="38" y="209"/>
                    </a:moveTo>
                    <a:lnTo>
                      <a:pt x="38" y="207"/>
                    </a:lnTo>
                    <a:lnTo>
                      <a:pt x="38" y="209"/>
                    </a:lnTo>
                    <a:lnTo>
                      <a:pt x="38" y="207"/>
                    </a:lnTo>
                    <a:lnTo>
                      <a:pt x="38" y="209"/>
                    </a:lnTo>
                    <a:close/>
                    <a:moveTo>
                      <a:pt x="93" y="207"/>
                    </a:moveTo>
                    <a:lnTo>
                      <a:pt x="90" y="207"/>
                    </a:lnTo>
                    <a:lnTo>
                      <a:pt x="93" y="207"/>
                    </a:lnTo>
                    <a:close/>
                    <a:moveTo>
                      <a:pt x="83" y="207"/>
                    </a:moveTo>
                    <a:lnTo>
                      <a:pt x="83" y="209"/>
                    </a:lnTo>
                    <a:lnTo>
                      <a:pt x="81" y="209"/>
                    </a:lnTo>
                    <a:lnTo>
                      <a:pt x="81" y="207"/>
                    </a:lnTo>
                    <a:lnTo>
                      <a:pt x="83" y="207"/>
                    </a:lnTo>
                    <a:close/>
                    <a:moveTo>
                      <a:pt x="36" y="204"/>
                    </a:moveTo>
                    <a:lnTo>
                      <a:pt x="38" y="207"/>
                    </a:lnTo>
                    <a:lnTo>
                      <a:pt x="38" y="204"/>
                    </a:lnTo>
                    <a:lnTo>
                      <a:pt x="38" y="207"/>
                    </a:lnTo>
                    <a:lnTo>
                      <a:pt x="40" y="207"/>
                    </a:lnTo>
                    <a:lnTo>
                      <a:pt x="38" y="207"/>
                    </a:lnTo>
                    <a:lnTo>
                      <a:pt x="36" y="207"/>
                    </a:lnTo>
                    <a:lnTo>
                      <a:pt x="38" y="207"/>
                    </a:lnTo>
                    <a:lnTo>
                      <a:pt x="36" y="207"/>
                    </a:lnTo>
                    <a:lnTo>
                      <a:pt x="36" y="204"/>
                    </a:lnTo>
                    <a:close/>
                    <a:moveTo>
                      <a:pt x="67" y="204"/>
                    </a:moveTo>
                    <a:lnTo>
                      <a:pt x="64" y="204"/>
                    </a:lnTo>
                    <a:lnTo>
                      <a:pt x="67" y="204"/>
                    </a:lnTo>
                    <a:close/>
                    <a:moveTo>
                      <a:pt x="43" y="204"/>
                    </a:moveTo>
                    <a:lnTo>
                      <a:pt x="43" y="202"/>
                    </a:lnTo>
                    <a:lnTo>
                      <a:pt x="43" y="204"/>
                    </a:lnTo>
                    <a:close/>
                    <a:moveTo>
                      <a:pt x="45" y="202"/>
                    </a:moveTo>
                    <a:lnTo>
                      <a:pt x="43" y="202"/>
                    </a:lnTo>
                    <a:lnTo>
                      <a:pt x="45" y="202"/>
                    </a:lnTo>
                    <a:lnTo>
                      <a:pt x="43" y="202"/>
                    </a:lnTo>
                    <a:lnTo>
                      <a:pt x="45" y="202"/>
                    </a:lnTo>
                    <a:close/>
                    <a:moveTo>
                      <a:pt x="40" y="200"/>
                    </a:moveTo>
                    <a:lnTo>
                      <a:pt x="40" y="202"/>
                    </a:lnTo>
                    <a:lnTo>
                      <a:pt x="43" y="202"/>
                    </a:lnTo>
                    <a:lnTo>
                      <a:pt x="40" y="202"/>
                    </a:lnTo>
                    <a:lnTo>
                      <a:pt x="43" y="202"/>
                    </a:lnTo>
                    <a:lnTo>
                      <a:pt x="43" y="204"/>
                    </a:lnTo>
                    <a:lnTo>
                      <a:pt x="40" y="204"/>
                    </a:lnTo>
                    <a:lnTo>
                      <a:pt x="43" y="204"/>
                    </a:lnTo>
                    <a:lnTo>
                      <a:pt x="40" y="204"/>
                    </a:lnTo>
                    <a:lnTo>
                      <a:pt x="40" y="207"/>
                    </a:lnTo>
                    <a:lnTo>
                      <a:pt x="38" y="207"/>
                    </a:lnTo>
                    <a:lnTo>
                      <a:pt x="38" y="204"/>
                    </a:lnTo>
                    <a:lnTo>
                      <a:pt x="38" y="207"/>
                    </a:lnTo>
                    <a:lnTo>
                      <a:pt x="38" y="204"/>
                    </a:lnTo>
                    <a:lnTo>
                      <a:pt x="36" y="204"/>
                    </a:lnTo>
                    <a:lnTo>
                      <a:pt x="38" y="204"/>
                    </a:lnTo>
                    <a:lnTo>
                      <a:pt x="38" y="202"/>
                    </a:lnTo>
                    <a:lnTo>
                      <a:pt x="40" y="202"/>
                    </a:lnTo>
                    <a:lnTo>
                      <a:pt x="40" y="200"/>
                    </a:lnTo>
                    <a:close/>
                    <a:moveTo>
                      <a:pt x="78" y="200"/>
                    </a:moveTo>
                    <a:lnTo>
                      <a:pt x="78" y="202"/>
                    </a:lnTo>
                    <a:lnTo>
                      <a:pt x="81" y="202"/>
                    </a:lnTo>
                    <a:lnTo>
                      <a:pt x="78" y="202"/>
                    </a:lnTo>
                    <a:lnTo>
                      <a:pt x="81" y="202"/>
                    </a:lnTo>
                    <a:lnTo>
                      <a:pt x="81" y="204"/>
                    </a:lnTo>
                    <a:lnTo>
                      <a:pt x="78" y="204"/>
                    </a:lnTo>
                    <a:lnTo>
                      <a:pt x="78" y="207"/>
                    </a:lnTo>
                    <a:lnTo>
                      <a:pt x="76" y="207"/>
                    </a:lnTo>
                    <a:lnTo>
                      <a:pt x="76" y="204"/>
                    </a:lnTo>
                    <a:lnTo>
                      <a:pt x="74" y="204"/>
                    </a:lnTo>
                    <a:lnTo>
                      <a:pt x="74" y="202"/>
                    </a:lnTo>
                    <a:lnTo>
                      <a:pt x="74" y="200"/>
                    </a:lnTo>
                    <a:lnTo>
                      <a:pt x="76" y="200"/>
                    </a:lnTo>
                    <a:lnTo>
                      <a:pt x="78" y="200"/>
                    </a:lnTo>
                    <a:close/>
                    <a:moveTo>
                      <a:pt x="71" y="200"/>
                    </a:moveTo>
                    <a:lnTo>
                      <a:pt x="74" y="200"/>
                    </a:lnTo>
                    <a:lnTo>
                      <a:pt x="71" y="200"/>
                    </a:lnTo>
                    <a:lnTo>
                      <a:pt x="69" y="200"/>
                    </a:lnTo>
                    <a:lnTo>
                      <a:pt x="71" y="200"/>
                    </a:lnTo>
                    <a:close/>
                    <a:moveTo>
                      <a:pt x="45" y="197"/>
                    </a:moveTo>
                    <a:lnTo>
                      <a:pt x="45" y="200"/>
                    </a:lnTo>
                    <a:lnTo>
                      <a:pt x="45" y="197"/>
                    </a:lnTo>
                    <a:close/>
                    <a:moveTo>
                      <a:pt x="81" y="195"/>
                    </a:moveTo>
                    <a:lnTo>
                      <a:pt x="83" y="195"/>
                    </a:lnTo>
                    <a:lnTo>
                      <a:pt x="81" y="195"/>
                    </a:lnTo>
                    <a:lnTo>
                      <a:pt x="81" y="197"/>
                    </a:lnTo>
                    <a:lnTo>
                      <a:pt x="81" y="195"/>
                    </a:lnTo>
                    <a:lnTo>
                      <a:pt x="78" y="195"/>
                    </a:lnTo>
                    <a:lnTo>
                      <a:pt x="81" y="195"/>
                    </a:lnTo>
                    <a:close/>
                    <a:moveTo>
                      <a:pt x="93" y="188"/>
                    </a:moveTo>
                    <a:lnTo>
                      <a:pt x="90" y="188"/>
                    </a:lnTo>
                    <a:lnTo>
                      <a:pt x="90" y="185"/>
                    </a:lnTo>
                    <a:lnTo>
                      <a:pt x="93" y="185"/>
                    </a:lnTo>
                    <a:lnTo>
                      <a:pt x="93" y="188"/>
                    </a:lnTo>
                    <a:close/>
                    <a:moveTo>
                      <a:pt x="88" y="185"/>
                    </a:moveTo>
                    <a:lnTo>
                      <a:pt x="90" y="185"/>
                    </a:lnTo>
                    <a:lnTo>
                      <a:pt x="90" y="188"/>
                    </a:lnTo>
                    <a:lnTo>
                      <a:pt x="88" y="188"/>
                    </a:lnTo>
                    <a:lnTo>
                      <a:pt x="88" y="185"/>
                    </a:lnTo>
                    <a:close/>
                    <a:moveTo>
                      <a:pt x="74" y="185"/>
                    </a:moveTo>
                    <a:lnTo>
                      <a:pt x="71" y="185"/>
                    </a:lnTo>
                    <a:lnTo>
                      <a:pt x="74" y="185"/>
                    </a:lnTo>
                    <a:close/>
                    <a:moveTo>
                      <a:pt x="93" y="185"/>
                    </a:moveTo>
                    <a:lnTo>
                      <a:pt x="95" y="185"/>
                    </a:lnTo>
                    <a:lnTo>
                      <a:pt x="93" y="185"/>
                    </a:lnTo>
                    <a:close/>
                    <a:moveTo>
                      <a:pt x="71" y="183"/>
                    </a:moveTo>
                    <a:lnTo>
                      <a:pt x="71" y="185"/>
                    </a:lnTo>
                    <a:lnTo>
                      <a:pt x="71" y="183"/>
                    </a:lnTo>
                    <a:close/>
                    <a:moveTo>
                      <a:pt x="48" y="181"/>
                    </a:moveTo>
                    <a:lnTo>
                      <a:pt x="48" y="183"/>
                    </a:lnTo>
                    <a:lnTo>
                      <a:pt x="48" y="181"/>
                    </a:lnTo>
                    <a:lnTo>
                      <a:pt x="50" y="183"/>
                    </a:lnTo>
                    <a:lnTo>
                      <a:pt x="48" y="183"/>
                    </a:lnTo>
                    <a:lnTo>
                      <a:pt x="48" y="181"/>
                    </a:lnTo>
                    <a:close/>
                    <a:moveTo>
                      <a:pt x="43" y="183"/>
                    </a:moveTo>
                    <a:lnTo>
                      <a:pt x="45" y="183"/>
                    </a:lnTo>
                    <a:lnTo>
                      <a:pt x="45" y="185"/>
                    </a:lnTo>
                    <a:lnTo>
                      <a:pt x="48" y="183"/>
                    </a:lnTo>
                    <a:lnTo>
                      <a:pt x="48" y="185"/>
                    </a:lnTo>
                    <a:lnTo>
                      <a:pt x="45" y="185"/>
                    </a:lnTo>
                    <a:lnTo>
                      <a:pt x="48" y="185"/>
                    </a:lnTo>
                    <a:lnTo>
                      <a:pt x="45" y="185"/>
                    </a:lnTo>
                    <a:lnTo>
                      <a:pt x="48" y="185"/>
                    </a:lnTo>
                    <a:lnTo>
                      <a:pt x="48" y="188"/>
                    </a:lnTo>
                    <a:lnTo>
                      <a:pt x="48" y="190"/>
                    </a:lnTo>
                    <a:lnTo>
                      <a:pt x="45" y="190"/>
                    </a:lnTo>
                    <a:lnTo>
                      <a:pt x="48" y="190"/>
                    </a:lnTo>
                    <a:lnTo>
                      <a:pt x="45" y="190"/>
                    </a:lnTo>
                    <a:lnTo>
                      <a:pt x="43" y="190"/>
                    </a:lnTo>
                    <a:lnTo>
                      <a:pt x="45" y="190"/>
                    </a:lnTo>
                    <a:lnTo>
                      <a:pt x="45" y="192"/>
                    </a:lnTo>
                    <a:lnTo>
                      <a:pt x="48" y="192"/>
                    </a:lnTo>
                    <a:lnTo>
                      <a:pt x="48" y="195"/>
                    </a:lnTo>
                    <a:lnTo>
                      <a:pt x="45" y="195"/>
                    </a:lnTo>
                    <a:lnTo>
                      <a:pt x="43" y="195"/>
                    </a:lnTo>
                    <a:lnTo>
                      <a:pt x="45" y="195"/>
                    </a:lnTo>
                    <a:lnTo>
                      <a:pt x="48" y="195"/>
                    </a:lnTo>
                    <a:lnTo>
                      <a:pt x="48" y="197"/>
                    </a:lnTo>
                    <a:lnTo>
                      <a:pt x="45" y="197"/>
                    </a:lnTo>
                    <a:lnTo>
                      <a:pt x="43" y="197"/>
                    </a:lnTo>
                    <a:lnTo>
                      <a:pt x="40" y="195"/>
                    </a:lnTo>
                    <a:lnTo>
                      <a:pt x="40" y="197"/>
                    </a:lnTo>
                    <a:lnTo>
                      <a:pt x="40" y="195"/>
                    </a:lnTo>
                    <a:lnTo>
                      <a:pt x="43" y="195"/>
                    </a:lnTo>
                    <a:lnTo>
                      <a:pt x="40" y="195"/>
                    </a:lnTo>
                    <a:lnTo>
                      <a:pt x="40" y="192"/>
                    </a:lnTo>
                    <a:lnTo>
                      <a:pt x="40" y="190"/>
                    </a:lnTo>
                    <a:lnTo>
                      <a:pt x="40" y="188"/>
                    </a:lnTo>
                    <a:lnTo>
                      <a:pt x="43" y="188"/>
                    </a:lnTo>
                    <a:lnTo>
                      <a:pt x="43" y="185"/>
                    </a:lnTo>
                    <a:lnTo>
                      <a:pt x="40" y="183"/>
                    </a:lnTo>
                    <a:lnTo>
                      <a:pt x="43" y="183"/>
                    </a:lnTo>
                    <a:lnTo>
                      <a:pt x="43" y="181"/>
                    </a:lnTo>
                    <a:lnTo>
                      <a:pt x="43" y="183"/>
                    </a:lnTo>
                    <a:close/>
                    <a:moveTo>
                      <a:pt x="50" y="178"/>
                    </a:moveTo>
                    <a:lnTo>
                      <a:pt x="48" y="178"/>
                    </a:lnTo>
                    <a:lnTo>
                      <a:pt x="50" y="178"/>
                    </a:lnTo>
                    <a:close/>
                    <a:moveTo>
                      <a:pt x="45" y="178"/>
                    </a:moveTo>
                    <a:lnTo>
                      <a:pt x="48" y="178"/>
                    </a:lnTo>
                    <a:lnTo>
                      <a:pt x="45" y="178"/>
                    </a:lnTo>
                    <a:lnTo>
                      <a:pt x="48" y="178"/>
                    </a:lnTo>
                    <a:lnTo>
                      <a:pt x="45" y="178"/>
                    </a:lnTo>
                    <a:close/>
                    <a:moveTo>
                      <a:pt x="45" y="178"/>
                    </a:moveTo>
                    <a:lnTo>
                      <a:pt x="43" y="178"/>
                    </a:lnTo>
                    <a:lnTo>
                      <a:pt x="45" y="178"/>
                    </a:lnTo>
                    <a:lnTo>
                      <a:pt x="48" y="178"/>
                    </a:lnTo>
                    <a:lnTo>
                      <a:pt x="48" y="181"/>
                    </a:lnTo>
                    <a:lnTo>
                      <a:pt x="48" y="178"/>
                    </a:lnTo>
                    <a:lnTo>
                      <a:pt x="48" y="181"/>
                    </a:lnTo>
                    <a:lnTo>
                      <a:pt x="48" y="178"/>
                    </a:lnTo>
                    <a:lnTo>
                      <a:pt x="48" y="181"/>
                    </a:lnTo>
                    <a:lnTo>
                      <a:pt x="45" y="181"/>
                    </a:lnTo>
                    <a:lnTo>
                      <a:pt x="48" y="181"/>
                    </a:lnTo>
                    <a:lnTo>
                      <a:pt x="45" y="181"/>
                    </a:lnTo>
                    <a:lnTo>
                      <a:pt x="48" y="181"/>
                    </a:lnTo>
                    <a:lnTo>
                      <a:pt x="48" y="183"/>
                    </a:lnTo>
                    <a:lnTo>
                      <a:pt x="45" y="181"/>
                    </a:lnTo>
                    <a:lnTo>
                      <a:pt x="45" y="183"/>
                    </a:lnTo>
                    <a:lnTo>
                      <a:pt x="48" y="183"/>
                    </a:lnTo>
                    <a:lnTo>
                      <a:pt x="45" y="183"/>
                    </a:lnTo>
                    <a:lnTo>
                      <a:pt x="48" y="183"/>
                    </a:lnTo>
                    <a:lnTo>
                      <a:pt x="45" y="183"/>
                    </a:lnTo>
                    <a:lnTo>
                      <a:pt x="45" y="181"/>
                    </a:lnTo>
                    <a:lnTo>
                      <a:pt x="45" y="183"/>
                    </a:lnTo>
                    <a:lnTo>
                      <a:pt x="45" y="181"/>
                    </a:lnTo>
                    <a:lnTo>
                      <a:pt x="43" y="181"/>
                    </a:lnTo>
                    <a:lnTo>
                      <a:pt x="40" y="181"/>
                    </a:lnTo>
                    <a:lnTo>
                      <a:pt x="40" y="178"/>
                    </a:lnTo>
                    <a:lnTo>
                      <a:pt x="43" y="178"/>
                    </a:lnTo>
                    <a:lnTo>
                      <a:pt x="40" y="178"/>
                    </a:lnTo>
                    <a:lnTo>
                      <a:pt x="43" y="178"/>
                    </a:lnTo>
                    <a:lnTo>
                      <a:pt x="45" y="178"/>
                    </a:lnTo>
                    <a:close/>
                    <a:moveTo>
                      <a:pt x="48" y="176"/>
                    </a:moveTo>
                    <a:lnTo>
                      <a:pt x="50" y="176"/>
                    </a:lnTo>
                    <a:lnTo>
                      <a:pt x="50" y="178"/>
                    </a:lnTo>
                    <a:lnTo>
                      <a:pt x="48" y="178"/>
                    </a:lnTo>
                    <a:lnTo>
                      <a:pt x="48" y="176"/>
                    </a:lnTo>
                    <a:lnTo>
                      <a:pt x="50" y="178"/>
                    </a:lnTo>
                    <a:lnTo>
                      <a:pt x="48" y="176"/>
                    </a:lnTo>
                    <a:close/>
                    <a:moveTo>
                      <a:pt x="50" y="176"/>
                    </a:moveTo>
                    <a:lnTo>
                      <a:pt x="50" y="178"/>
                    </a:lnTo>
                    <a:lnTo>
                      <a:pt x="50" y="176"/>
                    </a:lnTo>
                    <a:close/>
                    <a:moveTo>
                      <a:pt x="45" y="176"/>
                    </a:moveTo>
                    <a:lnTo>
                      <a:pt x="48" y="176"/>
                    </a:lnTo>
                    <a:lnTo>
                      <a:pt x="48" y="178"/>
                    </a:lnTo>
                    <a:lnTo>
                      <a:pt x="45" y="178"/>
                    </a:lnTo>
                    <a:lnTo>
                      <a:pt x="45" y="176"/>
                    </a:lnTo>
                    <a:lnTo>
                      <a:pt x="45" y="178"/>
                    </a:lnTo>
                    <a:lnTo>
                      <a:pt x="45" y="176"/>
                    </a:lnTo>
                    <a:lnTo>
                      <a:pt x="48" y="176"/>
                    </a:lnTo>
                    <a:lnTo>
                      <a:pt x="45" y="176"/>
                    </a:lnTo>
                    <a:close/>
                    <a:moveTo>
                      <a:pt x="88" y="178"/>
                    </a:moveTo>
                    <a:lnTo>
                      <a:pt x="88" y="181"/>
                    </a:lnTo>
                    <a:lnTo>
                      <a:pt x="88" y="183"/>
                    </a:lnTo>
                    <a:lnTo>
                      <a:pt x="88" y="185"/>
                    </a:lnTo>
                    <a:lnTo>
                      <a:pt x="86" y="185"/>
                    </a:lnTo>
                    <a:lnTo>
                      <a:pt x="86" y="183"/>
                    </a:lnTo>
                    <a:lnTo>
                      <a:pt x="86" y="181"/>
                    </a:lnTo>
                    <a:lnTo>
                      <a:pt x="86" y="178"/>
                    </a:lnTo>
                    <a:lnTo>
                      <a:pt x="88" y="178"/>
                    </a:lnTo>
                    <a:lnTo>
                      <a:pt x="88" y="176"/>
                    </a:lnTo>
                    <a:lnTo>
                      <a:pt x="88" y="178"/>
                    </a:lnTo>
                    <a:close/>
                    <a:moveTo>
                      <a:pt x="36" y="176"/>
                    </a:moveTo>
                    <a:lnTo>
                      <a:pt x="33" y="176"/>
                    </a:lnTo>
                    <a:lnTo>
                      <a:pt x="36" y="176"/>
                    </a:lnTo>
                    <a:close/>
                    <a:moveTo>
                      <a:pt x="43" y="176"/>
                    </a:moveTo>
                    <a:lnTo>
                      <a:pt x="43" y="173"/>
                    </a:lnTo>
                    <a:lnTo>
                      <a:pt x="43" y="176"/>
                    </a:lnTo>
                    <a:lnTo>
                      <a:pt x="43" y="173"/>
                    </a:lnTo>
                    <a:lnTo>
                      <a:pt x="43" y="176"/>
                    </a:lnTo>
                    <a:lnTo>
                      <a:pt x="40" y="173"/>
                    </a:lnTo>
                    <a:lnTo>
                      <a:pt x="43" y="173"/>
                    </a:lnTo>
                    <a:lnTo>
                      <a:pt x="43" y="176"/>
                    </a:lnTo>
                    <a:close/>
                    <a:moveTo>
                      <a:pt x="40" y="173"/>
                    </a:moveTo>
                    <a:lnTo>
                      <a:pt x="43" y="173"/>
                    </a:lnTo>
                    <a:lnTo>
                      <a:pt x="40" y="173"/>
                    </a:lnTo>
                    <a:lnTo>
                      <a:pt x="43" y="173"/>
                    </a:lnTo>
                    <a:lnTo>
                      <a:pt x="40" y="173"/>
                    </a:lnTo>
                    <a:close/>
                    <a:moveTo>
                      <a:pt x="90" y="173"/>
                    </a:moveTo>
                    <a:lnTo>
                      <a:pt x="88" y="173"/>
                    </a:lnTo>
                    <a:lnTo>
                      <a:pt x="90" y="173"/>
                    </a:lnTo>
                    <a:lnTo>
                      <a:pt x="88" y="176"/>
                    </a:lnTo>
                    <a:lnTo>
                      <a:pt x="88" y="173"/>
                    </a:lnTo>
                    <a:lnTo>
                      <a:pt x="90" y="173"/>
                    </a:lnTo>
                    <a:close/>
                    <a:moveTo>
                      <a:pt x="43" y="169"/>
                    </a:moveTo>
                    <a:lnTo>
                      <a:pt x="40" y="169"/>
                    </a:lnTo>
                    <a:lnTo>
                      <a:pt x="43" y="169"/>
                    </a:lnTo>
                    <a:close/>
                    <a:moveTo>
                      <a:pt x="48" y="166"/>
                    </a:moveTo>
                    <a:lnTo>
                      <a:pt x="45" y="166"/>
                    </a:lnTo>
                    <a:lnTo>
                      <a:pt x="48" y="166"/>
                    </a:lnTo>
                    <a:close/>
                    <a:moveTo>
                      <a:pt x="48" y="166"/>
                    </a:moveTo>
                    <a:lnTo>
                      <a:pt x="50" y="166"/>
                    </a:lnTo>
                    <a:lnTo>
                      <a:pt x="50" y="169"/>
                    </a:lnTo>
                    <a:lnTo>
                      <a:pt x="52" y="169"/>
                    </a:lnTo>
                    <a:lnTo>
                      <a:pt x="50" y="169"/>
                    </a:lnTo>
                    <a:lnTo>
                      <a:pt x="52" y="169"/>
                    </a:lnTo>
                    <a:lnTo>
                      <a:pt x="52" y="171"/>
                    </a:lnTo>
                    <a:lnTo>
                      <a:pt x="50" y="171"/>
                    </a:lnTo>
                    <a:lnTo>
                      <a:pt x="52" y="171"/>
                    </a:lnTo>
                    <a:lnTo>
                      <a:pt x="50" y="171"/>
                    </a:lnTo>
                    <a:lnTo>
                      <a:pt x="52" y="171"/>
                    </a:lnTo>
                    <a:lnTo>
                      <a:pt x="52" y="173"/>
                    </a:lnTo>
                    <a:lnTo>
                      <a:pt x="50" y="173"/>
                    </a:lnTo>
                    <a:lnTo>
                      <a:pt x="48" y="173"/>
                    </a:lnTo>
                    <a:lnTo>
                      <a:pt x="50" y="173"/>
                    </a:lnTo>
                    <a:lnTo>
                      <a:pt x="50" y="176"/>
                    </a:lnTo>
                    <a:lnTo>
                      <a:pt x="48" y="176"/>
                    </a:lnTo>
                    <a:lnTo>
                      <a:pt x="45" y="176"/>
                    </a:lnTo>
                    <a:lnTo>
                      <a:pt x="43" y="176"/>
                    </a:lnTo>
                    <a:lnTo>
                      <a:pt x="45" y="176"/>
                    </a:lnTo>
                    <a:lnTo>
                      <a:pt x="43" y="176"/>
                    </a:lnTo>
                    <a:lnTo>
                      <a:pt x="43" y="173"/>
                    </a:lnTo>
                    <a:lnTo>
                      <a:pt x="40" y="173"/>
                    </a:lnTo>
                    <a:lnTo>
                      <a:pt x="38" y="173"/>
                    </a:lnTo>
                    <a:lnTo>
                      <a:pt x="38" y="171"/>
                    </a:lnTo>
                    <a:lnTo>
                      <a:pt x="38" y="173"/>
                    </a:lnTo>
                    <a:lnTo>
                      <a:pt x="38" y="171"/>
                    </a:lnTo>
                    <a:lnTo>
                      <a:pt x="36" y="171"/>
                    </a:lnTo>
                    <a:lnTo>
                      <a:pt x="38" y="171"/>
                    </a:lnTo>
                    <a:lnTo>
                      <a:pt x="38" y="169"/>
                    </a:lnTo>
                    <a:lnTo>
                      <a:pt x="40" y="169"/>
                    </a:lnTo>
                    <a:lnTo>
                      <a:pt x="43" y="169"/>
                    </a:lnTo>
                    <a:lnTo>
                      <a:pt x="40" y="169"/>
                    </a:lnTo>
                    <a:lnTo>
                      <a:pt x="43" y="169"/>
                    </a:lnTo>
                    <a:lnTo>
                      <a:pt x="43" y="166"/>
                    </a:lnTo>
                    <a:lnTo>
                      <a:pt x="45" y="166"/>
                    </a:lnTo>
                    <a:lnTo>
                      <a:pt x="45" y="169"/>
                    </a:lnTo>
                    <a:lnTo>
                      <a:pt x="43" y="169"/>
                    </a:lnTo>
                    <a:lnTo>
                      <a:pt x="45" y="169"/>
                    </a:lnTo>
                    <a:lnTo>
                      <a:pt x="48" y="169"/>
                    </a:lnTo>
                    <a:lnTo>
                      <a:pt x="45" y="169"/>
                    </a:lnTo>
                    <a:lnTo>
                      <a:pt x="48" y="169"/>
                    </a:lnTo>
                    <a:lnTo>
                      <a:pt x="48" y="166"/>
                    </a:lnTo>
                    <a:lnTo>
                      <a:pt x="50" y="166"/>
                    </a:lnTo>
                    <a:lnTo>
                      <a:pt x="48" y="166"/>
                    </a:lnTo>
                    <a:close/>
                    <a:moveTo>
                      <a:pt x="78" y="166"/>
                    </a:moveTo>
                    <a:lnTo>
                      <a:pt x="78" y="164"/>
                    </a:lnTo>
                    <a:lnTo>
                      <a:pt x="78" y="166"/>
                    </a:lnTo>
                    <a:close/>
                    <a:moveTo>
                      <a:pt x="95" y="164"/>
                    </a:moveTo>
                    <a:lnTo>
                      <a:pt x="93" y="164"/>
                    </a:lnTo>
                    <a:lnTo>
                      <a:pt x="95" y="164"/>
                    </a:lnTo>
                    <a:close/>
                    <a:moveTo>
                      <a:pt x="50" y="164"/>
                    </a:moveTo>
                    <a:lnTo>
                      <a:pt x="50" y="166"/>
                    </a:lnTo>
                    <a:lnTo>
                      <a:pt x="48" y="166"/>
                    </a:lnTo>
                    <a:lnTo>
                      <a:pt x="48" y="164"/>
                    </a:lnTo>
                    <a:lnTo>
                      <a:pt x="50" y="164"/>
                    </a:lnTo>
                    <a:close/>
                    <a:moveTo>
                      <a:pt x="52" y="164"/>
                    </a:moveTo>
                    <a:lnTo>
                      <a:pt x="52" y="162"/>
                    </a:lnTo>
                    <a:lnTo>
                      <a:pt x="52" y="164"/>
                    </a:lnTo>
                    <a:close/>
                    <a:moveTo>
                      <a:pt x="48" y="162"/>
                    </a:moveTo>
                    <a:lnTo>
                      <a:pt x="48" y="164"/>
                    </a:lnTo>
                    <a:lnTo>
                      <a:pt x="45" y="164"/>
                    </a:lnTo>
                    <a:lnTo>
                      <a:pt x="45" y="162"/>
                    </a:lnTo>
                    <a:lnTo>
                      <a:pt x="48" y="162"/>
                    </a:lnTo>
                    <a:close/>
                    <a:moveTo>
                      <a:pt x="48" y="162"/>
                    </a:moveTo>
                    <a:lnTo>
                      <a:pt x="45" y="162"/>
                    </a:lnTo>
                    <a:lnTo>
                      <a:pt x="48" y="162"/>
                    </a:lnTo>
                    <a:close/>
                    <a:moveTo>
                      <a:pt x="2" y="159"/>
                    </a:moveTo>
                    <a:lnTo>
                      <a:pt x="5" y="162"/>
                    </a:lnTo>
                    <a:lnTo>
                      <a:pt x="2" y="162"/>
                    </a:lnTo>
                    <a:lnTo>
                      <a:pt x="5" y="162"/>
                    </a:lnTo>
                    <a:lnTo>
                      <a:pt x="2" y="162"/>
                    </a:lnTo>
                    <a:lnTo>
                      <a:pt x="2" y="159"/>
                    </a:lnTo>
                    <a:close/>
                    <a:moveTo>
                      <a:pt x="0" y="159"/>
                    </a:moveTo>
                    <a:lnTo>
                      <a:pt x="2" y="159"/>
                    </a:lnTo>
                    <a:lnTo>
                      <a:pt x="0" y="159"/>
                    </a:lnTo>
                    <a:close/>
                    <a:moveTo>
                      <a:pt x="100" y="159"/>
                    </a:moveTo>
                    <a:lnTo>
                      <a:pt x="102" y="159"/>
                    </a:lnTo>
                    <a:lnTo>
                      <a:pt x="100" y="159"/>
                    </a:lnTo>
                    <a:close/>
                    <a:moveTo>
                      <a:pt x="5" y="159"/>
                    </a:moveTo>
                    <a:lnTo>
                      <a:pt x="5" y="157"/>
                    </a:lnTo>
                    <a:lnTo>
                      <a:pt x="7" y="157"/>
                    </a:lnTo>
                    <a:lnTo>
                      <a:pt x="5" y="159"/>
                    </a:lnTo>
                    <a:close/>
                    <a:moveTo>
                      <a:pt x="64" y="157"/>
                    </a:moveTo>
                    <a:lnTo>
                      <a:pt x="67" y="157"/>
                    </a:lnTo>
                    <a:lnTo>
                      <a:pt x="67" y="159"/>
                    </a:lnTo>
                    <a:lnTo>
                      <a:pt x="64" y="159"/>
                    </a:lnTo>
                    <a:lnTo>
                      <a:pt x="64" y="157"/>
                    </a:lnTo>
                    <a:lnTo>
                      <a:pt x="64" y="159"/>
                    </a:lnTo>
                    <a:lnTo>
                      <a:pt x="64" y="157"/>
                    </a:lnTo>
                    <a:close/>
                    <a:moveTo>
                      <a:pt x="105" y="157"/>
                    </a:moveTo>
                    <a:lnTo>
                      <a:pt x="107" y="157"/>
                    </a:lnTo>
                    <a:lnTo>
                      <a:pt x="105" y="157"/>
                    </a:lnTo>
                    <a:lnTo>
                      <a:pt x="107" y="157"/>
                    </a:lnTo>
                    <a:lnTo>
                      <a:pt x="105" y="157"/>
                    </a:lnTo>
                    <a:lnTo>
                      <a:pt x="107" y="157"/>
                    </a:lnTo>
                    <a:lnTo>
                      <a:pt x="105" y="157"/>
                    </a:lnTo>
                    <a:close/>
                    <a:moveTo>
                      <a:pt x="78" y="157"/>
                    </a:moveTo>
                    <a:lnTo>
                      <a:pt x="76" y="157"/>
                    </a:lnTo>
                    <a:lnTo>
                      <a:pt x="78" y="157"/>
                    </a:lnTo>
                    <a:close/>
                    <a:moveTo>
                      <a:pt x="55" y="154"/>
                    </a:moveTo>
                    <a:lnTo>
                      <a:pt x="55" y="157"/>
                    </a:lnTo>
                    <a:lnTo>
                      <a:pt x="52" y="157"/>
                    </a:lnTo>
                    <a:lnTo>
                      <a:pt x="55" y="154"/>
                    </a:lnTo>
                    <a:close/>
                    <a:moveTo>
                      <a:pt x="57" y="154"/>
                    </a:moveTo>
                    <a:lnTo>
                      <a:pt x="55" y="154"/>
                    </a:lnTo>
                    <a:lnTo>
                      <a:pt x="57" y="154"/>
                    </a:lnTo>
                    <a:close/>
                    <a:moveTo>
                      <a:pt x="74" y="150"/>
                    </a:moveTo>
                    <a:lnTo>
                      <a:pt x="74" y="152"/>
                    </a:lnTo>
                    <a:lnTo>
                      <a:pt x="74" y="150"/>
                    </a:lnTo>
                    <a:close/>
                    <a:moveTo>
                      <a:pt x="64" y="152"/>
                    </a:moveTo>
                    <a:lnTo>
                      <a:pt x="64" y="150"/>
                    </a:lnTo>
                    <a:lnTo>
                      <a:pt x="64" y="152"/>
                    </a:lnTo>
                    <a:close/>
                    <a:moveTo>
                      <a:pt x="107" y="150"/>
                    </a:moveTo>
                    <a:lnTo>
                      <a:pt x="109" y="150"/>
                    </a:lnTo>
                    <a:lnTo>
                      <a:pt x="107" y="150"/>
                    </a:lnTo>
                    <a:close/>
                    <a:moveTo>
                      <a:pt x="50" y="150"/>
                    </a:moveTo>
                    <a:lnTo>
                      <a:pt x="52" y="150"/>
                    </a:lnTo>
                    <a:lnTo>
                      <a:pt x="50" y="150"/>
                    </a:lnTo>
                    <a:close/>
                    <a:moveTo>
                      <a:pt x="107" y="147"/>
                    </a:moveTo>
                    <a:lnTo>
                      <a:pt x="107" y="150"/>
                    </a:lnTo>
                    <a:lnTo>
                      <a:pt x="107" y="147"/>
                    </a:lnTo>
                    <a:close/>
                    <a:moveTo>
                      <a:pt x="107" y="150"/>
                    </a:moveTo>
                    <a:lnTo>
                      <a:pt x="105" y="150"/>
                    </a:lnTo>
                    <a:lnTo>
                      <a:pt x="105" y="147"/>
                    </a:lnTo>
                    <a:lnTo>
                      <a:pt x="107" y="147"/>
                    </a:lnTo>
                    <a:lnTo>
                      <a:pt x="107" y="150"/>
                    </a:lnTo>
                    <a:close/>
                    <a:moveTo>
                      <a:pt x="109" y="142"/>
                    </a:moveTo>
                    <a:lnTo>
                      <a:pt x="112" y="142"/>
                    </a:lnTo>
                    <a:lnTo>
                      <a:pt x="109" y="142"/>
                    </a:lnTo>
                    <a:close/>
                    <a:moveTo>
                      <a:pt x="59" y="140"/>
                    </a:moveTo>
                    <a:lnTo>
                      <a:pt x="57" y="140"/>
                    </a:lnTo>
                    <a:lnTo>
                      <a:pt x="59" y="140"/>
                    </a:lnTo>
                    <a:close/>
                    <a:moveTo>
                      <a:pt x="57" y="138"/>
                    </a:moveTo>
                    <a:lnTo>
                      <a:pt x="57" y="140"/>
                    </a:lnTo>
                    <a:lnTo>
                      <a:pt x="57" y="138"/>
                    </a:lnTo>
                    <a:close/>
                    <a:moveTo>
                      <a:pt x="59" y="138"/>
                    </a:moveTo>
                    <a:lnTo>
                      <a:pt x="62" y="138"/>
                    </a:lnTo>
                    <a:lnTo>
                      <a:pt x="62" y="140"/>
                    </a:lnTo>
                    <a:lnTo>
                      <a:pt x="62" y="138"/>
                    </a:lnTo>
                    <a:lnTo>
                      <a:pt x="62" y="140"/>
                    </a:lnTo>
                    <a:lnTo>
                      <a:pt x="59" y="140"/>
                    </a:lnTo>
                    <a:lnTo>
                      <a:pt x="59" y="138"/>
                    </a:lnTo>
                    <a:close/>
                    <a:moveTo>
                      <a:pt x="116" y="135"/>
                    </a:moveTo>
                    <a:lnTo>
                      <a:pt x="114" y="135"/>
                    </a:lnTo>
                    <a:lnTo>
                      <a:pt x="116" y="135"/>
                    </a:lnTo>
                    <a:close/>
                    <a:moveTo>
                      <a:pt x="116" y="131"/>
                    </a:moveTo>
                    <a:lnTo>
                      <a:pt x="114" y="131"/>
                    </a:lnTo>
                    <a:lnTo>
                      <a:pt x="116" y="131"/>
                    </a:lnTo>
                    <a:close/>
                    <a:moveTo>
                      <a:pt x="145" y="121"/>
                    </a:moveTo>
                    <a:lnTo>
                      <a:pt x="145" y="123"/>
                    </a:lnTo>
                    <a:lnTo>
                      <a:pt x="145" y="121"/>
                    </a:lnTo>
                    <a:close/>
                    <a:moveTo>
                      <a:pt x="131" y="121"/>
                    </a:moveTo>
                    <a:lnTo>
                      <a:pt x="133" y="121"/>
                    </a:lnTo>
                    <a:lnTo>
                      <a:pt x="131" y="121"/>
                    </a:lnTo>
                    <a:close/>
                    <a:moveTo>
                      <a:pt x="183" y="116"/>
                    </a:moveTo>
                    <a:lnTo>
                      <a:pt x="183" y="114"/>
                    </a:lnTo>
                    <a:lnTo>
                      <a:pt x="183" y="116"/>
                    </a:lnTo>
                    <a:close/>
                    <a:moveTo>
                      <a:pt x="185" y="107"/>
                    </a:moveTo>
                    <a:lnTo>
                      <a:pt x="183" y="107"/>
                    </a:lnTo>
                    <a:lnTo>
                      <a:pt x="185" y="107"/>
                    </a:lnTo>
                    <a:lnTo>
                      <a:pt x="185" y="109"/>
                    </a:lnTo>
                    <a:lnTo>
                      <a:pt x="183" y="109"/>
                    </a:lnTo>
                    <a:lnTo>
                      <a:pt x="183" y="107"/>
                    </a:lnTo>
                    <a:lnTo>
                      <a:pt x="183" y="109"/>
                    </a:lnTo>
                    <a:lnTo>
                      <a:pt x="183" y="107"/>
                    </a:lnTo>
                    <a:lnTo>
                      <a:pt x="185" y="107"/>
                    </a:lnTo>
                    <a:close/>
                    <a:moveTo>
                      <a:pt x="180" y="107"/>
                    </a:moveTo>
                    <a:lnTo>
                      <a:pt x="183" y="107"/>
                    </a:lnTo>
                    <a:lnTo>
                      <a:pt x="180" y="107"/>
                    </a:lnTo>
                    <a:lnTo>
                      <a:pt x="183" y="107"/>
                    </a:lnTo>
                    <a:lnTo>
                      <a:pt x="180" y="107"/>
                    </a:lnTo>
                    <a:close/>
                    <a:moveTo>
                      <a:pt x="180" y="107"/>
                    </a:moveTo>
                    <a:lnTo>
                      <a:pt x="180" y="104"/>
                    </a:lnTo>
                    <a:lnTo>
                      <a:pt x="180" y="107"/>
                    </a:lnTo>
                    <a:close/>
                    <a:moveTo>
                      <a:pt x="180" y="104"/>
                    </a:moveTo>
                    <a:lnTo>
                      <a:pt x="183" y="104"/>
                    </a:lnTo>
                    <a:lnTo>
                      <a:pt x="180" y="104"/>
                    </a:lnTo>
                    <a:close/>
                    <a:moveTo>
                      <a:pt x="176" y="102"/>
                    </a:moveTo>
                    <a:lnTo>
                      <a:pt x="178" y="104"/>
                    </a:lnTo>
                    <a:lnTo>
                      <a:pt x="180" y="104"/>
                    </a:lnTo>
                    <a:lnTo>
                      <a:pt x="180" y="107"/>
                    </a:lnTo>
                    <a:lnTo>
                      <a:pt x="180" y="109"/>
                    </a:lnTo>
                    <a:lnTo>
                      <a:pt x="178" y="109"/>
                    </a:lnTo>
                    <a:lnTo>
                      <a:pt x="180" y="109"/>
                    </a:lnTo>
                    <a:lnTo>
                      <a:pt x="183" y="109"/>
                    </a:lnTo>
                    <a:lnTo>
                      <a:pt x="180" y="109"/>
                    </a:lnTo>
                    <a:lnTo>
                      <a:pt x="178" y="109"/>
                    </a:lnTo>
                    <a:lnTo>
                      <a:pt x="180" y="109"/>
                    </a:lnTo>
                    <a:lnTo>
                      <a:pt x="178" y="112"/>
                    </a:lnTo>
                    <a:lnTo>
                      <a:pt x="178" y="109"/>
                    </a:lnTo>
                    <a:lnTo>
                      <a:pt x="176" y="109"/>
                    </a:lnTo>
                    <a:lnTo>
                      <a:pt x="176" y="107"/>
                    </a:lnTo>
                    <a:lnTo>
                      <a:pt x="173" y="107"/>
                    </a:lnTo>
                    <a:lnTo>
                      <a:pt x="176" y="107"/>
                    </a:lnTo>
                    <a:lnTo>
                      <a:pt x="173" y="107"/>
                    </a:lnTo>
                    <a:lnTo>
                      <a:pt x="173" y="104"/>
                    </a:lnTo>
                    <a:lnTo>
                      <a:pt x="173" y="102"/>
                    </a:lnTo>
                    <a:lnTo>
                      <a:pt x="176" y="102"/>
                    </a:lnTo>
                    <a:close/>
                    <a:moveTo>
                      <a:pt x="178" y="102"/>
                    </a:moveTo>
                    <a:lnTo>
                      <a:pt x="176" y="102"/>
                    </a:lnTo>
                    <a:lnTo>
                      <a:pt x="178" y="102"/>
                    </a:lnTo>
                    <a:close/>
                    <a:moveTo>
                      <a:pt x="192" y="95"/>
                    </a:moveTo>
                    <a:lnTo>
                      <a:pt x="195" y="95"/>
                    </a:lnTo>
                    <a:lnTo>
                      <a:pt x="192" y="95"/>
                    </a:lnTo>
                    <a:lnTo>
                      <a:pt x="192" y="97"/>
                    </a:lnTo>
                    <a:lnTo>
                      <a:pt x="190" y="97"/>
                    </a:lnTo>
                    <a:lnTo>
                      <a:pt x="190" y="95"/>
                    </a:lnTo>
                    <a:lnTo>
                      <a:pt x="192" y="95"/>
                    </a:lnTo>
                    <a:lnTo>
                      <a:pt x="195" y="95"/>
                    </a:lnTo>
                    <a:lnTo>
                      <a:pt x="192" y="95"/>
                    </a:lnTo>
                    <a:close/>
                    <a:moveTo>
                      <a:pt x="140" y="95"/>
                    </a:moveTo>
                    <a:lnTo>
                      <a:pt x="140" y="93"/>
                    </a:lnTo>
                    <a:lnTo>
                      <a:pt x="140" y="95"/>
                    </a:lnTo>
                    <a:close/>
                    <a:moveTo>
                      <a:pt x="188" y="95"/>
                    </a:moveTo>
                    <a:lnTo>
                      <a:pt x="188" y="93"/>
                    </a:lnTo>
                    <a:lnTo>
                      <a:pt x="188" y="95"/>
                    </a:lnTo>
                    <a:close/>
                    <a:moveTo>
                      <a:pt x="192" y="93"/>
                    </a:moveTo>
                    <a:lnTo>
                      <a:pt x="192" y="90"/>
                    </a:lnTo>
                    <a:lnTo>
                      <a:pt x="192" y="93"/>
                    </a:lnTo>
                    <a:close/>
                    <a:moveTo>
                      <a:pt x="95" y="93"/>
                    </a:moveTo>
                    <a:lnTo>
                      <a:pt x="93" y="93"/>
                    </a:lnTo>
                    <a:lnTo>
                      <a:pt x="93" y="90"/>
                    </a:lnTo>
                    <a:lnTo>
                      <a:pt x="95" y="93"/>
                    </a:lnTo>
                    <a:close/>
                    <a:moveTo>
                      <a:pt x="197" y="90"/>
                    </a:moveTo>
                    <a:lnTo>
                      <a:pt x="197" y="93"/>
                    </a:lnTo>
                    <a:lnTo>
                      <a:pt x="197" y="90"/>
                    </a:lnTo>
                    <a:close/>
                    <a:moveTo>
                      <a:pt x="202" y="90"/>
                    </a:moveTo>
                    <a:lnTo>
                      <a:pt x="199" y="90"/>
                    </a:lnTo>
                    <a:lnTo>
                      <a:pt x="202" y="90"/>
                    </a:lnTo>
                    <a:close/>
                    <a:moveTo>
                      <a:pt x="199" y="90"/>
                    </a:moveTo>
                    <a:lnTo>
                      <a:pt x="202" y="90"/>
                    </a:lnTo>
                    <a:lnTo>
                      <a:pt x="199" y="90"/>
                    </a:lnTo>
                    <a:lnTo>
                      <a:pt x="199" y="93"/>
                    </a:lnTo>
                    <a:lnTo>
                      <a:pt x="202" y="93"/>
                    </a:lnTo>
                    <a:lnTo>
                      <a:pt x="202" y="95"/>
                    </a:lnTo>
                    <a:lnTo>
                      <a:pt x="199" y="95"/>
                    </a:lnTo>
                    <a:lnTo>
                      <a:pt x="199" y="93"/>
                    </a:lnTo>
                    <a:lnTo>
                      <a:pt x="197" y="93"/>
                    </a:lnTo>
                    <a:lnTo>
                      <a:pt x="199" y="93"/>
                    </a:lnTo>
                    <a:lnTo>
                      <a:pt x="199" y="95"/>
                    </a:lnTo>
                    <a:lnTo>
                      <a:pt x="197" y="95"/>
                    </a:lnTo>
                    <a:lnTo>
                      <a:pt x="197" y="93"/>
                    </a:lnTo>
                    <a:lnTo>
                      <a:pt x="199" y="93"/>
                    </a:lnTo>
                    <a:lnTo>
                      <a:pt x="199" y="90"/>
                    </a:lnTo>
                    <a:lnTo>
                      <a:pt x="197" y="90"/>
                    </a:lnTo>
                    <a:lnTo>
                      <a:pt x="199" y="90"/>
                    </a:lnTo>
                    <a:close/>
                    <a:moveTo>
                      <a:pt x="190" y="93"/>
                    </a:moveTo>
                    <a:lnTo>
                      <a:pt x="190" y="90"/>
                    </a:lnTo>
                    <a:lnTo>
                      <a:pt x="190" y="93"/>
                    </a:lnTo>
                    <a:close/>
                    <a:moveTo>
                      <a:pt x="185" y="88"/>
                    </a:moveTo>
                    <a:lnTo>
                      <a:pt x="185" y="90"/>
                    </a:lnTo>
                    <a:lnTo>
                      <a:pt x="188" y="90"/>
                    </a:lnTo>
                    <a:lnTo>
                      <a:pt x="188" y="88"/>
                    </a:lnTo>
                    <a:lnTo>
                      <a:pt x="188" y="90"/>
                    </a:lnTo>
                    <a:lnTo>
                      <a:pt x="188" y="93"/>
                    </a:lnTo>
                    <a:lnTo>
                      <a:pt x="185" y="93"/>
                    </a:lnTo>
                    <a:lnTo>
                      <a:pt x="185" y="90"/>
                    </a:lnTo>
                    <a:lnTo>
                      <a:pt x="183" y="90"/>
                    </a:lnTo>
                    <a:lnTo>
                      <a:pt x="183" y="88"/>
                    </a:lnTo>
                    <a:lnTo>
                      <a:pt x="185" y="88"/>
                    </a:lnTo>
                    <a:close/>
                    <a:moveTo>
                      <a:pt x="192" y="88"/>
                    </a:moveTo>
                    <a:lnTo>
                      <a:pt x="192" y="85"/>
                    </a:lnTo>
                    <a:lnTo>
                      <a:pt x="192" y="88"/>
                    </a:lnTo>
                    <a:close/>
                    <a:moveTo>
                      <a:pt x="197" y="85"/>
                    </a:moveTo>
                    <a:lnTo>
                      <a:pt x="195" y="85"/>
                    </a:lnTo>
                    <a:lnTo>
                      <a:pt x="197" y="85"/>
                    </a:lnTo>
                    <a:close/>
                    <a:moveTo>
                      <a:pt x="195" y="85"/>
                    </a:moveTo>
                    <a:lnTo>
                      <a:pt x="195" y="88"/>
                    </a:lnTo>
                    <a:lnTo>
                      <a:pt x="195" y="90"/>
                    </a:lnTo>
                    <a:lnTo>
                      <a:pt x="192" y="90"/>
                    </a:lnTo>
                    <a:lnTo>
                      <a:pt x="192" y="88"/>
                    </a:lnTo>
                    <a:lnTo>
                      <a:pt x="195" y="88"/>
                    </a:lnTo>
                    <a:lnTo>
                      <a:pt x="195" y="85"/>
                    </a:lnTo>
                    <a:close/>
                    <a:moveTo>
                      <a:pt x="207" y="83"/>
                    </a:moveTo>
                    <a:lnTo>
                      <a:pt x="204" y="83"/>
                    </a:lnTo>
                    <a:lnTo>
                      <a:pt x="204" y="85"/>
                    </a:lnTo>
                    <a:lnTo>
                      <a:pt x="202" y="85"/>
                    </a:lnTo>
                    <a:lnTo>
                      <a:pt x="204" y="85"/>
                    </a:lnTo>
                    <a:lnTo>
                      <a:pt x="202" y="85"/>
                    </a:lnTo>
                    <a:lnTo>
                      <a:pt x="204" y="85"/>
                    </a:lnTo>
                    <a:lnTo>
                      <a:pt x="204" y="88"/>
                    </a:lnTo>
                    <a:lnTo>
                      <a:pt x="204" y="85"/>
                    </a:lnTo>
                    <a:lnTo>
                      <a:pt x="202" y="85"/>
                    </a:lnTo>
                    <a:lnTo>
                      <a:pt x="202" y="88"/>
                    </a:lnTo>
                    <a:lnTo>
                      <a:pt x="202" y="85"/>
                    </a:lnTo>
                    <a:lnTo>
                      <a:pt x="199" y="85"/>
                    </a:lnTo>
                    <a:lnTo>
                      <a:pt x="199" y="88"/>
                    </a:lnTo>
                    <a:lnTo>
                      <a:pt x="197" y="88"/>
                    </a:lnTo>
                    <a:lnTo>
                      <a:pt x="197" y="85"/>
                    </a:lnTo>
                    <a:lnTo>
                      <a:pt x="199" y="85"/>
                    </a:lnTo>
                    <a:lnTo>
                      <a:pt x="199" y="83"/>
                    </a:lnTo>
                    <a:lnTo>
                      <a:pt x="199" y="85"/>
                    </a:lnTo>
                    <a:lnTo>
                      <a:pt x="199" y="83"/>
                    </a:lnTo>
                    <a:lnTo>
                      <a:pt x="202" y="83"/>
                    </a:lnTo>
                    <a:lnTo>
                      <a:pt x="202" y="85"/>
                    </a:lnTo>
                    <a:lnTo>
                      <a:pt x="202" y="83"/>
                    </a:lnTo>
                    <a:lnTo>
                      <a:pt x="202" y="85"/>
                    </a:lnTo>
                    <a:lnTo>
                      <a:pt x="202" y="83"/>
                    </a:lnTo>
                    <a:lnTo>
                      <a:pt x="204" y="83"/>
                    </a:lnTo>
                    <a:lnTo>
                      <a:pt x="207" y="81"/>
                    </a:lnTo>
                    <a:lnTo>
                      <a:pt x="207" y="83"/>
                    </a:lnTo>
                    <a:close/>
                    <a:moveTo>
                      <a:pt x="192" y="81"/>
                    </a:moveTo>
                    <a:lnTo>
                      <a:pt x="190" y="81"/>
                    </a:lnTo>
                    <a:lnTo>
                      <a:pt x="192" y="81"/>
                    </a:lnTo>
                    <a:close/>
                    <a:moveTo>
                      <a:pt x="188" y="81"/>
                    </a:moveTo>
                    <a:lnTo>
                      <a:pt x="188" y="83"/>
                    </a:lnTo>
                    <a:lnTo>
                      <a:pt x="190" y="83"/>
                    </a:lnTo>
                    <a:lnTo>
                      <a:pt x="190" y="85"/>
                    </a:lnTo>
                    <a:lnTo>
                      <a:pt x="190" y="83"/>
                    </a:lnTo>
                    <a:lnTo>
                      <a:pt x="192" y="83"/>
                    </a:lnTo>
                    <a:lnTo>
                      <a:pt x="192" y="85"/>
                    </a:lnTo>
                    <a:lnTo>
                      <a:pt x="190" y="85"/>
                    </a:lnTo>
                    <a:lnTo>
                      <a:pt x="190" y="83"/>
                    </a:lnTo>
                    <a:lnTo>
                      <a:pt x="188" y="83"/>
                    </a:lnTo>
                    <a:lnTo>
                      <a:pt x="188" y="85"/>
                    </a:lnTo>
                    <a:lnTo>
                      <a:pt x="188" y="83"/>
                    </a:lnTo>
                    <a:lnTo>
                      <a:pt x="185" y="83"/>
                    </a:lnTo>
                    <a:lnTo>
                      <a:pt x="185" y="81"/>
                    </a:lnTo>
                    <a:lnTo>
                      <a:pt x="188" y="81"/>
                    </a:lnTo>
                    <a:lnTo>
                      <a:pt x="188" y="78"/>
                    </a:lnTo>
                    <a:lnTo>
                      <a:pt x="188" y="81"/>
                    </a:lnTo>
                    <a:lnTo>
                      <a:pt x="190" y="81"/>
                    </a:lnTo>
                    <a:lnTo>
                      <a:pt x="188" y="81"/>
                    </a:lnTo>
                    <a:close/>
                    <a:moveTo>
                      <a:pt x="192" y="78"/>
                    </a:moveTo>
                    <a:lnTo>
                      <a:pt x="190" y="78"/>
                    </a:lnTo>
                    <a:lnTo>
                      <a:pt x="190" y="81"/>
                    </a:lnTo>
                    <a:lnTo>
                      <a:pt x="190" y="78"/>
                    </a:lnTo>
                    <a:lnTo>
                      <a:pt x="192" y="78"/>
                    </a:lnTo>
                    <a:lnTo>
                      <a:pt x="190" y="78"/>
                    </a:lnTo>
                    <a:lnTo>
                      <a:pt x="192" y="78"/>
                    </a:lnTo>
                    <a:close/>
                    <a:moveTo>
                      <a:pt x="207" y="78"/>
                    </a:moveTo>
                    <a:lnTo>
                      <a:pt x="207" y="81"/>
                    </a:lnTo>
                    <a:lnTo>
                      <a:pt x="204" y="81"/>
                    </a:lnTo>
                    <a:lnTo>
                      <a:pt x="204" y="78"/>
                    </a:lnTo>
                    <a:lnTo>
                      <a:pt x="207" y="78"/>
                    </a:lnTo>
                    <a:close/>
                    <a:moveTo>
                      <a:pt x="233" y="69"/>
                    </a:moveTo>
                    <a:lnTo>
                      <a:pt x="233" y="71"/>
                    </a:lnTo>
                    <a:lnTo>
                      <a:pt x="230" y="71"/>
                    </a:lnTo>
                    <a:lnTo>
                      <a:pt x="233" y="71"/>
                    </a:lnTo>
                    <a:lnTo>
                      <a:pt x="230" y="71"/>
                    </a:lnTo>
                    <a:lnTo>
                      <a:pt x="233" y="71"/>
                    </a:lnTo>
                    <a:lnTo>
                      <a:pt x="233" y="69"/>
                    </a:lnTo>
                    <a:close/>
                    <a:moveTo>
                      <a:pt x="242" y="47"/>
                    </a:moveTo>
                    <a:lnTo>
                      <a:pt x="240" y="47"/>
                    </a:lnTo>
                    <a:lnTo>
                      <a:pt x="242" y="47"/>
                    </a:lnTo>
                    <a:close/>
                    <a:moveTo>
                      <a:pt x="240" y="43"/>
                    </a:moveTo>
                    <a:lnTo>
                      <a:pt x="242" y="45"/>
                    </a:lnTo>
                    <a:lnTo>
                      <a:pt x="240" y="45"/>
                    </a:lnTo>
                    <a:lnTo>
                      <a:pt x="240" y="43"/>
                    </a:lnTo>
                    <a:close/>
                    <a:moveTo>
                      <a:pt x="240" y="38"/>
                    </a:moveTo>
                    <a:lnTo>
                      <a:pt x="242" y="38"/>
                    </a:lnTo>
                    <a:lnTo>
                      <a:pt x="242" y="40"/>
                    </a:lnTo>
                    <a:lnTo>
                      <a:pt x="240" y="40"/>
                    </a:lnTo>
                    <a:lnTo>
                      <a:pt x="240" y="38"/>
                    </a:lnTo>
                    <a:close/>
                    <a:moveTo>
                      <a:pt x="242" y="38"/>
                    </a:moveTo>
                    <a:lnTo>
                      <a:pt x="242" y="40"/>
                    </a:lnTo>
                    <a:lnTo>
                      <a:pt x="242" y="38"/>
                    </a:lnTo>
                    <a:lnTo>
                      <a:pt x="242" y="40"/>
                    </a:lnTo>
                    <a:lnTo>
                      <a:pt x="242" y="38"/>
                    </a:lnTo>
                    <a:close/>
                    <a:moveTo>
                      <a:pt x="244" y="38"/>
                    </a:moveTo>
                    <a:lnTo>
                      <a:pt x="244" y="40"/>
                    </a:lnTo>
                    <a:lnTo>
                      <a:pt x="242" y="40"/>
                    </a:lnTo>
                    <a:lnTo>
                      <a:pt x="242" y="43"/>
                    </a:lnTo>
                    <a:lnTo>
                      <a:pt x="242" y="40"/>
                    </a:lnTo>
                    <a:lnTo>
                      <a:pt x="242" y="43"/>
                    </a:lnTo>
                    <a:lnTo>
                      <a:pt x="240" y="43"/>
                    </a:lnTo>
                    <a:lnTo>
                      <a:pt x="242" y="43"/>
                    </a:lnTo>
                    <a:lnTo>
                      <a:pt x="242" y="40"/>
                    </a:lnTo>
                    <a:lnTo>
                      <a:pt x="242" y="38"/>
                    </a:lnTo>
                    <a:lnTo>
                      <a:pt x="244" y="38"/>
                    </a:lnTo>
                    <a:close/>
                    <a:moveTo>
                      <a:pt x="242" y="38"/>
                    </a:moveTo>
                    <a:lnTo>
                      <a:pt x="240" y="38"/>
                    </a:lnTo>
                    <a:lnTo>
                      <a:pt x="242" y="38"/>
                    </a:lnTo>
                    <a:close/>
                    <a:moveTo>
                      <a:pt x="252" y="38"/>
                    </a:moveTo>
                    <a:lnTo>
                      <a:pt x="254" y="38"/>
                    </a:lnTo>
                    <a:lnTo>
                      <a:pt x="252" y="38"/>
                    </a:lnTo>
                    <a:close/>
                    <a:moveTo>
                      <a:pt x="218" y="38"/>
                    </a:moveTo>
                    <a:lnTo>
                      <a:pt x="218" y="40"/>
                    </a:lnTo>
                    <a:lnTo>
                      <a:pt x="216" y="40"/>
                    </a:lnTo>
                    <a:lnTo>
                      <a:pt x="216" y="38"/>
                    </a:lnTo>
                    <a:lnTo>
                      <a:pt x="218" y="38"/>
                    </a:lnTo>
                    <a:close/>
                    <a:moveTo>
                      <a:pt x="252" y="36"/>
                    </a:moveTo>
                    <a:lnTo>
                      <a:pt x="249" y="36"/>
                    </a:lnTo>
                    <a:lnTo>
                      <a:pt x="252" y="36"/>
                    </a:lnTo>
                    <a:lnTo>
                      <a:pt x="249" y="36"/>
                    </a:lnTo>
                    <a:lnTo>
                      <a:pt x="252" y="36"/>
                    </a:lnTo>
                    <a:lnTo>
                      <a:pt x="249" y="36"/>
                    </a:lnTo>
                    <a:lnTo>
                      <a:pt x="249" y="38"/>
                    </a:lnTo>
                    <a:lnTo>
                      <a:pt x="252" y="38"/>
                    </a:lnTo>
                    <a:lnTo>
                      <a:pt x="252" y="36"/>
                    </a:lnTo>
                    <a:lnTo>
                      <a:pt x="252" y="38"/>
                    </a:lnTo>
                    <a:lnTo>
                      <a:pt x="252" y="40"/>
                    </a:lnTo>
                    <a:lnTo>
                      <a:pt x="249" y="40"/>
                    </a:lnTo>
                    <a:lnTo>
                      <a:pt x="249" y="38"/>
                    </a:lnTo>
                    <a:lnTo>
                      <a:pt x="249" y="36"/>
                    </a:lnTo>
                    <a:lnTo>
                      <a:pt x="247" y="36"/>
                    </a:lnTo>
                    <a:lnTo>
                      <a:pt x="249" y="36"/>
                    </a:lnTo>
                    <a:lnTo>
                      <a:pt x="252" y="36"/>
                    </a:lnTo>
                    <a:close/>
                    <a:moveTo>
                      <a:pt x="235" y="33"/>
                    </a:moveTo>
                    <a:lnTo>
                      <a:pt x="235" y="36"/>
                    </a:lnTo>
                    <a:lnTo>
                      <a:pt x="233" y="36"/>
                    </a:lnTo>
                    <a:lnTo>
                      <a:pt x="233" y="33"/>
                    </a:lnTo>
                    <a:lnTo>
                      <a:pt x="235" y="33"/>
                    </a:lnTo>
                    <a:close/>
                    <a:moveTo>
                      <a:pt x="240" y="28"/>
                    </a:moveTo>
                    <a:lnTo>
                      <a:pt x="240" y="26"/>
                    </a:lnTo>
                    <a:lnTo>
                      <a:pt x="240" y="28"/>
                    </a:lnTo>
                    <a:close/>
                    <a:moveTo>
                      <a:pt x="230" y="26"/>
                    </a:moveTo>
                    <a:lnTo>
                      <a:pt x="230" y="28"/>
                    </a:lnTo>
                    <a:lnTo>
                      <a:pt x="230" y="26"/>
                    </a:lnTo>
                    <a:lnTo>
                      <a:pt x="230" y="28"/>
                    </a:lnTo>
                    <a:lnTo>
                      <a:pt x="230" y="26"/>
                    </a:lnTo>
                    <a:lnTo>
                      <a:pt x="230" y="28"/>
                    </a:lnTo>
                    <a:lnTo>
                      <a:pt x="228" y="28"/>
                    </a:lnTo>
                    <a:lnTo>
                      <a:pt x="228" y="26"/>
                    </a:lnTo>
                    <a:lnTo>
                      <a:pt x="230" y="26"/>
                    </a:lnTo>
                    <a:close/>
                    <a:moveTo>
                      <a:pt x="242" y="26"/>
                    </a:moveTo>
                    <a:lnTo>
                      <a:pt x="240" y="26"/>
                    </a:lnTo>
                    <a:lnTo>
                      <a:pt x="242" y="26"/>
                    </a:lnTo>
                    <a:close/>
                    <a:moveTo>
                      <a:pt x="256" y="26"/>
                    </a:moveTo>
                    <a:lnTo>
                      <a:pt x="254" y="26"/>
                    </a:lnTo>
                    <a:lnTo>
                      <a:pt x="254" y="28"/>
                    </a:lnTo>
                    <a:lnTo>
                      <a:pt x="252" y="28"/>
                    </a:lnTo>
                    <a:lnTo>
                      <a:pt x="252" y="26"/>
                    </a:lnTo>
                    <a:lnTo>
                      <a:pt x="252" y="28"/>
                    </a:lnTo>
                    <a:lnTo>
                      <a:pt x="252" y="26"/>
                    </a:lnTo>
                    <a:lnTo>
                      <a:pt x="254" y="26"/>
                    </a:lnTo>
                    <a:lnTo>
                      <a:pt x="252" y="26"/>
                    </a:lnTo>
                    <a:lnTo>
                      <a:pt x="254" y="26"/>
                    </a:lnTo>
                    <a:lnTo>
                      <a:pt x="256" y="26"/>
                    </a:lnTo>
                    <a:close/>
                    <a:moveTo>
                      <a:pt x="240" y="24"/>
                    </a:moveTo>
                    <a:lnTo>
                      <a:pt x="240" y="26"/>
                    </a:lnTo>
                    <a:lnTo>
                      <a:pt x="237" y="26"/>
                    </a:lnTo>
                    <a:lnTo>
                      <a:pt x="237" y="24"/>
                    </a:lnTo>
                    <a:lnTo>
                      <a:pt x="240" y="24"/>
                    </a:lnTo>
                    <a:close/>
                    <a:moveTo>
                      <a:pt x="261" y="21"/>
                    </a:moveTo>
                    <a:lnTo>
                      <a:pt x="261" y="24"/>
                    </a:lnTo>
                    <a:lnTo>
                      <a:pt x="259" y="24"/>
                    </a:lnTo>
                    <a:lnTo>
                      <a:pt x="261" y="24"/>
                    </a:lnTo>
                    <a:lnTo>
                      <a:pt x="261" y="21"/>
                    </a:lnTo>
                    <a:close/>
                    <a:moveTo>
                      <a:pt x="249" y="21"/>
                    </a:moveTo>
                    <a:lnTo>
                      <a:pt x="247" y="21"/>
                    </a:lnTo>
                    <a:lnTo>
                      <a:pt x="249" y="21"/>
                    </a:lnTo>
                    <a:close/>
                    <a:moveTo>
                      <a:pt x="244" y="19"/>
                    </a:moveTo>
                    <a:lnTo>
                      <a:pt x="242" y="19"/>
                    </a:lnTo>
                    <a:lnTo>
                      <a:pt x="244" y="19"/>
                    </a:lnTo>
                    <a:lnTo>
                      <a:pt x="244" y="17"/>
                    </a:lnTo>
                    <a:lnTo>
                      <a:pt x="244" y="19"/>
                    </a:lnTo>
                    <a:close/>
                    <a:moveTo>
                      <a:pt x="254" y="12"/>
                    </a:moveTo>
                    <a:lnTo>
                      <a:pt x="254" y="14"/>
                    </a:lnTo>
                    <a:lnTo>
                      <a:pt x="252" y="14"/>
                    </a:lnTo>
                    <a:lnTo>
                      <a:pt x="254" y="14"/>
                    </a:lnTo>
                    <a:lnTo>
                      <a:pt x="252" y="14"/>
                    </a:lnTo>
                    <a:lnTo>
                      <a:pt x="254" y="12"/>
                    </a:lnTo>
                    <a:close/>
                    <a:moveTo>
                      <a:pt x="259" y="12"/>
                    </a:moveTo>
                    <a:lnTo>
                      <a:pt x="259" y="14"/>
                    </a:lnTo>
                    <a:lnTo>
                      <a:pt x="259" y="12"/>
                    </a:lnTo>
                    <a:lnTo>
                      <a:pt x="261" y="12"/>
                    </a:lnTo>
                    <a:lnTo>
                      <a:pt x="261" y="14"/>
                    </a:lnTo>
                    <a:lnTo>
                      <a:pt x="259" y="14"/>
                    </a:lnTo>
                    <a:lnTo>
                      <a:pt x="256" y="14"/>
                    </a:lnTo>
                    <a:lnTo>
                      <a:pt x="256" y="17"/>
                    </a:lnTo>
                    <a:lnTo>
                      <a:pt x="256" y="14"/>
                    </a:lnTo>
                    <a:lnTo>
                      <a:pt x="256" y="17"/>
                    </a:lnTo>
                    <a:lnTo>
                      <a:pt x="256" y="14"/>
                    </a:lnTo>
                    <a:lnTo>
                      <a:pt x="254" y="14"/>
                    </a:lnTo>
                    <a:lnTo>
                      <a:pt x="254" y="12"/>
                    </a:lnTo>
                    <a:lnTo>
                      <a:pt x="256" y="12"/>
                    </a:lnTo>
                    <a:lnTo>
                      <a:pt x="259" y="12"/>
                    </a:lnTo>
                    <a:close/>
                    <a:moveTo>
                      <a:pt x="252" y="7"/>
                    </a:moveTo>
                    <a:lnTo>
                      <a:pt x="254" y="7"/>
                    </a:lnTo>
                    <a:lnTo>
                      <a:pt x="252" y="7"/>
                    </a:lnTo>
                    <a:lnTo>
                      <a:pt x="254" y="7"/>
                    </a:lnTo>
                    <a:lnTo>
                      <a:pt x="252" y="7"/>
                    </a:lnTo>
                    <a:lnTo>
                      <a:pt x="254" y="7"/>
                    </a:lnTo>
                    <a:lnTo>
                      <a:pt x="254" y="9"/>
                    </a:lnTo>
                    <a:lnTo>
                      <a:pt x="254" y="7"/>
                    </a:lnTo>
                    <a:lnTo>
                      <a:pt x="252" y="7"/>
                    </a:lnTo>
                    <a:lnTo>
                      <a:pt x="254" y="7"/>
                    </a:lnTo>
                    <a:lnTo>
                      <a:pt x="254" y="9"/>
                    </a:lnTo>
                    <a:lnTo>
                      <a:pt x="254" y="12"/>
                    </a:lnTo>
                    <a:lnTo>
                      <a:pt x="252" y="12"/>
                    </a:lnTo>
                    <a:lnTo>
                      <a:pt x="252" y="9"/>
                    </a:lnTo>
                    <a:lnTo>
                      <a:pt x="252" y="12"/>
                    </a:lnTo>
                    <a:lnTo>
                      <a:pt x="252" y="14"/>
                    </a:lnTo>
                    <a:lnTo>
                      <a:pt x="252" y="12"/>
                    </a:lnTo>
                    <a:lnTo>
                      <a:pt x="249" y="14"/>
                    </a:lnTo>
                    <a:lnTo>
                      <a:pt x="252" y="14"/>
                    </a:lnTo>
                    <a:lnTo>
                      <a:pt x="254" y="14"/>
                    </a:lnTo>
                    <a:lnTo>
                      <a:pt x="252" y="14"/>
                    </a:lnTo>
                    <a:lnTo>
                      <a:pt x="252" y="17"/>
                    </a:lnTo>
                    <a:lnTo>
                      <a:pt x="252" y="19"/>
                    </a:lnTo>
                    <a:lnTo>
                      <a:pt x="249" y="19"/>
                    </a:lnTo>
                    <a:lnTo>
                      <a:pt x="247" y="19"/>
                    </a:lnTo>
                    <a:lnTo>
                      <a:pt x="247" y="17"/>
                    </a:lnTo>
                    <a:lnTo>
                      <a:pt x="247" y="19"/>
                    </a:lnTo>
                    <a:lnTo>
                      <a:pt x="247" y="17"/>
                    </a:lnTo>
                    <a:lnTo>
                      <a:pt x="247" y="14"/>
                    </a:lnTo>
                    <a:lnTo>
                      <a:pt x="247" y="17"/>
                    </a:lnTo>
                    <a:lnTo>
                      <a:pt x="247" y="14"/>
                    </a:lnTo>
                    <a:lnTo>
                      <a:pt x="247" y="12"/>
                    </a:lnTo>
                    <a:lnTo>
                      <a:pt x="247" y="9"/>
                    </a:lnTo>
                    <a:lnTo>
                      <a:pt x="247" y="12"/>
                    </a:lnTo>
                    <a:lnTo>
                      <a:pt x="249" y="12"/>
                    </a:lnTo>
                    <a:lnTo>
                      <a:pt x="249" y="14"/>
                    </a:lnTo>
                    <a:lnTo>
                      <a:pt x="249" y="12"/>
                    </a:lnTo>
                    <a:lnTo>
                      <a:pt x="247" y="12"/>
                    </a:lnTo>
                    <a:lnTo>
                      <a:pt x="249" y="12"/>
                    </a:lnTo>
                    <a:lnTo>
                      <a:pt x="247" y="12"/>
                    </a:lnTo>
                    <a:lnTo>
                      <a:pt x="249" y="12"/>
                    </a:lnTo>
                    <a:lnTo>
                      <a:pt x="249" y="9"/>
                    </a:lnTo>
                    <a:lnTo>
                      <a:pt x="249" y="7"/>
                    </a:lnTo>
                    <a:lnTo>
                      <a:pt x="252" y="7"/>
                    </a:lnTo>
                    <a:lnTo>
                      <a:pt x="249" y="7"/>
                    </a:lnTo>
                    <a:lnTo>
                      <a:pt x="252" y="7"/>
                    </a:lnTo>
                    <a:close/>
                    <a:moveTo>
                      <a:pt x="259" y="5"/>
                    </a:moveTo>
                    <a:lnTo>
                      <a:pt x="261" y="5"/>
                    </a:lnTo>
                    <a:lnTo>
                      <a:pt x="259" y="5"/>
                    </a:lnTo>
                    <a:lnTo>
                      <a:pt x="261" y="5"/>
                    </a:lnTo>
                    <a:lnTo>
                      <a:pt x="259" y="7"/>
                    </a:lnTo>
                    <a:lnTo>
                      <a:pt x="259" y="5"/>
                    </a:lnTo>
                    <a:close/>
                    <a:moveTo>
                      <a:pt x="256" y="0"/>
                    </a:moveTo>
                    <a:lnTo>
                      <a:pt x="256" y="2"/>
                    </a:lnTo>
                    <a:lnTo>
                      <a:pt x="259" y="2"/>
                    </a:lnTo>
                    <a:lnTo>
                      <a:pt x="259" y="0"/>
                    </a:lnTo>
                    <a:lnTo>
                      <a:pt x="259" y="2"/>
                    </a:lnTo>
                    <a:lnTo>
                      <a:pt x="259" y="0"/>
                    </a:lnTo>
                    <a:lnTo>
                      <a:pt x="259" y="2"/>
                    </a:lnTo>
                    <a:lnTo>
                      <a:pt x="259" y="0"/>
                    </a:lnTo>
                    <a:lnTo>
                      <a:pt x="259" y="2"/>
                    </a:lnTo>
                    <a:lnTo>
                      <a:pt x="261" y="2"/>
                    </a:lnTo>
                    <a:lnTo>
                      <a:pt x="259" y="2"/>
                    </a:lnTo>
                    <a:lnTo>
                      <a:pt x="261" y="2"/>
                    </a:lnTo>
                    <a:lnTo>
                      <a:pt x="259" y="2"/>
                    </a:lnTo>
                    <a:lnTo>
                      <a:pt x="261" y="2"/>
                    </a:lnTo>
                    <a:lnTo>
                      <a:pt x="261" y="5"/>
                    </a:lnTo>
                    <a:lnTo>
                      <a:pt x="259" y="5"/>
                    </a:lnTo>
                    <a:lnTo>
                      <a:pt x="259" y="2"/>
                    </a:lnTo>
                    <a:lnTo>
                      <a:pt x="259" y="5"/>
                    </a:lnTo>
                    <a:lnTo>
                      <a:pt x="259" y="7"/>
                    </a:lnTo>
                    <a:lnTo>
                      <a:pt x="256" y="7"/>
                    </a:lnTo>
                    <a:lnTo>
                      <a:pt x="256" y="9"/>
                    </a:lnTo>
                    <a:lnTo>
                      <a:pt x="259" y="9"/>
                    </a:lnTo>
                    <a:lnTo>
                      <a:pt x="256" y="9"/>
                    </a:lnTo>
                    <a:lnTo>
                      <a:pt x="254" y="9"/>
                    </a:lnTo>
                    <a:lnTo>
                      <a:pt x="254" y="7"/>
                    </a:lnTo>
                    <a:lnTo>
                      <a:pt x="254" y="9"/>
                    </a:lnTo>
                    <a:lnTo>
                      <a:pt x="254" y="7"/>
                    </a:lnTo>
                    <a:lnTo>
                      <a:pt x="254" y="5"/>
                    </a:lnTo>
                    <a:lnTo>
                      <a:pt x="254" y="2"/>
                    </a:lnTo>
                    <a:lnTo>
                      <a:pt x="256" y="2"/>
                    </a:lnTo>
                    <a:lnTo>
                      <a:pt x="254" y="2"/>
                    </a:lnTo>
                    <a:lnTo>
                      <a:pt x="256" y="2"/>
                    </a:lnTo>
                    <a:lnTo>
                      <a:pt x="256"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20" name="Freeform 57948">
                <a:extLst>
                  <a:ext uri="{FF2B5EF4-FFF2-40B4-BE49-F238E27FC236}">
                    <a16:creationId xmlns:a16="http://schemas.microsoft.com/office/drawing/2014/main" id="{D8B7926C-570F-4774-972B-12620EEB61F5}"/>
                  </a:ext>
                </a:extLst>
              </p:cNvPr>
              <p:cNvSpPr>
                <a:spLocks noEditPoints="1"/>
              </p:cNvSpPr>
              <p:nvPr/>
            </p:nvSpPr>
            <p:spPr bwMode="auto">
              <a:xfrm>
                <a:off x="2854640" y="3503905"/>
                <a:ext cx="553408" cy="1064690"/>
              </a:xfrm>
              <a:custGeom>
                <a:avLst/>
                <a:gdLst>
                  <a:gd name="T0" fmla="*/ 47 w 289"/>
                  <a:gd name="T1" fmla="*/ 553 h 556"/>
                  <a:gd name="T2" fmla="*/ 187 w 289"/>
                  <a:gd name="T3" fmla="*/ 520 h 556"/>
                  <a:gd name="T4" fmla="*/ 204 w 289"/>
                  <a:gd name="T5" fmla="*/ 518 h 556"/>
                  <a:gd name="T6" fmla="*/ 275 w 289"/>
                  <a:gd name="T7" fmla="*/ 482 h 556"/>
                  <a:gd name="T8" fmla="*/ 273 w 289"/>
                  <a:gd name="T9" fmla="*/ 480 h 556"/>
                  <a:gd name="T10" fmla="*/ 83 w 289"/>
                  <a:gd name="T11" fmla="*/ 466 h 556"/>
                  <a:gd name="T12" fmla="*/ 178 w 289"/>
                  <a:gd name="T13" fmla="*/ 463 h 556"/>
                  <a:gd name="T14" fmla="*/ 76 w 289"/>
                  <a:gd name="T15" fmla="*/ 461 h 556"/>
                  <a:gd name="T16" fmla="*/ 123 w 289"/>
                  <a:gd name="T17" fmla="*/ 390 h 556"/>
                  <a:gd name="T18" fmla="*/ 66 w 289"/>
                  <a:gd name="T19" fmla="*/ 337 h 556"/>
                  <a:gd name="T20" fmla="*/ 69 w 289"/>
                  <a:gd name="T21" fmla="*/ 335 h 556"/>
                  <a:gd name="T22" fmla="*/ 71 w 289"/>
                  <a:gd name="T23" fmla="*/ 328 h 556"/>
                  <a:gd name="T24" fmla="*/ 100 w 289"/>
                  <a:gd name="T25" fmla="*/ 323 h 556"/>
                  <a:gd name="T26" fmla="*/ 116 w 289"/>
                  <a:gd name="T27" fmla="*/ 314 h 556"/>
                  <a:gd name="T28" fmla="*/ 199 w 289"/>
                  <a:gd name="T29" fmla="*/ 273 h 556"/>
                  <a:gd name="T30" fmla="*/ 66 w 289"/>
                  <a:gd name="T31" fmla="*/ 271 h 556"/>
                  <a:gd name="T32" fmla="*/ 57 w 289"/>
                  <a:gd name="T33" fmla="*/ 266 h 556"/>
                  <a:gd name="T34" fmla="*/ 74 w 289"/>
                  <a:gd name="T35" fmla="*/ 261 h 556"/>
                  <a:gd name="T36" fmla="*/ 78 w 289"/>
                  <a:gd name="T37" fmla="*/ 259 h 556"/>
                  <a:gd name="T38" fmla="*/ 85 w 289"/>
                  <a:gd name="T39" fmla="*/ 259 h 556"/>
                  <a:gd name="T40" fmla="*/ 102 w 289"/>
                  <a:gd name="T41" fmla="*/ 257 h 556"/>
                  <a:gd name="T42" fmla="*/ 147 w 289"/>
                  <a:gd name="T43" fmla="*/ 252 h 556"/>
                  <a:gd name="T44" fmla="*/ 71 w 289"/>
                  <a:gd name="T45" fmla="*/ 247 h 556"/>
                  <a:gd name="T46" fmla="*/ 71 w 289"/>
                  <a:gd name="T47" fmla="*/ 247 h 556"/>
                  <a:gd name="T48" fmla="*/ 71 w 289"/>
                  <a:gd name="T49" fmla="*/ 245 h 556"/>
                  <a:gd name="T50" fmla="*/ 45 w 289"/>
                  <a:gd name="T51" fmla="*/ 240 h 556"/>
                  <a:gd name="T52" fmla="*/ 50 w 289"/>
                  <a:gd name="T53" fmla="*/ 238 h 556"/>
                  <a:gd name="T54" fmla="*/ 71 w 289"/>
                  <a:gd name="T55" fmla="*/ 230 h 556"/>
                  <a:gd name="T56" fmla="*/ 74 w 289"/>
                  <a:gd name="T57" fmla="*/ 228 h 556"/>
                  <a:gd name="T58" fmla="*/ 40 w 289"/>
                  <a:gd name="T59" fmla="*/ 219 h 556"/>
                  <a:gd name="T60" fmla="*/ 47 w 289"/>
                  <a:gd name="T61" fmla="*/ 211 h 556"/>
                  <a:gd name="T62" fmla="*/ 59 w 289"/>
                  <a:gd name="T63" fmla="*/ 209 h 556"/>
                  <a:gd name="T64" fmla="*/ 17 w 289"/>
                  <a:gd name="T65" fmla="*/ 195 h 556"/>
                  <a:gd name="T66" fmla="*/ 71 w 289"/>
                  <a:gd name="T67" fmla="*/ 185 h 556"/>
                  <a:gd name="T68" fmla="*/ 17 w 289"/>
                  <a:gd name="T69" fmla="*/ 183 h 556"/>
                  <a:gd name="T70" fmla="*/ 36 w 289"/>
                  <a:gd name="T71" fmla="*/ 178 h 556"/>
                  <a:gd name="T72" fmla="*/ 2 w 289"/>
                  <a:gd name="T73" fmla="*/ 176 h 556"/>
                  <a:gd name="T74" fmla="*/ 40 w 289"/>
                  <a:gd name="T75" fmla="*/ 171 h 556"/>
                  <a:gd name="T76" fmla="*/ 21 w 289"/>
                  <a:gd name="T77" fmla="*/ 169 h 556"/>
                  <a:gd name="T78" fmla="*/ 2 w 289"/>
                  <a:gd name="T79" fmla="*/ 166 h 556"/>
                  <a:gd name="T80" fmla="*/ 21 w 289"/>
                  <a:gd name="T81" fmla="*/ 162 h 556"/>
                  <a:gd name="T82" fmla="*/ 17 w 289"/>
                  <a:gd name="T83" fmla="*/ 162 h 556"/>
                  <a:gd name="T84" fmla="*/ 31 w 289"/>
                  <a:gd name="T85" fmla="*/ 159 h 556"/>
                  <a:gd name="T86" fmla="*/ 33 w 289"/>
                  <a:gd name="T87" fmla="*/ 159 h 556"/>
                  <a:gd name="T88" fmla="*/ 76 w 289"/>
                  <a:gd name="T89" fmla="*/ 152 h 556"/>
                  <a:gd name="T90" fmla="*/ 21 w 289"/>
                  <a:gd name="T91" fmla="*/ 142 h 556"/>
                  <a:gd name="T92" fmla="*/ 5 w 289"/>
                  <a:gd name="T93" fmla="*/ 138 h 556"/>
                  <a:gd name="T94" fmla="*/ 85 w 289"/>
                  <a:gd name="T95" fmla="*/ 135 h 556"/>
                  <a:gd name="T96" fmla="*/ 154 w 289"/>
                  <a:gd name="T97" fmla="*/ 97 h 556"/>
                  <a:gd name="T98" fmla="*/ 159 w 289"/>
                  <a:gd name="T99" fmla="*/ 90 h 556"/>
                  <a:gd name="T100" fmla="*/ 199 w 289"/>
                  <a:gd name="T101" fmla="*/ 71 h 556"/>
                  <a:gd name="T102" fmla="*/ 211 w 289"/>
                  <a:gd name="T103" fmla="*/ 55 h 556"/>
                  <a:gd name="T104" fmla="*/ 211 w 289"/>
                  <a:gd name="T105" fmla="*/ 36 h 556"/>
                  <a:gd name="T106" fmla="*/ 228 w 289"/>
                  <a:gd name="T107" fmla="*/ 28 h 556"/>
                  <a:gd name="T108" fmla="*/ 225 w 289"/>
                  <a:gd name="T109" fmla="*/ 26 h 556"/>
                  <a:gd name="T110" fmla="*/ 218 w 289"/>
                  <a:gd name="T111" fmla="*/ 19 h 556"/>
                  <a:gd name="T112" fmla="*/ 230 w 289"/>
                  <a:gd name="T113"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9" h="556">
                    <a:moveTo>
                      <a:pt x="47" y="556"/>
                    </a:moveTo>
                    <a:lnTo>
                      <a:pt x="45" y="556"/>
                    </a:lnTo>
                    <a:lnTo>
                      <a:pt x="47" y="556"/>
                    </a:lnTo>
                    <a:close/>
                    <a:moveTo>
                      <a:pt x="47" y="553"/>
                    </a:moveTo>
                    <a:lnTo>
                      <a:pt x="45" y="553"/>
                    </a:lnTo>
                    <a:lnTo>
                      <a:pt x="47" y="553"/>
                    </a:lnTo>
                    <a:close/>
                    <a:moveTo>
                      <a:pt x="47" y="553"/>
                    </a:moveTo>
                    <a:lnTo>
                      <a:pt x="45" y="553"/>
                    </a:lnTo>
                    <a:lnTo>
                      <a:pt x="47" y="553"/>
                    </a:lnTo>
                    <a:close/>
                    <a:moveTo>
                      <a:pt x="187" y="520"/>
                    </a:moveTo>
                    <a:lnTo>
                      <a:pt x="187" y="518"/>
                    </a:lnTo>
                    <a:lnTo>
                      <a:pt x="187" y="520"/>
                    </a:lnTo>
                    <a:close/>
                    <a:moveTo>
                      <a:pt x="204" y="518"/>
                    </a:moveTo>
                    <a:lnTo>
                      <a:pt x="204" y="515"/>
                    </a:lnTo>
                    <a:lnTo>
                      <a:pt x="204" y="518"/>
                    </a:lnTo>
                    <a:close/>
                    <a:moveTo>
                      <a:pt x="204" y="518"/>
                    </a:moveTo>
                    <a:lnTo>
                      <a:pt x="204" y="515"/>
                    </a:lnTo>
                    <a:lnTo>
                      <a:pt x="204" y="518"/>
                    </a:lnTo>
                    <a:close/>
                    <a:moveTo>
                      <a:pt x="157" y="494"/>
                    </a:moveTo>
                    <a:lnTo>
                      <a:pt x="154" y="494"/>
                    </a:lnTo>
                    <a:lnTo>
                      <a:pt x="154" y="492"/>
                    </a:lnTo>
                    <a:lnTo>
                      <a:pt x="157" y="494"/>
                    </a:lnTo>
                    <a:close/>
                    <a:moveTo>
                      <a:pt x="275" y="485"/>
                    </a:moveTo>
                    <a:lnTo>
                      <a:pt x="275" y="482"/>
                    </a:lnTo>
                    <a:lnTo>
                      <a:pt x="275" y="485"/>
                    </a:lnTo>
                    <a:close/>
                    <a:moveTo>
                      <a:pt x="273" y="480"/>
                    </a:moveTo>
                    <a:lnTo>
                      <a:pt x="273" y="477"/>
                    </a:lnTo>
                    <a:lnTo>
                      <a:pt x="273" y="480"/>
                    </a:lnTo>
                    <a:close/>
                    <a:moveTo>
                      <a:pt x="273" y="477"/>
                    </a:moveTo>
                    <a:lnTo>
                      <a:pt x="273" y="480"/>
                    </a:lnTo>
                    <a:lnTo>
                      <a:pt x="273" y="477"/>
                    </a:lnTo>
                    <a:close/>
                    <a:moveTo>
                      <a:pt x="111" y="475"/>
                    </a:moveTo>
                    <a:lnTo>
                      <a:pt x="111" y="477"/>
                    </a:lnTo>
                    <a:lnTo>
                      <a:pt x="111" y="475"/>
                    </a:lnTo>
                    <a:close/>
                    <a:moveTo>
                      <a:pt x="85" y="466"/>
                    </a:moveTo>
                    <a:lnTo>
                      <a:pt x="83" y="466"/>
                    </a:lnTo>
                    <a:lnTo>
                      <a:pt x="85" y="466"/>
                    </a:lnTo>
                    <a:close/>
                    <a:moveTo>
                      <a:pt x="289" y="466"/>
                    </a:moveTo>
                    <a:lnTo>
                      <a:pt x="289" y="463"/>
                    </a:lnTo>
                    <a:lnTo>
                      <a:pt x="289" y="466"/>
                    </a:lnTo>
                    <a:close/>
                    <a:moveTo>
                      <a:pt x="178" y="466"/>
                    </a:moveTo>
                    <a:lnTo>
                      <a:pt x="178" y="463"/>
                    </a:lnTo>
                    <a:lnTo>
                      <a:pt x="178" y="466"/>
                    </a:lnTo>
                    <a:close/>
                    <a:moveTo>
                      <a:pt x="78" y="461"/>
                    </a:moveTo>
                    <a:lnTo>
                      <a:pt x="76" y="461"/>
                    </a:lnTo>
                    <a:lnTo>
                      <a:pt x="78" y="461"/>
                    </a:lnTo>
                    <a:close/>
                    <a:moveTo>
                      <a:pt x="78" y="461"/>
                    </a:moveTo>
                    <a:lnTo>
                      <a:pt x="76" y="461"/>
                    </a:lnTo>
                    <a:lnTo>
                      <a:pt x="78" y="461"/>
                    </a:lnTo>
                    <a:close/>
                    <a:moveTo>
                      <a:pt x="121" y="409"/>
                    </a:moveTo>
                    <a:lnTo>
                      <a:pt x="121" y="411"/>
                    </a:lnTo>
                    <a:lnTo>
                      <a:pt x="121" y="409"/>
                    </a:lnTo>
                    <a:close/>
                    <a:moveTo>
                      <a:pt x="121" y="390"/>
                    </a:moveTo>
                    <a:lnTo>
                      <a:pt x="123" y="390"/>
                    </a:lnTo>
                    <a:lnTo>
                      <a:pt x="121" y="390"/>
                    </a:lnTo>
                    <a:close/>
                    <a:moveTo>
                      <a:pt x="55" y="352"/>
                    </a:moveTo>
                    <a:lnTo>
                      <a:pt x="55" y="354"/>
                    </a:lnTo>
                    <a:lnTo>
                      <a:pt x="55" y="352"/>
                    </a:lnTo>
                    <a:close/>
                    <a:moveTo>
                      <a:pt x="69" y="337"/>
                    </a:moveTo>
                    <a:lnTo>
                      <a:pt x="66" y="337"/>
                    </a:lnTo>
                    <a:lnTo>
                      <a:pt x="69" y="337"/>
                    </a:lnTo>
                    <a:close/>
                    <a:moveTo>
                      <a:pt x="71" y="335"/>
                    </a:moveTo>
                    <a:lnTo>
                      <a:pt x="69" y="335"/>
                    </a:lnTo>
                    <a:lnTo>
                      <a:pt x="71" y="335"/>
                    </a:lnTo>
                    <a:close/>
                    <a:moveTo>
                      <a:pt x="69" y="337"/>
                    </a:moveTo>
                    <a:lnTo>
                      <a:pt x="69" y="335"/>
                    </a:lnTo>
                    <a:lnTo>
                      <a:pt x="69" y="337"/>
                    </a:lnTo>
                    <a:close/>
                    <a:moveTo>
                      <a:pt x="69" y="330"/>
                    </a:moveTo>
                    <a:lnTo>
                      <a:pt x="69" y="333"/>
                    </a:lnTo>
                    <a:lnTo>
                      <a:pt x="69" y="330"/>
                    </a:lnTo>
                    <a:close/>
                    <a:moveTo>
                      <a:pt x="71" y="330"/>
                    </a:moveTo>
                    <a:lnTo>
                      <a:pt x="71" y="328"/>
                    </a:lnTo>
                    <a:lnTo>
                      <a:pt x="71" y="330"/>
                    </a:lnTo>
                    <a:close/>
                    <a:moveTo>
                      <a:pt x="71" y="328"/>
                    </a:moveTo>
                    <a:lnTo>
                      <a:pt x="71" y="330"/>
                    </a:lnTo>
                    <a:lnTo>
                      <a:pt x="71" y="328"/>
                    </a:lnTo>
                    <a:close/>
                    <a:moveTo>
                      <a:pt x="100" y="321"/>
                    </a:moveTo>
                    <a:lnTo>
                      <a:pt x="100" y="323"/>
                    </a:lnTo>
                    <a:lnTo>
                      <a:pt x="100" y="321"/>
                    </a:lnTo>
                    <a:close/>
                    <a:moveTo>
                      <a:pt x="116" y="314"/>
                    </a:moveTo>
                    <a:lnTo>
                      <a:pt x="116" y="316"/>
                    </a:lnTo>
                    <a:lnTo>
                      <a:pt x="116" y="314"/>
                    </a:lnTo>
                    <a:close/>
                    <a:moveTo>
                      <a:pt x="114" y="314"/>
                    </a:moveTo>
                    <a:lnTo>
                      <a:pt x="116" y="314"/>
                    </a:lnTo>
                    <a:lnTo>
                      <a:pt x="114" y="314"/>
                    </a:lnTo>
                    <a:close/>
                    <a:moveTo>
                      <a:pt x="202" y="273"/>
                    </a:moveTo>
                    <a:lnTo>
                      <a:pt x="199" y="273"/>
                    </a:lnTo>
                    <a:lnTo>
                      <a:pt x="202" y="273"/>
                    </a:lnTo>
                    <a:close/>
                    <a:moveTo>
                      <a:pt x="202" y="273"/>
                    </a:moveTo>
                    <a:lnTo>
                      <a:pt x="199" y="273"/>
                    </a:lnTo>
                    <a:lnTo>
                      <a:pt x="202" y="273"/>
                    </a:lnTo>
                    <a:close/>
                    <a:moveTo>
                      <a:pt x="95" y="273"/>
                    </a:moveTo>
                    <a:lnTo>
                      <a:pt x="95" y="271"/>
                    </a:lnTo>
                    <a:lnTo>
                      <a:pt x="95" y="273"/>
                    </a:lnTo>
                    <a:close/>
                    <a:moveTo>
                      <a:pt x="66" y="273"/>
                    </a:moveTo>
                    <a:lnTo>
                      <a:pt x="66" y="271"/>
                    </a:lnTo>
                    <a:lnTo>
                      <a:pt x="66" y="273"/>
                    </a:lnTo>
                    <a:close/>
                    <a:moveTo>
                      <a:pt x="40" y="268"/>
                    </a:moveTo>
                    <a:lnTo>
                      <a:pt x="40" y="271"/>
                    </a:lnTo>
                    <a:lnTo>
                      <a:pt x="40" y="268"/>
                    </a:lnTo>
                    <a:close/>
                    <a:moveTo>
                      <a:pt x="57" y="264"/>
                    </a:moveTo>
                    <a:lnTo>
                      <a:pt x="57" y="266"/>
                    </a:lnTo>
                    <a:lnTo>
                      <a:pt x="57" y="264"/>
                    </a:lnTo>
                    <a:close/>
                    <a:moveTo>
                      <a:pt x="57" y="264"/>
                    </a:moveTo>
                    <a:lnTo>
                      <a:pt x="55" y="264"/>
                    </a:lnTo>
                    <a:lnTo>
                      <a:pt x="57" y="264"/>
                    </a:lnTo>
                    <a:close/>
                    <a:moveTo>
                      <a:pt x="76" y="261"/>
                    </a:moveTo>
                    <a:lnTo>
                      <a:pt x="74" y="261"/>
                    </a:lnTo>
                    <a:lnTo>
                      <a:pt x="76" y="261"/>
                    </a:lnTo>
                    <a:close/>
                    <a:moveTo>
                      <a:pt x="59" y="264"/>
                    </a:moveTo>
                    <a:lnTo>
                      <a:pt x="59" y="261"/>
                    </a:lnTo>
                    <a:lnTo>
                      <a:pt x="59" y="264"/>
                    </a:lnTo>
                    <a:close/>
                    <a:moveTo>
                      <a:pt x="78" y="261"/>
                    </a:moveTo>
                    <a:lnTo>
                      <a:pt x="78" y="259"/>
                    </a:lnTo>
                    <a:lnTo>
                      <a:pt x="78" y="261"/>
                    </a:lnTo>
                    <a:close/>
                    <a:moveTo>
                      <a:pt x="85" y="259"/>
                    </a:moveTo>
                    <a:lnTo>
                      <a:pt x="83" y="259"/>
                    </a:lnTo>
                    <a:lnTo>
                      <a:pt x="83" y="257"/>
                    </a:lnTo>
                    <a:lnTo>
                      <a:pt x="85" y="257"/>
                    </a:lnTo>
                    <a:lnTo>
                      <a:pt x="85" y="259"/>
                    </a:lnTo>
                    <a:close/>
                    <a:moveTo>
                      <a:pt x="83" y="257"/>
                    </a:moveTo>
                    <a:lnTo>
                      <a:pt x="83" y="259"/>
                    </a:lnTo>
                    <a:lnTo>
                      <a:pt x="83" y="257"/>
                    </a:lnTo>
                    <a:close/>
                    <a:moveTo>
                      <a:pt x="102" y="257"/>
                    </a:moveTo>
                    <a:lnTo>
                      <a:pt x="100" y="257"/>
                    </a:lnTo>
                    <a:lnTo>
                      <a:pt x="102" y="257"/>
                    </a:lnTo>
                    <a:close/>
                    <a:moveTo>
                      <a:pt x="71" y="254"/>
                    </a:moveTo>
                    <a:lnTo>
                      <a:pt x="69" y="254"/>
                    </a:lnTo>
                    <a:lnTo>
                      <a:pt x="71" y="254"/>
                    </a:lnTo>
                    <a:lnTo>
                      <a:pt x="69" y="254"/>
                    </a:lnTo>
                    <a:lnTo>
                      <a:pt x="71" y="254"/>
                    </a:lnTo>
                    <a:close/>
                    <a:moveTo>
                      <a:pt x="147" y="252"/>
                    </a:moveTo>
                    <a:lnTo>
                      <a:pt x="145" y="252"/>
                    </a:lnTo>
                    <a:lnTo>
                      <a:pt x="147" y="252"/>
                    </a:lnTo>
                    <a:close/>
                    <a:moveTo>
                      <a:pt x="69" y="249"/>
                    </a:moveTo>
                    <a:lnTo>
                      <a:pt x="69" y="247"/>
                    </a:lnTo>
                    <a:lnTo>
                      <a:pt x="69" y="249"/>
                    </a:lnTo>
                    <a:close/>
                    <a:moveTo>
                      <a:pt x="71" y="247"/>
                    </a:moveTo>
                    <a:lnTo>
                      <a:pt x="69" y="247"/>
                    </a:lnTo>
                    <a:lnTo>
                      <a:pt x="71" y="245"/>
                    </a:lnTo>
                    <a:lnTo>
                      <a:pt x="71" y="247"/>
                    </a:lnTo>
                    <a:close/>
                    <a:moveTo>
                      <a:pt x="71" y="247"/>
                    </a:moveTo>
                    <a:lnTo>
                      <a:pt x="71" y="245"/>
                    </a:lnTo>
                    <a:lnTo>
                      <a:pt x="71" y="247"/>
                    </a:lnTo>
                    <a:close/>
                    <a:moveTo>
                      <a:pt x="66" y="242"/>
                    </a:moveTo>
                    <a:lnTo>
                      <a:pt x="66" y="245"/>
                    </a:lnTo>
                    <a:lnTo>
                      <a:pt x="66" y="242"/>
                    </a:lnTo>
                    <a:close/>
                    <a:moveTo>
                      <a:pt x="71" y="245"/>
                    </a:moveTo>
                    <a:lnTo>
                      <a:pt x="71" y="242"/>
                    </a:lnTo>
                    <a:lnTo>
                      <a:pt x="71" y="245"/>
                    </a:lnTo>
                    <a:close/>
                    <a:moveTo>
                      <a:pt x="66" y="242"/>
                    </a:moveTo>
                    <a:lnTo>
                      <a:pt x="66" y="240"/>
                    </a:lnTo>
                    <a:lnTo>
                      <a:pt x="66" y="242"/>
                    </a:lnTo>
                    <a:close/>
                    <a:moveTo>
                      <a:pt x="45" y="240"/>
                    </a:moveTo>
                    <a:lnTo>
                      <a:pt x="45" y="238"/>
                    </a:lnTo>
                    <a:lnTo>
                      <a:pt x="45" y="240"/>
                    </a:lnTo>
                    <a:close/>
                    <a:moveTo>
                      <a:pt x="59" y="238"/>
                    </a:moveTo>
                    <a:lnTo>
                      <a:pt x="57" y="238"/>
                    </a:lnTo>
                    <a:lnTo>
                      <a:pt x="59" y="238"/>
                    </a:lnTo>
                    <a:close/>
                    <a:moveTo>
                      <a:pt x="50" y="238"/>
                    </a:moveTo>
                    <a:lnTo>
                      <a:pt x="47" y="238"/>
                    </a:lnTo>
                    <a:lnTo>
                      <a:pt x="50" y="238"/>
                    </a:lnTo>
                    <a:close/>
                    <a:moveTo>
                      <a:pt x="43" y="235"/>
                    </a:moveTo>
                    <a:lnTo>
                      <a:pt x="40" y="235"/>
                    </a:lnTo>
                    <a:lnTo>
                      <a:pt x="43" y="235"/>
                    </a:lnTo>
                    <a:close/>
                    <a:moveTo>
                      <a:pt x="71" y="230"/>
                    </a:moveTo>
                    <a:lnTo>
                      <a:pt x="69" y="230"/>
                    </a:lnTo>
                    <a:lnTo>
                      <a:pt x="71" y="230"/>
                    </a:lnTo>
                    <a:close/>
                    <a:moveTo>
                      <a:pt x="74" y="228"/>
                    </a:moveTo>
                    <a:lnTo>
                      <a:pt x="74" y="230"/>
                    </a:lnTo>
                    <a:lnTo>
                      <a:pt x="74" y="228"/>
                    </a:lnTo>
                    <a:close/>
                    <a:moveTo>
                      <a:pt x="74" y="228"/>
                    </a:moveTo>
                    <a:lnTo>
                      <a:pt x="74" y="230"/>
                    </a:lnTo>
                    <a:lnTo>
                      <a:pt x="74" y="228"/>
                    </a:lnTo>
                    <a:close/>
                    <a:moveTo>
                      <a:pt x="76" y="228"/>
                    </a:moveTo>
                    <a:lnTo>
                      <a:pt x="74" y="228"/>
                    </a:lnTo>
                    <a:lnTo>
                      <a:pt x="76" y="228"/>
                    </a:lnTo>
                    <a:close/>
                    <a:moveTo>
                      <a:pt x="40" y="219"/>
                    </a:moveTo>
                    <a:lnTo>
                      <a:pt x="38" y="219"/>
                    </a:lnTo>
                    <a:lnTo>
                      <a:pt x="40" y="219"/>
                    </a:lnTo>
                    <a:close/>
                    <a:moveTo>
                      <a:pt x="5" y="211"/>
                    </a:moveTo>
                    <a:lnTo>
                      <a:pt x="2" y="211"/>
                    </a:lnTo>
                    <a:lnTo>
                      <a:pt x="5" y="211"/>
                    </a:lnTo>
                    <a:close/>
                    <a:moveTo>
                      <a:pt x="47" y="211"/>
                    </a:moveTo>
                    <a:lnTo>
                      <a:pt x="47" y="209"/>
                    </a:lnTo>
                    <a:lnTo>
                      <a:pt x="47" y="211"/>
                    </a:lnTo>
                    <a:close/>
                    <a:moveTo>
                      <a:pt x="7" y="209"/>
                    </a:moveTo>
                    <a:lnTo>
                      <a:pt x="5" y="209"/>
                    </a:lnTo>
                    <a:lnTo>
                      <a:pt x="7" y="209"/>
                    </a:lnTo>
                    <a:close/>
                    <a:moveTo>
                      <a:pt x="59" y="209"/>
                    </a:moveTo>
                    <a:lnTo>
                      <a:pt x="59" y="207"/>
                    </a:lnTo>
                    <a:lnTo>
                      <a:pt x="59" y="209"/>
                    </a:lnTo>
                    <a:close/>
                    <a:moveTo>
                      <a:pt x="17" y="200"/>
                    </a:moveTo>
                    <a:lnTo>
                      <a:pt x="17" y="197"/>
                    </a:lnTo>
                    <a:lnTo>
                      <a:pt x="17" y="200"/>
                    </a:lnTo>
                    <a:close/>
                    <a:moveTo>
                      <a:pt x="17" y="195"/>
                    </a:moveTo>
                    <a:lnTo>
                      <a:pt x="14" y="195"/>
                    </a:lnTo>
                    <a:lnTo>
                      <a:pt x="17" y="195"/>
                    </a:lnTo>
                    <a:close/>
                    <a:moveTo>
                      <a:pt x="71" y="190"/>
                    </a:moveTo>
                    <a:lnTo>
                      <a:pt x="71" y="188"/>
                    </a:lnTo>
                    <a:lnTo>
                      <a:pt x="71" y="190"/>
                    </a:lnTo>
                    <a:close/>
                    <a:moveTo>
                      <a:pt x="71" y="185"/>
                    </a:moveTo>
                    <a:lnTo>
                      <a:pt x="69" y="185"/>
                    </a:lnTo>
                    <a:lnTo>
                      <a:pt x="71" y="185"/>
                    </a:lnTo>
                    <a:close/>
                    <a:moveTo>
                      <a:pt x="40" y="185"/>
                    </a:moveTo>
                    <a:lnTo>
                      <a:pt x="40" y="183"/>
                    </a:lnTo>
                    <a:lnTo>
                      <a:pt x="40" y="185"/>
                    </a:lnTo>
                    <a:close/>
                    <a:moveTo>
                      <a:pt x="17" y="183"/>
                    </a:moveTo>
                    <a:lnTo>
                      <a:pt x="14" y="183"/>
                    </a:lnTo>
                    <a:lnTo>
                      <a:pt x="17" y="183"/>
                    </a:lnTo>
                    <a:close/>
                    <a:moveTo>
                      <a:pt x="19" y="178"/>
                    </a:moveTo>
                    <a:lnTo>
                      <a:pt x="19" y="181"/>
                    </a:lnTo>
                    <a:lnTo>
                      <a:pt x="19" y="178"/>
                    </a:lnTo>
                    <a:close/>
                    <a:moveTo>
                      <a:pt x="36" y="178"/>
                    </a:moveTo>
                    <a:lnTo>
                      <a:pt x="36" y="181"/>
                    </a:lnTo>
                    <a:lnTo>
                      <a:pt x="36" y="178"/>
                    </a:lnTo>
                    <a:close/>
                    <a:moveTo>
                      <a:pt x="38" y="181"/>
                    </a:moveTo>
                    <a:lnTo>
                      <a:pt x="38" y="178"/>
                    </a:lnTo>
                    <a:lnTo>
                      <a:pt x="38" y="181"/>
                    </a:lnTo>
                    <a:close/>
                    <a:moveTo>
                      <a:pt x="2" y="176"/>
                    </a:moveTo>
                    <a:lnTo>
                      <a:pt x="0" y="176"/>
                    </a:lnTo>
                    <a:lnTo>
                      <a:pt x="2" y="176"/>
                    </a:lnTo>
                    <a:close/>
                    <a:moveTo>
                      <a:pt x="40" y="173"/>
                    </a:moveTo>
                    <a:lnTo>
                      <a:pt x="40" y="171"/>
                    </a:lnTo>
                    <a:lnTo>
                      <a:pt x="40" y="173"/>
                    </a:lnTo>
                    <a:close/>
                    <a:moveTo>
                      <a:pt x="40" y="171"/>
                    </a:moveTo>
                    <a:lnTo>
                      <a:pt x="38" y="171"/>
                    </a:lnTo>
                    <a:lnTo>
                      <a:pt x="40" y="171"/>
                    </a:lnTo>
                    <a:close/>
                    <a:moveTo>
                      <a:pt x="12" y="169"/>
                    </a:moveTo>
                    <a:lnTo>
                      <a:pt x="9" y="169"/>
                    </a:lnTo>
                    <a:lnTo>
                      <a:pt x="12" y="169"/>
                    </a:lnTo>
                    <a:close/>
                    <a:moveTo>
                      <a:pt x="21" y="169"/>
                    </a:moveTo>
                    <a:lnTo>
                      <a:pt x="19" y="169"/>
                    </a:lnTo>
                    <a:lnTo>
                      <a:pt x="21" y="169"/>
                    </a:lnTo>
                    <a:close/>
                    <a:moveTo>
                      <a:pt x="21" y="166"/>
                    </a:moveTo>
                    <a:lnTo>
                      <a:pt x="21" y="169"/>
                    </a:lnTo>
                    <a:lnTo>
                      <a:pt x="21" y="166"/>
                    </a:lnTo>
                    <a:close/>
                    <a:moveTo>
                      <a:pt x="2" y="166"/>
                    </a:moveTo>
                    <a:lnTo>
                      <a:pt x="0" y="166"/>
                    </a:lnTo>
                    <a:lnTo>
                      <a:pt x="2" y="166"/>
                    </a:lnTo>
                    <a:close/>
                    <a:moveTo>
                      <a:pt x="21" y="164"/>
                    </a:moveTo>
                    <a:lnTo>
                      <a:pt x="21" y="166"/>
                    </a:lnTo>
                    <a:lnTo>
                      <a:pt x="21" y="164"/>
                    </a:lnTo>
                    <a:close/>
                    <a:moveTo>
                      <a:pt x="21" y="162"/>
                    </a:moveTo>
                    <a:lnTo>
                      <a:pt x="21" y="164"/>
                    </a:lnTo>
                    <a:lnTo>
                      <a:pt x="21" y="162"/>
                    </a:lnTo>
                    <a:close/>
                    <a:moveTo>
                      <a:pt x="21" y="164"/>
                    </a:moveTo>
                    <a:lnTo>
                      <a:pt x="21" y="162"/>
                    </a:lnTo>
                    <a:lnTo>
                      <a:pt x="21" y="164"/>
                    </a:lnTo>
                    <a:close/>
                    <a:moveTo>
                      <a:pt x="17" y="162"/>
                    </a:moveTo>
                    <a:lnTo>
                      <a:pt x="14" y="162"/>
                    </a:lnTo>
                    <a:lnTo>
                      <a:pt x="17" y="162"/>
                    </a:lnTo>
                    <a:close/>
                    <a:moveTo>
                      <a:pt x="71" y="162"/>
                    </a:moveTo>
                    <a:lnTo>
                      <a:pt x="71" y="159"/>
                    </a:lnTo>
                    <a:lnTo>
                      <a:pt x="71" y="162"/>
                    </a:lnTo>
                    <a:close/>
                    <a:moveTo>
                      <a:pt x="31" y="159"/>
                    </a:moveTo>
                    <a:lnTo>
                      <a:pt x="31" y="162"/>
                    </a:lnTo>
                    <a:lnTo>
                      <a:pt x="31" y="159"/>
                    </a:lnTo>
                    <a:close/>
                    <a:moveTo>
                      <a:pt x="126" y="159"/>
                    </a:moveTo>
                    <a:lnTo>
                      <a:pt x="123" y="159"/>
                    </a:lnTo>
                    <a:lnTo>
                      <a:pt x="126" y="159"/>
                    </a:lnTo>
                    <a:close/>
                    <a:moveTo>
                      <a:pt x="33" y="159"/>
                    </a:moveTo>
                    <a:lnTo>
                      <a:pt x="33" y="157"/>
                    </a:lnTo>
                    <a:lnTo>
                      <a:pt x="33" y="159"/>
                    </a:lnTo>
                    <a:close/>
                    <a:moveTo>
                      <a:pt x="36" y="157"/>
                    </a:moveTo>
                    <a:lnTo>
                      <a:pt x="36" y="154"/>
                    </a:lnTo>
                    <a:lnTo>
                      <a:pt x="36" y="157"/>
                    </a:lnTo>
                    <a:close/>
                    <a:moveTo>
                      <a:pt x="76" y="152"/>
                    </a:moveTo>
                    <a:lnTo>
                      <a:pt x="74" y="152"/>
                    </a:lnTo>
                    <a:lnTo>
                      <a:pt x="76" y="152"/>
                    </a:lnTo>
                    <a:close/>
                    <a:moveTo>
                      <a:pt x="45" y="145"/>
                    </a:moveTo>
                    <a:lnTo>
                      <a:pt x="45" y="147"/>
                    </a:lnTo>
                    <a:lnTo>
                      <a:pt x="45" y="145"/>
                    </a:lnTo>
                    <a:close/>
                    <a:moveTo>
                      <a:pt x="21" y="142"/>
                    </a:moveTo>
                    <a:lnTo>
                      <a:pt x="19" y="142"/>
                    </a:lnTo>
                    <a:lnTo>
                      <a:pt x="21" y="142"/>
                    </a:lnTo>
                    <a:close/>
                    <a:moveTo>
                      <a:pt x="28" y="138"/>
                    </a:moveTo>
                    <a:lnTo>
                      <a:pt x="28" y="135"/>
                    </a:lnTo>
                    <a:lnTo>
                      <a:pt x="28" y="138"/>
                    </a:lnTo>
                    <a:close/>
                    <a:moveTo>
                      <a:pt x="5" y="138"/>
                    </a:moveTo>
                    <a:lnTo>
                      <a:pt x="5" y="135"/>
                    </a:lnTo>
                    <a:lnTo>
                      <a:pt x="5" y="138"/>
                    </a:lnTo>
                    <a:close/>
                    <a:moveTo>
                      <a:pt x="28" y="138"/>
                    </a:moveTo>
                    <a:lnTo>
                      <a:pt x="28" y="135"/>
                    </a:lnTo>
                    <a:lnTo>
                      <a:pt x="28" y="138"/>
                    </a:lnTo>
                    <a:close/>
                    <a:moveTo>
                      <a:pt x="85" y="135"/>
                    </a:moveTo>
                    <a:lnTo>
                      <a:pt x="83" y="135"/>
                    </a:lnTo>
                    <a:lnTo>
                      <a:pt x="85" y="135"/>
                    </a:lnTo>
                    <a:close/>
                    <a:moveTo>
                      <a:pt x="85" y="131"/>
                    </a:moveTo>
                    <a:lnTo>
                      <a:pt x="85" y="128"/>
                    </a:lnTo>
                    <a:lnTo>
                      <a:pt x="85" y="131"/>
                    </a:lnTo>
                    <a:close/>
                    <a:moveTo>
                      <a:pt x="154" y="97"/>
                    </a:moveTo>
                    <a:lnTo>
                      <a:pt x="152" y="97"/>
                    </a:lnTo>
                    <a:lnTo>
                      <a:pt x="154" y="97"/>
                    </a:lnTo>
                    <a:close/>
                    <a:moveTo>
                      <a:pt x="157" y="95"/>
                    </a:moveTo>
                    <a:lnTo>
                      <a:pt x="157" y="93"/>
                    </a:lnTo>
                    <a:lnTo>
                      <a:pt x="157" y="95"/>
                    </a:lnTo>
                    <a:close/>
                    <a:moveTo>
                      <a:pt x="159" y="90"/>
                    </a:moveTo>
                    <a:lnTo>
                      <a:pt x="159" y="88"/>
                    </a:lnTo>
                    <a:lnTo>
                      <a:pt x="159" y="90"/>
                    </a:lnTo>
                    <a:close/>
                    <a:moveTo>
                      <a:pt x="166" y="90"/>
                    </a:moveTo>
                    <a:lnTo>
                      <a:pt x="166" y="88"/>
                    </a:lnTo>
                    <a:lnTo>
                      <a:pt x="166" y="90"/>
                    </a:lnTo>
                    <a:close/>
                    <a:moveTo>
                      <a:pt x="199" y="71"/>
                    </a:moveTo>
                    <a:lnTo>
                      <a:pt x="202" y="71"/>
                    </a:lnTo>
                    <a:lnTo>
                      <a:pt x="199" y="71"/>
                    </a:lnTo>
                    <a:close/>
                    <a:moveTo>
                      <a:pt x="202" y="71"/>
                    </a:moveTo>
                    <a:lnTo>
                      <a:pt x="199" y="71"/>
                    </a:lnTo>
                    <a:lnTo>
                      <a:pt x="202" y="71"/>
                    </a:lnTo>
                    <a:close/>
                    <a:moveTo>
                      <a:pt x="211" y="55"/>
                    </a:moveTo>
                    <a:lnTo>
                      <a:pt x="211" y="52"/>
                    </a:lnTo>
                    <a:lnTo>
                      <a:pt x="211" y="55"/>
                    </a:lnTo>
                    <a:close/>
                    <a:moveTo>
                      <a:pt x="209" y="47"/>
                    </a:moveTo>
                    <a:lnTo>
                      <a:pt x="211" y="47"/>
                    </a:lnTo>
                    <a:lnTo>
                      <a:pt x="209" y="47"/>
                    </a:lnTo>
                    <a:close/>
                    <a:moveTo>
                      <a:pt x="211" y="36"/>
                    </a:moveTo>
                    <a:lnTo>
                      <a:pt x="211" y="38"/>
                    </a:lnTo>
                    <a:lnTo>
                      <a:pt x="211" y="36"/>
                    </a:lnTo>
                    <a:close/>
                    <a:moveTo>
                      <a:pt x="216" y="33"/>
                    </a:moveTo>
                    <a:lnTo>
                      <a:pt x="218" y="33"/>
                    </a:lnTo>
                    <a:lnTo>
                      <a:pt x="216" y="33"/>
                    </a:lnTo>
                    <a:close/>
                    <a:moveTo>
                      <a:pt x="228" y="28"/>
                    </a:moveTo>
                    <a:lnTo>
                      <a:pt x="225" y="28"/>
                    </a:lnTo>
                    <a:lnTo>
                      <a:pt x="228" y="28"/>
                    </a:lnTo>
                    <a:close/>
                    <a:moveTo>
                      <a:pt x="225" y="28"/>
                    </a:moveTo>
                    <a:lnTo>
                      <a:pt x="225" y="26"/>
                    </a:lnTo>
                    <a:lnTo>
                      <a:pt x="225" y="28"/>
                    </a:lnTo>
                    <a:close/>
                    <a:moveTo>
                      <a:pt x="225" y="26"/>
                    </a:moveTo>
                    <a:lnTo>
                      <a:pt x="225" y="24"/>
                    </a:lnTo>
                    <a:lnTo>
                      <a:pt x="225" y="26"/>
                    </a:lnTo>
                    <a:close/>
                    <a:moveTo>
                      <a:pt x="216" y="24"/>
                    </a:moveTo>
                    <a:lnTo>
                      <a:pt x="218" y="24"/>
                    </a:lnTo>
                    <a:lnTo>
                      <a:pt x="216" y="24"/>
                    </a:lnTo>
                    <a:close/>
                    <a:moveTo>
                      <a:pt x="218" y="19"/>
                    </a:moveTo>
                    <a:lnTo>
                      <a:pt x="216" y="19"/>
                    </a:lnTo>
                    <a:lnTo>
                      <a:pt x="218" y="19"/>
                    </a:lnTo>
                    <a:close/>
                    <a:moveTo>
                      <a:pt x="211" y="12"/>
                    </a:moveTo>
                    <a:lnTo>
                      <a:pt x="211" y="9"/>
                    </a:lnTo>
                    <a:lnTo>
                      <a:pt x="211" y="12"/>
                    </a:lnTo>
                    <a:close/>
                    <a:moveTo>
                      <a:pt x="230" y="0"/>
                    </a:moveTo>
                    <a:lnTo>
                      <a:pt x="230" y="2"/>
                    </a:lnTo>
                    <a:lnTo>
                      <a:pt x="23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21" name="Freeform 57952">
                <a:extLst>
                  <a:ext uri="{FF2B5EF4-FFF2-40B4-BE49-F238E27FC236}">
                    <a16:creationId xmlns:a16="http://schemas.microsoft.com/office/drawing/2014/main" id="{F544DBCB-B413-4034-AEA9-12B173117707}"/>
                  </a:ext>
                </a:extLst>
              </p:cNvPr>
              <p:cNvSpPr>
                <a:spLocks noEditPoints="1"/>
              </p:cNvSpPr>
              <p:nvPr/>
            </p:nvSpPr>
            <p:spPr bwMode="auto">
              <a:xfrm>
                <a:off x="3185919" y="5868816"/>
                <a:ext cx="5745" cy="0"/>
              </a:xfrm>
              <a:custGeom>
                <a:avLst/>
                <a:gdLst>
                  <a:gd name="T0" fmla="*/ 3 w 3"/>
                  <a:gd name="T1" fmla="*/ 3 w 3"/>
                  <a:gd name="T2" fmla="*/ 3 w 3"/>
                  <a:gd name="T3" fmla="*/ 0 w 3"/>
                  <a:gd name="T4" fmla="*/ 0 w 3"/>
                  <a:gd name="T5" fmla="*/ 0 w 3"/>
                  <a:gd name="T6" fmla="*/ 0 w 3"/>
                  <a:gd name="T7" fmla="*/ 0 w 3"/>
                  <a:gd name="T8" fmla="*/ 3 w 3"/>
                  <a:gd name="T9" fmla="*/ 3 w 3"/>
                  <a:gd name="T10" fmla="*/ 3 w 3"/>
                  <a:gd name="T11" fmla="*/ 3 w 3"/>
                  <a:gd name="T12" fmla="*/ 3 w 3"/>
                  <a:gd name="T13" fmla="*/ 3 w 3"/>
                  <a:gd name="T14" fmla="*/ 3 w 3"/>
                  <a:gd name="T15" fmla="*/ 3 w 3"/>
                  <a:gd name="T16" fmla="*/ 3 w 3"/>
                  <a:gd name="T17" fmla="*/ 3 w 3"/>
                  <a:gd name="T18" fmla="*/ 3 w 3"/>
                  <a:gd name="T19" fmla="*/ 3 w 3"/>
                  <a:gd name="T20" fmla="*/ 3 w 3"/>
                  <a:gd name="T21" fmla="*/ 3 w 3"/>
                  <a:gd name="T22" fmla="*/ 3 w 3"/>
                  <a:gd name="T23" fmla="*/ 3 w 3"/>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Lst>
                <a:rect l="0" t="0" r="r" b="b"/>
                <a:pathLst>
                  <a:path w="3">
                    <a:moveTo>
                      <a:pt x="3" y="0"/>
                    </a:moveTo>
                    <a:lnTo>
                      <a:pt x="3" y="0"/>
                    </a:lnTo>
                    <a:lnTo>
                      <a:pt x="3" y="0"/>
                    </a:lnTo>
                    <a:lnTo>
                      <a:pt x="0" y="0"/>
                    </a:lnTo>
                    <a:lnTo>
                      <a:pt x="0" y="0"/>
                    </a:lnTo>
                    <a:lnTo>
                      <a:pt x="0" y="0"/>
                    </a:lnTo>
                    <a:lnTo>
                      <a:pt x="0" y="0"/>
                    </a:lnTo>
                    <a:lnTo>
                      <a:pt x="0" y="0"/>
                    </a:lnTo>
                    <a:lnTo>
                      <a:pt x="3" y="0"/>
                    </a:lnTo>
                    <a:lnTo>
                      <a:pt x="3" y="0"/>
                    </a:lnTo>
                    <a:close/>
                    <a:moveTo>
                      <a:pt x="3" y="0"/>
                    </a:moveTo>
                    <a:lnTo>
                      <a:pt x="3" y="0"/>
                    </a:lnTo>
                    <a:lnTo>
                      <a:pt x="3" y="0"/>
                    </a:lnTo>
                    <a:lnTo>
                      <a:pt x="3" y="0"/>
                    </a:lnTo>
                    <a:lnTo>
                      <a:pt x="3" y="0"/>
                    </a:lnTo>
                    <a:lnTo>
                      <a:pt x="3" y="0"/>
                    </a:lnTo>
                    <a:lnTo>
                      <a:pt x="3" y="0"/>
                    </a:lnTo>
                    <a:close/>
                    <a:moveTo>
                      <a:pt x="3" y="0"/>
                    </a:moveTo>
                    <a:lnTo>
                      <a:pt x="3" y="0"/>
                    </a:lnTo>
                    <a:lnTo>
                      <a:pt x="3" y="0"/>
                    </a:lnTo>
                    <a:lnTo>
                      <a:pt x="3" y="0"/>
                    </a:lnTo>
                    <a:lnTo>
                      <a:pt x="3" y="0"/>
                    </a:lnTo>
                    <a:lnTo>
                      <a:pt x="3" y="0"/>
                    </a:lnTo>
                    <a:lnTo>
                      <a:pt x="3"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22" name="Freeform 57953">
                <a:extLst>
                  <a:ext uri="{FF2B5EF4-FFF2-40B4-BE49-F238E27FC236}">
                    <a16:creationId xmlns:a16="http://schemas.microsoft.com/office/drawing/2014/main" id="{BC063655-EF94-4B75-B423-B2D2A29B375E}"/>
                  </a:ext>
                </a:extLst>
              </p:cNvPr>
              <p:cNvSpPr>
                <a:spLocks noEditPoints="1"/>
              </p:cNvSpPr>
              <p:nvPr/>
            </p:nvSpPr>
            <p:spPr bwMode="auto">
              <a:xfrm>
                <a:off x="3004003" y="5805623"/>
                <a:ext cx="155108" cy="55533"/>
              </a:xfrm>
              <a:custGeom>
                <a:avLst/>
                <a:gdLst>
                  <a:gd name="T0" fmla="*/ 81 w 81"/>
                  <a:gd name="T1" fmla="*/ 29 h 29"/>
                  <a:gd name="T2" fmla="*/ 81 w 81"/>
                  <a:gd name="T3" fmla="*/ 29 h 29"/>
                  <a:gd name="T4" fmla="*/ 81 w 81"/>
                  <a:gd name="T5" fmla="*/ 29 h 29"/>
                  <a:gd name="T6" fmla="*/ 81 w 81"/>
                  <a:gd name="T7" fmla="*/ 29 h 29"/>
                  <a:gd name="T8" fmla="*/ 81 w 81"/>
                  <a:gd name="T9" fmla="*/ 29 h 29"/>
                  <a:gd name="T10" fmla="*/ 79 w 81"/>
                  <a:gd name="T11" fmla="*/ 29 h 29"/>
                  <a:gd name="T12" fmla="*/ 79 w 81"/>
                  <a:gd name="T13" fmla="*/ 26 h 29"/>
                  <a:gd name="T14" fmla="*/ 79 w 81"/>
                  <a:gd name="T15" fmla="*/ 26 h 29"/>
                  <a:gd name="T16" fmla="*/ 79 w 81"/>
                  <a:gd name="T17" fmla="*/ 26 h 29"/>
                  <a:gd name="T18" fmla="*/ 79 w 81"/>
                  <a:gd name="T19" fmla="*/ 26 h 29"/>
                  <a:gd name="T20" fmla="*/ 79 w 81"/>
                  <a:gd name="T21" fmla="*/ 26 h 29"/>
                  <a:gd name="T22" fmla="*/ 79 w 81"/>
                  <a:gd name="T23" fmla="*/ 26 h 29"/>
                  <a:gd name="T24" fmla="*/ 79 w 81"/>
                  <a:gd name="T25" fmla="*/ 26 h 29"/>
                  <a:gd name="T26" fmla="*/ 79 w 81"/>
                  <a:gd name="T27" fmla="*/ 26 h 29"/>
                  <a:gd name="T28" fmla="*/ 81 w 81"/>
                  <a:gd name="T29" fmla="*/ 26 h 29"/>
                  <a:gd name="T30" fmla="*/ 81 w 81"/>
                  <a:gd name="T31" fmla="*/ 29 h 29"/>
                  <a:gd name="T32" fmla="*/ 0 w 81"/>
                  <a:gd name="T33" fmla="*/ 0 h 29"/>
                  <a:gd name="T34" fmla="*/ 0 w 81"/>
                  <a:gd name="T35" fmla="*/ 0 h 29"/>
                  <a:gd name="T36" fmla="*/ 0 w 81"/>
                  <a:gd name="T37" fmla="*/ 0 h 29"/>
                  <a:gd name="T38" fmla="*/ 0 w 81"/>
                  <a:gd name="T39" fmla="*/ 2 h 29"/>
                  <a:gd name="T40" fmla="*/ 0 w 81"/>
                  <a:gd name="T41" fmla="*/ 0 h 29"/>
                  <a:gd name="T42" fmla="*/ 0 w 81"/>
                  <a:gd name="T43" fmla="*/ 0 h 29"/>
                  <a:gd name="T44" fmla="*/ 3 w 81"/>
                  <a:gd name="T45" fmla="*/ 0 h 29"/>
                  <a:gd name="T46" fmla="*/ 0 w 81"/>
                  <a:gd name="T47" fmla="*/ 0 h 29"/>
                  <a:gd name="T48" fmla="*/ 0 w 81"/>
                  <a:gd name="T49" fmla="*/ 2 h 29"/>
                  <a:gd name="T50" fmla="*/ 3 w 81"/>
                  <a:gd name="T51" fmla="*/ 2 h 29"/>
                  <a:gd name="T52" fmla="*/ 3 w 81"/>
                  <a:gd name="T53" fmla="*/ 2 h 29"/>
                  <a:gd name="T54" fmla="*/ 3 w 81"/>
                  <a:gd name="T55" fmla="*/ 2 h 29"/>
                  <a:gd name="T56" fmla="*/ 3 w 81"/>
                  <a:gd name="T57" fmla="*/ 2 h 29"/>
                  <a:gd name="T58" fmla="*/ 3 w 81"/>
                  <a:gd name="T59" fmla="*/ 0 h 29"/>
                  <a:gd name="T60" fmla="*/ 3 w 81"/>
                  <a:gd name="T61" fmla="*/ 0 h 29"/>
                  <a:gd name="T62" fmla="*/ 3 w 81"/>
                  <a:gd name="T63" fmla="*/ 0 h 29"/>
                  <a:gd name="T64" fmla="*/ 3 w 81"/>
                  <a:gd name="T65" fmla="*/ 0 h 29"/>
                  <a:gd name="T66" fmla="*/ 3 w 81"/>
                  <a:gd name="T67" fmla="*/ 0 h 29"/>
                  <a:gd name="T68" fmla="*/ 3 w 81"/>
                  <a:gd name="T69" fmla="*/ 2 h 29"/>
                  <a:gd name="T70" fmla="*/ 3 w 81"/>
                  <a:gd name="T71" fmla="*/ 2 h 29"/>
                  <a:gd name="T72" fmla="*/ 3 w 81"/>
                  <a:gd name="T73" fmla="*/ 2 h 29"/>
                  <a:gd name="T74" fmla="*/ 3 w 81"/>
                  <a:gd name="T75" fmla="*/ 2 h 29"/>
                  <a:gd name="T76" fmla="*/ 0 w 81"/>
                  <a:gd name="T77" fmla="*/ 2 h 29"/>
                  <a:gd name="T78" fmla="*/ 0 w 81"/>
                  <a:gd name="T79" fmla="*/ 2 h 29"/>
                  <a:gd name="T80" fmla="*/ 0 w 81"/>
                  <a:gd name="T81" fmla="*/ 2 h 29"/>
                  <a:gd name="T82" fmla="*/ 0 w 81"/>
                  <a:gd name="T83" fmla="*/ 2 h 29"/>
                  <a:gd name="T84" fmla="*/ 0 w 81"/>
                  <a:gd name="T85" fmla="*/ 2 h 29"/>
                  <a:gd name="T86" fmla="*/ 0 w 81"/>
                  <a:gd name="T87" fmla="*/ 2 h 29"/>
                  <a:gd name="T88" fmla="*/ 0 w 81"/>
                  <a:gd name="T89" fmla="*/ 2 h 29"/>
                  <a:gd name="T90" fmla="*/ 0 w 81"/>
                  <a:gd name="T91" fmla="*/ 2 h 29"/>
                  <a:gd name="T92" fmla="*/ 0 w 81"/>
                  <a:gd name="T93" fmla="*/ 2 h 29"/>
                  <a:gd name="T94" fmla="*/ 0 w 81"/>
                  <a:gd name="T95" fmla="*/ 2 h 29"/>
                  <a:gd name="T96" fmla="*/ 0 w 81"/>
                  <a:gd name="T97" fmla="*/ 2 h 29"/>
                  <a:gd name="T98" fmla="*/ 0 w 81"/>
                  <a:gd name="T99" fmla="*/ 0 h 29"/>
                  <a:gd name="T100" fmla="*/ 0 w 81"/>
                  <a:gd name="T101" fmla="*/ 0 h 29"/>
                  <a:gd name="T102" fmla="*/ 0 w 81"/>
                  <a:gd name="T103" fmla="*/ 0 h 29"/>
                  <a:gd name="T104" fmla="*/ 0 w 81"/>
                  <a:gd name="T10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1" h="29">
                    <a:moveTo>
                      <a:pt x="81" y="29"/>
                    </a:moveTo>
                    <a:lnTo>
                      <a:pt x="81" y="29"/>
                    </a:lnTo>
                    <a:lnTo>
                      <a:pt x="81" y="29"/>
                    </a:lnTo>
                    <a:lnTo>
                      <a:pt x="81" y="29"/>
                    </a:lnTo>
                    <a:lnTo>
                      <a:pt x="81" y="29"/>
                    </a:lnTo>
                    <a:lnTo>
                      <a:pt x="81" y="29"/>
                    </a:lnTo>
                    <a:lnTo>
                      <a:pt x="81" y="29"/>
                    </a:lnTo>
                    <a:lnTo>
                      <a:pt x="81" y="29"/>
                    </a:lnTo>
                    <a:lnTo>
                      <a:pt x="81" y="29"/>
                    </a:lnTo>
                    <a:lnTo>
                      <a:pt x="81" y="29"/>
                    </a:lnTo>
                    <a:lnTo>
                      <a:pt x="81" y="29"/>
                    </a:lnTo>
                    <a:lnTo>
                      <a:pt x="79" y="29"/>
                    </a:lnTo>
                    <a:lnTo>
                      <a:pt x="79" y="29"/>
                    </a:lnTo>
                    <a:lnTo>
                      <a:pt x="79" y="26"/>
                    </a:lnTo>
                    <a:lnTo>
                      <a:pt x="79" y="26"/>
                    </a:lnTo>
                    <a:lnTo>
                      <a:pt x="79" y="26"/>
                    </a:lnTo>
                    <a:lnTo>
                      <a:pt x="79" y="26"/>
                    </a:lnTo>
                    <a:lnTo>
                      <a:pt x="79" y="26"/>
                    </a:lnTo>
                    <a:lnTo>
                      <a:pt x="79" y="26"/>
                    </a:lnTo>
                    <a:lnTo>
                      <a:pt x="79" y="26"/>
                    </a:lnTo>
                    <a:lnTo>
                      <a:pt x="79" y="26"/>
                    </a:lnTo>
                    <a:lnTo>
                      <a:pt x="79" y="26"/>
                    </a:lnTo>
                    <a:lnTo>
                      <a:pt x="79" y="26"/>
                    </a:lnTo>
                    <a:lnTo>
                      <a:pt x="79" y="26"/>
                    </a:lnTo>
                    <a:lnTo>
                      <a:pt x="79" y="26"/>
                    </a:lnTo>
                    <a:lnTo>
                      <a:pt x="79" y="26"/>
                    </a:lnTo>
                    <a:lnTo>
                      <a:pt x="79" y="26"/>
                    </a:lnTo>
                    <a:lnTo>
                      <a:pt x="79" y="26"/>
                    </a:lnTo>
                    <a:lnTo>
                      <a:pt x="81" y="26"/>
                    </a:lnTo>
                    <a:lnTo>
                      <a:pt x="81" y="26"/>
                    </a:lnTo>
                    <a:lnTo>
                      <a:pt x="81" y="29"/>
                    </a:lnTo>
                    <a:lnTo>
                      <a:pt x="81" y="29"/>
                    </a:lnTo>
                    <a:lnTo>
                      <a:pt x="81" y="29"/>
                    </a:lnTo>
                    <a:close/>
                    <a:moveTo>
                      <a:pt x="0" y="0"/>
                    </a:moveTo>
                    <a:lnTo>
                      <a:pt x="0" y="0"/>
                    </a:lnTo>
                    <a:lnTo>
                      <a:pt x="0" y="0"/>
                    </a:lnTo>
                    <a:lnTo>
                      <a:pt x="0" y="0"/>
                    </a:lnTo>
                    <a:lnTo>
                      <a:pt x="0" y="0"/>
                    </a:lnTo>
                    <a:lnTo>
                      <a:pt x="0" y="0"/>
                    </a:lnTo>
                    <a:lnTo>
                      <a:pt x="0" y="2"/>
                    </a:lnTo>
                    <a:lnTo>
                      <a:pt x="0" y="2"/>
                    </a:lnTo>
                    <a:lnTo>
                      <a:pt x="0" y="0"/>
                    </a:lnTo>
                    <a:lnTo>
                      <a:pt x="0" y="0"/>
                    </a:lnTo>
                    <a:lnTo>
                      <a:pt x="0" y="0"/>
                    </a:lnTo>
                    <a:lnTo>
                      <a:pt x="3" y="0"/>
                    </a:lnTo>
                    <a:lnTo>
                      <a:pt x="3" y="0"/>
                    </a:lnTo>
                    <a:lnTo>
                      <a:pt x="0" y="0"/>
                    </a:lnTo>
                    <a:lnTo>
                      <a:pt x="0" y="0"/>
                    </a:lnTo>
                    <a:lnTo>
                      <a:pt x="0" y="0"/>
                    </a:lnTo>
                    <a:lnTo>
                      <a:pt x="0" y="2"/>
                    </a:lnTo>
                    <a:lnTo>
                      <a:pt x="3" y="2"/>
                    </a:lnTo>
                    <a:lnTo>
                      <a:pt x="3" y="2"/>
                    </a:lnTo>
                    <a:lnTo>
                      <a:pt x="3" y="2"/>
                    </a:lnTo>
                    <a:lnTo>
                      <a:pt x="3" y="2"/>
                    </a:lnTo>
                    <a:lnTo>
                      <a:pt x="3" y="2"/>
                    </a:lnTo>
                    <a:lnTo>
                      <a:pt x="3" y="2"/>
                    </a:lnTo>
                    <a:lnTo>
                      <a:pt x="3" y="2"/>
                    </a:lnTo>
                    <a:lnTo>
                      <a:pt x="3" y="2"/>
                    </a:lnTo>
                    <a:lnTo>
                      <a:pt x="3" y="2"/>
                    </a:lnTo>
                    <a:lnTo>
                      <a:pt x="3" y="0"/>
                    </a:lnTo>
                    <a:lnTo>
                      <a:pt x="3" y="0"/>
                    </a:lnTo>
                    <a:lnTo>
                      <a:pt x="3" y="0"/>
                    </a:lnTo>
                    <a:lnTo>
                      <a:pt x="3" y="0"/>
                    </a:lnTo>
                    <a:lnTo>
                      <a:pt x="3" y="0"/>
                    </a:lnTo>
                    <a:lnTo>
                      <a:pt x="3" y="0"/>
                    </a:lnTo>
                    <a:lnTo>
                      <a:pt x="3" y="0"/>
                    </a:lnTo>
                    <a:lnTo>
                      <a:pt x="3" y="0"/>
                    </a:lnTo>
                    <a:lnTo>
                      <a:pt x="3" y="0"/>
                    </a:lnTo>
                    <a:lnTo>
                      <a:pt x="3" y="2"/>
                    </a:lnTo>
                    <a:lnTo>
                      <a:pt x="3" y="2"/>
                    </a:lnTo>
                    <a:lnTo>
                      <a:pt x="3" y="2"/>
                    </a:lnTo>
                    <a:lnTo>
                      <a:pt x="3" y="2"/>
                    </a:lnTo>
                    <a:lnTo>
                      <a:pt x="3" y="2"/>
                    </a:lnTo>
                    <a:lnTo>
                      <a:pt x="3" y="2"/>
                    </a:lnTo>
                    <a:lnTo>
                      <a:pt x="3" y="2"/>
                    </a:lnTo>
                    <a:lnTo>
                      <a:pt x="3"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0"/>
                    </a:lnTo>
                    <a:lnTo>
                      <a:pt x="0" y="0"/>
                    </a:lnTo>
                    <a:lnTo>
                      <a:pt x="0" y="0"/>
                    </a:lnTo>
                    <a:lnTo>
                      <a:pt x="0" y="0"/>
                    </a:lnTo>
                    <a:lnTo>
                      <a:pt x="0" y="0"/>
                    </a:lnTo>
                    <a:lnTo>
                      <a:pt x="0" y="0"/>
                    </a:lnTo>
                    <a:lnTo>
                      <a:pt x="0" y="0"/>
                    </a:lnTo>
                    <a:lnTo>
                      <a:pt x="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23" name="Freeform 57954">
                <a:extLst>
                  <a:ext uri="{FF2B5EF4-FFF2-40B4-BE49-F238E27FC236}">
                    <a16:creationId xmlns:a16="http://schemas.microsoft.com/office/drawing/2014/main" id="{325CAD42-3D02-4784-8C63-EC6F4ED87837}"/>
                  </a:ext>
                </a:extLst>
              </p:cNvPr>
              <p:cNvSpPr>
                <a:spLocks noEditPoints="1"/>
              </p:cNvSpPr>
              <p:nvPr/>
            </p:nvSpPr>
            <p:spPr bwMode="auto">
              <a:xfrm>
                <a:off x="3417622" y="5451367"/>
                <a:ext cx="201066" cy="109150"/>
              </a:xfrm>
              <a:custGeom>
                <a:avLst/>
                <a:gdLst>
                  <a:gd name="T0" fmla="*/ 12 w 105"/>
                  <a:gd name="T1" fmla="*/ 45 h 57"/>
                  <a:gd name="T2" fmla="*/ 12 w 105"/>
                  <a:gd name="T3" fmla="*/ 50 h 57"/>
                  <a:gd name="T4" fmla="*/ 7 w 105"/>
                  <a:gd name="T5" fmla="*/ 54 h 57"/>
                  <a:gd name="T6" fmla="*/ 5 w 105"/>
                  <a:gd name="T7" fmla="*/ 57 h 57"/>
                  <a:gd name="T8" fmla="*/ 3 w 105"/>
                  <a:gd name="T9" fmla="*/ 54 h 57"/>
                  <a:gd name="T10" fmla="*/ 3 w 105"/>
                  <a:gd name="T11" fmla="*/ 50 h 57"/>
                  <a:gd name="T12" fmla="*/ 3 w 105"/>
                  <a:gd name="T13" fmla="*/ 50 h 57"/>
                  <a:gd name="T14" fmla="*/ 7 w 105"/>
                  <a:gd name="T15" fmla="*/ 45 h 57"/>
                  <a:gd name="T16" fmla="*/ 10 w 105"/>
                  <a:gd name="T17" fmla="*/ 43 h 57"/>
                  <a:gd name="T18" fmla="*/ 67 w 105"/>
                  <a:gd name="T19" fmla="*/ 5 h 57"/>
                  <a:gd name="T20" fmla="*/ 62 w 105"/>
                  <a:gd name="T21" fmla="*/ 9 h 57"/>
                  <a:gd name="T22" fmla="*/ 67 w 105"/>
                  <a:gd name="T23" fmla="*/ 9 h 57"/>
                  <a:gd name="T24" fmla="*/ 64 w 105"/>
                  <a:gd name="T25" fmla="*/ 12 h 57"/>
                  <a:gd name="T26" fmla="*/ 69 w 105"/>
                  <a:gd name="T27" fmla="*/ 16 h 57"/>
                  <a:gd name="T28" fmla="*/ 71 w 105"/>
                  <a:gd name="T29" fmla="*/ 14 h 57"/>
                  <a:gd name="T30" fmla="*/ 76 w 105"/>
                  <a:gd name="T31" fmla="*/ 14 h 57"/>
                  <a:gd name="T32" fmla="*/ 74 w 105"/>
                  <a:gd name="T33" fmla="*/ 19 h 57"/>
                  <a:gd name="T34" fmla="*/ 74 w 105"/>
                  <a:gd name="T35" fmla="*/ 24 h 57"/>
                  <a:gd name="T36" fmla="*/ 69 w 105"/>
                  <a:gd name="T37" fmla="*/ 28 h 57"/>
                  <a:gd name="T38" fmla="*/ 67 w 105"/>
                  <a:gd name="T39" fmla="*/ 31 h 57"/>
                  <a:gd name="T40" fmla="*/ 62 w 105"/>
                  <a:gd name="T41" fmla="*/ 35 h 57"/>
                  <a:gd name="T42" fmla="*/ 59 w 105"/>
                  <a:gd name="T43" fmla="*/ 33 h 57"/>
                  <a:gd name="T44" fmla="*/ 52 w 105"/>
                  <a:gd name="T45" fmla="*/ 33 h 57"/>
                  <a:gd name="T46" fmla="*/ 50 w 105"/>
                  <a:gd name="T47" fmla="*/ 31 h 57"/>
                  <a:gd name="T48" fmla="*/ 52 w 105"/>
                  <a:gd name="T49" fmla="*/ 26 h 57"/>
                  <a:gd name="T50" fmla="*/ 45 w 105"/>
                  <a:gd name="T51" fmla="*/ 26 h 57"/>
                  <a:gd name="T52" fmla="*/ 43 w 105"/>
                  <a:gd name="T53" fmla="*/ 28 h 57"/>
                  <a:gd name="T54" fmla="*/ 43 w 105"/>
                  <a:gd name="T55" fmla="*/ 28 h 57"/>
                  <a:gd name="T56" fmla="*/ 41 w 105"/>
                  <a:gd name="T57" fmla="*/ 26 h 57"/>
                  <a:gd name="T58" fmla="*/ 41 w 105"/>
                  <a:gd name="T59" fmla="*/ 26 h 57"/>
                  <a:gd name="T60" fmla="*/ 38 w 105"/>
                  <a:gd name="T61" fmla="*/ 24 h 57"/>
                  <a:gd name="T62" fmla="*/ 43 w 105"/>
                  <a:gd name="T63" fmla="*/ 19 h 57"/>
                  <a:gd name="T64" fmla="*/ 48 w 105"/>
                  <a:gd name="T65" fmla="*/ 14 h 57"/>
                  <a:gd name="T66" fmla="*/ 52 w 105"/>
                  <a:gd name="T67" fmla="*/ 12 h 57"/>
                  <a:gd name="T68" fmla="*/ 57 w 105"/>
                  <a:gd name="T69" fmla="*/ 7 h 57"/>
                  <a:gd name="T70" fmla="*/ 62 w 105"/>
                  <a:gd name="T71" fmla="*/ 7 h 57"/>
                  <a:gd name="T72" fmla="*/ 64 w 105"/>
                  <a:gd name="T73" fmla="*/ 5 h 57"/>
                  <a:gd name="T74" fmla="*/ 97 w 105"/>
                  <a:gd name="T75" fmla="*/ 2 h 57"/>
                  <a:gd name="T76" fmla="*/ 97 w 105"/>
                  <a:gd name="T77" fmla="*/ 2 h 57"/>
                  <a:gd name="T78" fmla="*/ 100 w 105"/>
                  <a:gd name="T79" fmla="*/ 5 h 57"/>
                  <a:gd name="T80" fmla="*/ 102 w 105"/>
                  <a:gd name="T81" fmla="*/ 2 h 57"/>
                  <a:gd name="T82" fmla="*/ 102 w 105"/>
                  <a:gd name="T83" fmla="*/ 7 h 57"/>
                  <a:gd name="T84" fmla="*/ 102 w 105"/>
                  <a:gd name="T85" fmla="*/ 7 h 57"/>
                  <a:gd name="T86" fmla="*/ 102 w 105"/>
                  <a:gd name="T87" fmla="*/ 12 h 57"/>
                  <a:gd name="T88" fmla="*/ 95 w 105"/>
                  <a:gd name="T89" fmla="*/ 7 h 57"/>
                  <a:gd name="T90" fmla="*/ 88 w 105"/>
                  <a:gd name="T91" fmla="*/ 5 h 57"/>
                  <a:gd name="T92" fmla="*/ 86 w 105"/>
                  <a:gd name="T93" fmla="*/ 2 h 57"/>
                  <a:gd name="T94" fmla="*/ 88 w 105"/>
                  <a:gd name="T95" fmla="*/ 0 h 57"/>
                  <a:gd name="T96" fmla="*/ 90 w 105"/>
                  <a:gd name="T97"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5" h="57">
                    <a:moveTo>
                      <a:pt x="12" y="43"/>
                    </a:moveTo>
                    <a:lnTo>
                      <a:pt x="12" y="45"/>
                    </a:lnTo>
                    <a:lnTo>
                      <a:pt x="14" y="45"/>
                    </a:lnTo>
                    <a:lnTo>
                      <a:pt x="12" y="45"/>
                    </a:lnTo>
                    <a:lnTo>
                      <a:pt x="14" y="45"/>
                    </a:lnTo>
                    <a:lnTo>
                      <a:pt x="14" y="47"/>
                    </a:lnTo>
                    <a:lnTo>
                      <a:pt x="12" y="47"/>
                    </a:lnTo>
                    <a:lnTo>
                      <a:pt x="12" y="50"/>
                    </a:lnTo>
                    <a:lnTo>
                      <a:pt x="10" y="50"/>
                    </a:lnTo>
                    <a:lnTo>
                      <a:pt x="10" y="52"/>
                    </a:lnTo>
                    <a:lnTo>
                      <a:pt x="7" y="52"/>
                    </a:lnTo>
                    <a:lnTo>
                      <a:pt x="7" y="54"/>
                    </a:lnTo>
                    <a:lnTo>
                      <a:pt x="7" y="57"/>
                    </a:lnTo>
                    <a:lnTo>
                      <a:pt x="7" y="54"/>
                    </a:lnTo>
                    <a:lnTo>
                      <a:pt x="7" y="57"/>
                    </a:lnTo>
                    <a:lnTo>
                      <a:pt x="5" y="57"/>
                    </a:lnTo>
                    <a:lnTo>
                      <a:pt x="5" y="54"/>
                    </a:lnTo>
                    <a:lnTo>
                      <a:pt x="3" y="54"/>
                    </a:lnTo>
                    <a:lnTo>
                      <a:pt x="5" y="54"/>
                    </a:lnTo>
                    <a:lnTo>
                      <a:pt x="3" y="54"/>
                    </a:lnTo>
                    <a:lnTo>
                      <a:pt x="0" y="54"/>
                    </a:lnTo>
                    <a:lnTo>
                      <a:pt x="0" y="52"/>
                    </a:lnTo>
                    <a:lnTo>
                      <a:pt x="3" y="52"/>
                    </a:lnTo>
                    <a:lnTo>
                      <a:pt x="3" y="50"/>
                    </a:lnTo>
                    <a:lnTo>
                      <a:pt x="0" y="50"/>
                    </a:lnTo>
                    <a:lnTo>
                      <a:pt x="3" y="50"/>
                    </a:lnTo>
                    <a:lnTo>
                      <a:pt x="5" y="50"/>
                    </a:lnTo>
                    <a:lnTo>
                      <a:pt x="3" y="50"/>
                    </a:lnTo>
                    <a:lnTo>
                      <a:pt x="3" y="47"/>
                    </a:lnTo>
                    <a:lnTo>
                      <a:pt x="5" y="47"/>
                    </a:lnTo>
                    <a:lnTo>
                      <a:pt x="5" y="45"/>
                    </a:lnTo>
                    <a:lnTo>
                      <a:pt x="7" y="45"/>
                    </a:lnTo>
                    <a:lnTo>
                      <a:pt x="10" y="45"/>
                    </a:lnTo>
                    <a:lnTo>
                      <a:pt x="10" y="43"/>
                    </a:lnTo>
                    <a:lnTo>
                      <a:pt x="10" y="45"/>
                    </a:lnTo>
                    <a:lnTo>
                      <a:pt x="10" y="43"/>
                    </a:lnTo>
                    <a:lnTo>
                      <a:pt x="10" y="45"/>
                    </a:lnTo>
                    <a:lnTo>
                      <a:pt x="10" y="43"/>
                    </a:lnTo>
                    <a:lnTo>
                      <a:pt x="12" y="43"/>
                    </a:lnTo>
                    <a:close/>
                    <a:moveTo>
                      <a:pt x="67" y="5"/>
                    </a:moveTo>
                    <a:lnTo>
                      <a:pt x="67" y="7"/>
                    </a:lnTo>
                    <a:lnTo>
                      <a:pt x="64" y="7"/>
                    </a:lnTo>
                    <a:lnTo>
                      <a:pt x="62" y="7"/>
                    </a:lnTo>
                    <a:lnTo>
                      <a:pt x="62" y="9"/>
                    </a:lnTo>
                    <a:lnTo>
                      <a:pt x="64" y="9"/>
                    </a:lnTo>
                    <a:lnTo>
                      <a:pt x="67" y="9"/>
                    </a:lnTo>
                    <a:lnTo>
                      <a:pt x="67" y="7"/>
                    </a:lnTo>
                    <a:lnTo>
                      <a:pt x="67" y="9"/>
                    </a:lnTo>
                    <a:lnTo>
                      <a:pt x="67" y="12"/>
                    </a:lnTo>
                    <a:lnTo>
                      <a:pt x="64" y="12"/>
                    </a:lnTo>
                    <a:lnTo>
                      <a:pt x="64" y="9"/>
                    </a:lnTo>
                    <a:lnTo>
                      <a:pt x="64" y="12"/>
                    </a:lnTo>
                    <a:lnTo>
                      <a:pt x="64" y="14"/>
                    </a:lnTo>
                    <a:lnTo>
                      <a:pt x="67" y="14"/>
                    </a:lnTo>
                    <a:lnTo>
                      <a:pt x="67" y="16"/>
                    </a:lnTo>
                    <a:lnTo>
                      <a:pt x="69" y="16"/>
                    </a:lnTo>
                    <a:lnTo>
                      <a:pt x="69" y="14"/>
                    </a:lnTo>
                    <a:lnTo>
                      <a:pt x="71" y="14"/>
                    </a:lnTo>
                    <a:lnTo>
                      <a:pt x="71" y="12"/>
                    </a:lnTo>
                    <a:lnTo>
                      <a:pt x="71" y="14"/>
                    </a:lnTo>
                    <a:lnTo>
                      <a:pt x="74" y="14"/>
                    </a:lnTo>
                    <a:lnTo>
                      <a:pt x="76" y="14"/>
                    </a:lnTo>
                    <a:lnTo>
                      <a:pt x="74" y="14"/>
                    </a:lnTo>
                    <a:lnTo>
                      <a:pt x="76" y="14"/>
                    </a:lnTo>
                    <a:lnTo>
                      <a:pt x="74" y="16"/>
                    </a:lnTo>
                    <a:lnTo>
                      <a:pt x="76" y="16"/>
                    </a:lnTo>
                    <a:lnTo>
                      <a:pt x="74" y="16"/>
                    </a:lnTo>
                    <a:lnTo>
                      <a:pt x="74" y="19"/>
                    </a:lnTo>
                    <a:lnTo>
                      <a:pt x="74" y="21"/>
                    </a:lnTo>
                    <a:lnTo>
                      <a:pt x="71" y="21"/>
                    </a:lnTo>
                    <a:lnTo>
                      <a:pt x="74" y="21"/>
                    </a:lnTo>
                    <a:lnTo>
                      <a:pt x="74" y="24"/>
                    </a:lnTo>
                    <a:lnTo>
                      <a:pt x="71" y="24"/>
                    </a:lnTo>
                    <a:lnTo>
                      <a:pt x="71" y="26"/>
                    </a:lnTo>
                    <a:lnTo>
                      <a:pt x="69" y="26"/>
                    </a:lnTo>
                    <a:lnTo>
                      <a:pt x="69" y="28"/>
                    </a:lnTo>
                    <a:lnTo>
                      <a:pt x="69" y="31"/>
                    </a:lnTo>
                    <a:lnTo>
                      <a:pt x="69" y="28"/>
                    </a:lnTo>
                    <a:lnTo>
                      <a:pt x="69" y="31"/>
                    </a:lnTo>
                    <a:lnTo>
                      <a:pt x="67" y="31"/>
                    </a:lnTo>
                    <a:lnTo>
                      <a:pt x="67" y="33"/>
                    </a:lnTo>
                    <a:lnTo>
                      <a:pt x="64" y="33"/>
                    </a:lnTo>
                    <a:lnTo>
                      <a:pt x="64" y="35"/>
                    </a:lnTo>
                    <a:lnTo>
                      <a:pt x="62" y="35"/>
                    </a:lnTo>
                    <a:lnTo>
                      <a:pt x="59" y="35"/>
                    </a:lnTo>
                    <a:lnTo>
                      <a:pt x="59" y="33"/>
                    </a:lnTo>
                    <a:lnTo>
                      <a:pt x="59" y="35"/>
                    </a:lnTo>
                    <a:lnTo>
                      <a:pt x="59" y="33"/>
                    </a:lnTo>
                    <a:lnTo>
                      <a:pt x="57" y="33"/>
                    </a:lnTo>
                    <a:lnTo>
                      <a:pt x="55" y="31"/>
                    </a:lnTo>
                    <a:lnTo>
                      <a:pt x="55" y="33"/>
                    </a:lnTo>
                    <a:lnTo>
                      <a:pt x="52" y="33"/>
                    </a:lnTo>
                    <a:lnTo>
                      <a:pt x="52" y="31"/>
                    </a:lnTo>
                    <a:lnTo>
                      <a:pt x="52" y="33"/>
                    </a:lnTo>
                    <a:lnTo>
                      <a:pt x="52" y="31"/>
                    </a:lnTo>
                    <a:lnTo>
                      <a:pt x="50" y="31"/>
                    </a:lnTo>
                    <a:lnTo>
                      <a:pt x="52" y="28"/>
                    </a:lnTo>
                    <a:lnTo>
                      <a:pt x="50" y="28"/>
                    </a:lnTo>
                    <a:lnTo>
                      <a:pt x="50" y="26"/>
                    </a:lnTo>
                    <a:lnTo>
                      <a:pt x="52" y="26"/>
                    </a:lnTo>
                    <a:lnTo>
                      <a:pt x="50" y="24"/>
                    </a:lnTo>
                    <a:lnTo>
                      <a:pt x="48" y="24"/>
                    </a:lnTo>
                    <a:lnTo>
                      <a:pt x="45" y="24"/>
                    </a:lnTo>
                    <a:lnTo>
                      <a:pt x="45" y="26"/>
                    </a:lnTo>
                    <a:lnTo>
                      <a:pt x="45" y="24"/>
                    </a:lnTo>
                    <a:lnTo>
                      <a:pt x="45" y="26"/>
                    </a:lnTo>
                    <a:lnTo>
                      <a:pt x="43" y="26"/>
                    </a:lnTo>
                    <a:lnTo>
                      <a:pt x="43" y="28"/>
                    </a:lnTo>
                    <a:lnTo>
                      <a:pt x="45" y="28"/>
                    </a:lnTo>
                    <a:lnTo>
                      <a:pt x="43" y="28"/>
                    </a:lnTo>
                    <a:lnTo>
                      <a:pt x="43" y="26"/>
                    </a:lnTo>
                    <a:lnTo>
                      <a:pt x="43" y="28"/>
                    </a:lnTo>
                    <a:lnTo>
                      <a:pt x="43" y="26"/>
                    </a:lnTo>
                    <a:lnTo>
                      <a:pt x="43" y="24"/>
                    </a:lnTo>
                    <a:lnTo>
                      <a:pt x="41" y="24"/>
                    </a:lnTo>
                    <a:lnTo>
                      <a:pt x="41" y="26"/>
                    </a:lnTo>
                    <a:lnTo>
                      <a:pt x="41" y="24"/>
                    </a:lnTo>
                    <a:lnTo>
                      <a:pt x="41" y="26"/>
                    </a:lnTo>
                    <a:lnTo>
                      <a:pt x="41" y="24"/>
                    </a:lnTo>
                    <a:lnTo>
                      <a:pt x="41" y="26"/>
                    </a:lnTo>
                    <a:lnTo>
                      <a:pt x="41" y="24"/>
                    </a:lnTo>
                    <a:lnTo>
                      <a:pt x="38" y="24"/>
                    </a:lnTo>
                    <a:lnTo>
                      <a:pt x="41" y="24"/>
                    </a:lnTo>
                    <a:lnTo>
                      <a:pt x="38" y="24"/>
                    </a:lnTo>
                    <a:lnTo>
                      <a:pt x="38" y="21"/>
                    </a:lnTo>
                    <a:lnTo>
                      <a:pt x="41" y="21"/>
                    </a:lnTo>
                    <a:lnTo>
                      <a:pt x="41" y="19"/>
                    </a:lnTo>
                    <a:lnTo>
                      <a:pt x="43" y="19"/>
                    </a:lnTo>
                    <a:lnTo>
                      <a:pt x="43" y="16"/>
                    </a:lnTo>
                    <a:lnTo>
                      <a:pt x="45" y="16"/>
                    </a:lnTo>
                    <a:lnTo>
                      <a:pt x="48" y="16"/>
                    </a:lnTo>
                    <a:lnTo>
                      <a:pt x="48" y="14"/>
                    </a:lnTo>
                    <a:lnTo>
                      <a:pt x="50" y="12"/>
                    </a:lnTo>
                    <a:lnTo>
                      <a:pt x="52" y="12"/>
                    </a:lnTo>
                    <a:lnTo>
                      <a:pt x="52" y="9"/>
                    </a:lnTo>
                    <a:lnTo>
                      <a:pt x="52" y="12"/>
                    </a:lnTo>
                    <a:lnTo>
                      <a:pt x="52" y="9"/>
                    </a:lnTo>
                    <a:lnTo>
                      <a:pt x="55" y="9"/>
                    </a:lnTo>
                    <a:lnTo>
                      <a:pt x="57" y="9"/>
                    </a:lnTo>
                    <a:lnTo>
                      <a:pt x="57" y="7"/>
                    </a:lnTo>
                    <a:lnTo>
                      <a:pt x="59" y="7"/>
                    </a:lnTo>
                    <a:lnTo>
                      <a:pt x="62" y="7"/>
                    </a:lnTo>
                    <a:lnTo>
                      <a:pt x="64" y="7"/>
                    </a:lnTo>
                    <a:lnTo>
                      <a:pt x="62" y="7"/>
                    </a:lnTo>
                    <a:lnTo>
                      <a:pt x="64" y="7"/>
                    </a:lnTo>
                    <a:lnTo>
                      <a:pt x="64" y="5"/>
                    </a:lnTo>
                    <a:lnTo>
                      <a:pt x="64" y="7"/>
                    </a:lnTo>
                    <a:lnTo>
                      <a:pt x="64" y="5"/>
                    </a:lnTo>
                    <a:lnTo>
                      <a:pt x="67" y="5"/>
                    </a:lnTo>
                    <a:close/>
                    <a:moveTo>
                      <a:pt x="95" y="0"/>
                    </a:moveTo>
                    <a:lnTo>
                      <a:pt x="95" y="2"/>
                    </a:lnTo>
                    <a:lnTo>
                      <a:pt x="97" y="2"/>
                    </a:lnTo>
                    <a:lnTo>
                      <a:pt x="97" y="0"/>
                    </a:lnTo>
                    <a:lnTo>
                      <a:pt x="97" y="2"/>
                    </a:lnTo>
                    <a:lnTo>
                      <a:pt x="97" y="0"/>
                    </a:lnTo>
                    <a:lnTo>
                      <a:pt x="97" y="2"/>
                    </a:lnTo>
                    <a:lnTo>
                      <a:pt x="100" y="2"/>
                    </a:lnTo>
                    <a:lnTo>
                      <a:pt x="100" y="5"/>
                    </a:lnTo>
                    <a:lnTo>
                      <a:pt x="100" y="2"/>
                    </a:lnTo>
                    <a:lnTo>
                      <a:pt x="100" y="5"/>
                    </a:lnTo>
                    <a:lnTo>
                      <a:pt x="100" y="2"/>
                    </a:lnTo>
                    <a:lnTo>
                      <a:pt x="100" y="5"/>
                    </a:lnTo>
                    <a:lnTo>
                      <a:pt x="100" y="2"/>
                    </a:lnTo>
                    <a:lnTo>
                      <a:pt x="102" y="2"/>
                    </a:lnTo>
                    <a:lnTo>
                      <a:pt x="102" y="5"/>
                    </a:lnTo>
                    <a:lnTo>
                      <a:pt x="102" y="2"/>
                    </a:lnTo>
                    <a:lnTo>
                      <a:pt x="102" y="5"/>
                    </a:lnTo>
                    <a:lnTo>
                      <a:pt x="102" y="7"/>
                    </a:lnTo>
                    <a:lnTo>
                      <a:pt x="102" y="9"/>
                    </a:lnTo>
                    <a:lnTo>
                      <a:pt x="105" y="9"/>
                    </a:lnTo>
                    <a:lnTo>
                      <a:pt x="102" y="9"/>
                    </a:lnTo>
                    <a:lnTo>
                      <a:pt x="102" y="7"/>
                    </a:lnTo>
                    <a:lnTo>
                      <a:pt x="102" y="9"/>
                    </a:lnTo>
                    <a:lnTo>
                      <a:pt x="102" y="7"/>
                    </a:lnTo>
                    <a:lnTo>
                      <a:pt x="102" y="9"/>
                    </a:lnTo>
                    <a:lnTo>
                      <a:pt x="102" y="12"/>
                    </a:lnTo>
                    <a:lnTo>
                      <a:pt x="100" y="12"/>
                    </a:lnTo>
                    <a:lnTo>
                      <a:pt x="97" y="9"/>
                    </a:lnTo>
                    <a:lnTo>
                      <a:pt x="95" y="9"/>
                    </a:lnTo>
                    <a:lnTo>
                      <a:pt x="95" y="7"/>
                    </a:lnTo>
                    <a:lnTo>
                      <a:pt x="93" y="7"/>
                    </a:lnTo>
                    <a:lnTo>
                      <a:pt x="90" y="7"/>
                    </a:lnTo>
                    <a:lnTo>
                      <a:pt x="88" y="7"/>
                    </a:lnTo>
                    <a:lnTo>
                      <a:pt x="88" y="5"/>
                    </a:lnTo>
                    <a:lnTo>
                      <a:pt x="86" y="5"/>
                    </a:lnTo>
                    <a:lnTo>
                      <a:pt x="86" y="2"/>
                    </a:lnTo>
                    <a:lnTo>
                      <a:pt x="86" y="5"/>
                    </a:lnTo>
                    <a:lnTo>
                      <a:pt x="86" y="2"/>
                    </a:lnTo>
                    <a:lnTo>
                      <a:pt x="88" y="2"/>
                    </a:lnTo>
                    <a:lnTo>
                      <a:pt x="88" y="0"/>
                    </a:lnTo>
                    <a:lnTo>
                      <a:pt x="88" y="2"/>
                    </a:lnTo>
                    <a:lnTo>
                      <a:pt x="88" y="0"/>
                    </a:lnTo>
                    <a:lnTo>
                      <a:pt x="90" y="0"/>
                    </a:lnTo>
                    <a:lnTo>
                      <a:pt x="90" y="2"/>
                    </a:lnTo>
                    <a:lnTo>
                      <a:pt x="90" y="0"/>
                    </a:lnTo>
                    <a:lnTo>
                      <a:pt x="90" y="2"/>
                    </a:lnTo>
                    <a:lnTo>
                      <a:pt x="90" y="0"/>
                    </a:lnTo>
                    <a:lnTo>
                      <a:pt x="93" y="0"/>
                    </a:lnTo>
                    <a:lnTo>
                      <a:pt x="95"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24" name="Freeform 57955">
                <a:extLst>
                  <a:ext uri="{FF2B5EF4-FFF2-40B4-BE49-F238E27FC236}">
                    <a16:creationId xmlns:a16="http://schemas.microsoft.com/office/drawing/2014/main" id="{6FB55D5C-6807-4A46-A697-C4523A501A60}"/>
                  </a:ext>
                </a:extLst>
              </p:cNvPr>
              <p:cNvSpPr>
                <a:spLocks noEditPoints="1"/>
              </p:cNvSpPr>
              <p:nvPr/>
            </p:nvSpPr>
            <p:spPr bwMode="auto">
              <a:xfrm>
                <a:off x="2755065" y="5127746"/>
                <a:ext cx="798518" cy="674047"/>
              </a:xfrm>
              <a:custGeom>
                <a:avLst/>
                <a:gdLst>
                  <a:gd name="T0" fmla="*/ 192 w 417"/>
                  <a:gd name="T1" fmla="*/ 17 h 352"/>
                  <a:gd name="T2" fmla="*/ 206 w 417"/>
                  <a:gd name="T3" fmla="*/ 19 h 352"/>
                  <a:gd name="T4" fmla="*/ 216 w 417"/>
                  <a:gd name="T5" fmla="*/ 17 h 352"/>
                  <a:gd name="T6" fmla="*/ 247 w 417"/>
                  <a:gd name="T7" fmla="*/ 19 h 352"/>
                  <a:gd name="T8" fmla="*/ 261 w 417"/>
                  <a:gd name="T9" fmla="*/ 29 h 352"/>
                  <a:gd name="T10" fmla="*/ 282 w 417"/>
                  <a:gd name="T11" fmla="*/ 38 h 352"/>
                  <a:gd name="T12" fmla="*/ 315 w 417"/>
                  <a:gd name="T13" fmla="*/ 48 h 352"/>
                  <a:gd name="T14" fmla="*/ 344 w 417"/>
                  <a:gd name="T15" fmla="*/ 45 h 352"/>
                  <a:gd name="T16" fmla="*/ 363 w 417"/>
                  <a:gd name="T17" fmla="*/ 57 h 352"/>
                  <a:gd name="T18" fmla="*/ 396 w 417"/>
                  <a:gd name="T19" fmla="*/ 67 h 352"/>
                  <a:gd name="T20" fmla="*/ 415 w 417"/>
                  <a:gd name="T21" fmla="*/ 67 h 352"/>
                  <a:gd name="T22" fmla="*/ 408 w 417"/>
                  <a:gd name="T23" fmla="*/ 90 h 352"/>
                  <a:gd name="T24" fmla="*/ 379 w 417"/>
                  <a:gd name="T25" fmla="*/ 109 h 352"/>
                  <a:gd name="T26" fmla="*/ 349 w 417"/>
                  <a:gd name="T27" fmla="*/ 121 h 352"/>
                  <a:gd name="T28" fmla="*/ 332 w 417"/>
                  <a:gd name="T29" fmla="*/ 138 h 352"/>
                  <a:gd name="T30" fmla="*/ 322 w 417"/>
                  <a:gd name="T31" fmla="*/ 135 h 352"/>
                  <a:gd name="T32" fmla="*/ 330 w 417"/>
                  <a:gd name="T33" fmla="*/ 147 h 352"/>
                  <a:gd name="T34" fmla="*/ 313 w 417"/>
                  <a:gd name="T35" fmla="*/ 166 h 352"/>
                  <a:gd name="T36" fmla="*/ 294 w 417"/>
                  <a:gd name="T37" fmla="*/ 197 h 352"/>
                  <a:gd name="T38" fmla="*/ 313 w 417"/>
                  <a:gd name="T39" fmla="*/ 226 h 352"/>
                  <a:gd name="T40" fmla="*/ 294 w 417"/>
                  <a:gd name="T41" fmla="*/ 245 h 352"/>
                  <a:gd name="T42" fmla="*/ 282 w 417"/>
                  <a:gd name="T43" fmla="*/ 271 h 352"/>
                  <a:gd name="T44" fmla="*/ 275 w 417"/>
                  <a:gd name="T45" fmla="*/ 283 h 352"/>
                  <a:gd name="T46" fmla="*/ 256 w 417"/>
                  <a:gd name="T47" fmla="*/ 288 h 352"/>
                  <a:gd name="T48" fmla="*/ 237 w 417"/>
                  <a:gd name="T49" fmla="*/ 316 h 352"/>
                  <a:gd name="T50" fmla="*/ 197 w 417"/>
                  <a:gd name="T51" fmla="*/ 318 h 352"/>
                  <a:gd name="T52" fmla="*/ 161 w 417"/>
                  <a:gd name="T53" fmla="*/ 321 h 352"/>
                  <a:gd name="T54" fmla="*/ 135 w 417"/>
                  <a:gd name="T55" fmla="*/ 335 h 352"/>
                  <a:gd name="T56" fmla="*/ 111 w 417"/>
                  <a:gd name="T57" fmla="*/ 342 h 352"/>
                  <a:gd name="T58" fmla="*/ 99 w 417"/>
                  <a:gd name="T59" fmla="*/ 328 h 352"/>
                  <a:gd name="T60" fmla="*/ 95 w 417"/>
                  <a:gd name="T61" fmla="*/ 309 h 352"/>
                  <a:gd name="T62" fmla="*/ 78 w 417"/>
                  <a:gd name="T63" fmla="*/ 295 h 352"/>
                  <a:gd name="T64" fmla="*/ 73 w 417"/>
                  <a:gd name="T65" fmla="*/ 297 h 352"/>
                  <a:gd name="T66" fmla="*/ 59 w 417"/>
                  <a:gd name="T67" fmla="*/ 283 h 352"/>
                  <a:gd name="T68" fmla="*/ 76 w 417"/>
                  <a:gd name="T69" fmla="*/ 257 h 352"/>
                  <a:gd name="T70" fmla="*/ 71 w 417"/>
                  <a:gd name="T71" fmla="*/ 226 h 352"/>
                  <a:gd name="T72" fmla="*/ 66 w 417"/>
                  <a:gd name="T73" fmla="*/ 195 h 352"/>
                  <a:gd name="T74" fmla="*/ 80 w 417"/>
                  <a:gd name="T75" fmla="*/ 176 h 352"/>
                  <a:gd name="T76" fmla="*/ 80 w 417"/>
                  <a:gd name="T77" fmla="*/ 145 h 352"/>
                  <a:gd name="T78" fmla="*/ 85 w 417"/>
                  <a:gd name="T79" fmla="*/ 121 h 352"/>
                  <a:gd name="T80" fmla="*/ 97 w 417"/>
                  <a:gd name="T81" fmla="*/ 95 h 352"/>
                  <a:gd name="T82" fmla="*/ 73 w 417"/>
                  <a:gd name="T83" fmla="*/ 83 h 352"/>
                  <a:gd name="T84" fmla="*/ 42 w 417"/>
                  <a:gd name="T85" fmla="*/ 90 h 352"/>
                  <a:gd name="T86" fmla="*/ 23 w 417"/>
                  <a:gd name="T87" fmla="*/ 78 h 352"/>
                  <a:gd name="T88" fmla="*/ 23 w 417"/>
                  <a:gd name="T89" fmla="*/ 69 h 352"/>
                  <a:gd name="T90" fmla="*/ 19 w 417"/>
                  <a:gd name="T91" fmla="*/ 64 h 352"/>
                  <a:gd name="T92" fmla="*/ 16 w 417"/>
                  <a:gd name="T93" fmla="*/ 57 h 352"/>
                  <a:gd name="T94" fmla="*/ 14 w 417"/>
                  <a:gd name="T95" fmla="*/ 52 h 352"/>
                  <a:gd name="T96" fmla="*/ 14 w 417"/>
                  <a:gd name="T97" fmla="*/ 43 h 352"/>
                  <a:gd name="T98" fmla="*/ 2 w 417"/>
                  <a:gd name="T99" fmla="*/ 38 h 352"/>
                  <a:gd name="T100" fmla="*/ 9 w 417"/>
                  <a:gd name="T101" fmla="*/ 26 h 352"/>
                  <a:gd name="T102" fmla="*/ 28 w 417"/>
                  <a:gd name="T103" fmla="*/ 17 h 352"/>
                  <a:gd name="T104" fmla="*/ 33 w 417"/>
                  <a:gd name="T105" fmla="*/ 14 h 352"/>
                  <a:gd name="T106" fmla="*/ 40 w 417"/>
                  <a:gd name="T107" fmla="*/ 5 h 352"/>
                  <a:gd name="T108" fmla="*/ 47 w 417"/>
                  <a:gd name="T109" fmla="*/ 2 h 352"/>
                  <a:gd name="T110" fmla="*/ 64 w 417"/>
                  <a:gd name="T111" fmla="*/ 7 h 352"/>
                  <a:gd name="T112" fmla="*/ 85 w 417"/>
                  <a:gd name="T113" fmla="*/ 10 h 352"/>
                  <a:gd name="T114" fmla="*/ 111 w 417"/>
                  <a:gd name="T115" fmla="*/ 7 h 352"/>
                  <a:gd name="T116" fmla="*/ 137 w 417"/>
                  <a:gd name="T117" fmla="*/ 14 h 352"/>
                  <a:gd name="T118" fmla="*/ 173 w 417"/>
                  <a:gd name="T119" fmla="*/ 14 h 352"/>
                  <a:gd name="T120" fmla="*/ 185 w 417"/>
                  <a:gd name="T121" fmla="*/ 14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7" h="352">
                    <a:moveTo>
                      <a:pt x="372" y="62"/>
                    </a:moveTo>
                    <a:lnTo>
                      <a:pt x="372" y="59"/>
                    </a:lnTo>
                    <a:lnTo>
                      <a:pt x="372" y="62"/>
                    </a:lnTo>
                    <a:close/>
                    <a:moveTo>
                      <a:pt x="190" y="12"/>
                    </a:moveTo>
                    <a:lnTo>
                      <a:pt x="187" y="12"/>
                    </a:lnTo>
                    <a:lnTo>
                      <a:pt x="187" y="14"/>
                    </a:lnTo>
                    <a:lnTo>
                      <a:pt x="190" y="14"/>
                    </a:lnTo>
                    <a:lnTo>
                      <a:pt x="187" y="12"/>
                    </a:lnTo>
                    <a:lnTo>
                      <a:pt x="190" y="12"/>
                    </a:lnTo>
                    <a:lnTo>
                      <a:pt x="190" y="14"/>
                    </a:lnTo>
                    <a:lnTo>
                      <a:pt x="190" y="12"/>
                    </a:lnTo>
                    <a:lnTo>
                      <a:pt x="192" y="12"/>
                    </a:lnTo>
                    <a:lnTo>
                      <a:pt x="192" y="14"/>
                    </a:lnTo>
                    <a:lnTo>
                      <a:pt x="194" y="14"/>
                    </a:lnTo>
                    <a:lnTo>
                      <a:pt x="192" y="14"/>
                    </a:lnTo>
                    <a:lnTo>
                      <a:pt x="192" y="17"/>
                    </a:lnTo>
                    <a:lnTo>
                      <a:pt x="192" y="14"/>
                    </a:lnTo>
                    <a:lnTo>
                      <a:pt x="192" y="17"/>
                    </a:lnTo>
                    <a:lnTo>
                      <a:pt x="190" y="17"/>
                    </a:lnTo>
                    <a:lnTo>
                      <a:pt x="192" y="17"/>
                    </a:lnTo>
                    <a:lnTo>
                      <a:pt x="192" y="19"/>
                    </a:lnTo>
                    <a:lnTo>
                      <a:pt x="192" y="17"/>
                    </a:lnTo>
                    <a:lnTo>
                      <a:pt x="194" y="19"/>
                    </a:lnTo>
                    <a:lnTo>
                      <a:pt x="194" y="17"/>
                    </a:lnTo>
                    <a:lnTo>
                      <a:pt x="192" y="17"/>
                    </a:lnTo>
                    <a:lnTo>
                      <a:pt x="192" y="14"/>
                    </a:lnTo>
                    <a:lnTo>
                      <a:pt x="194" y="17"/>
                    </a:lnTo>
                    <a:lnTo>
                      <a:pt x="197" y="17"/>
                    </a:lnTo>
                    <a:lnTo>
                      <a:pt x="199" y="17"/>
                    </a:lnTo>
                    <a:lnTo>
                      <a:pt x="201" y="17"/>
                    </a:lnTo>
                    <a:lnTo>
                      <a:pt x="201" y="19"/>
                    </a:lnTo>
                    <a:lnTo>
                      <a:pt x="201" y="17"/>
                    </a:lnTo>
                    <a:lnTo>
                      <a:pt x="201" y="19"/>
                    </a:lnTo>
                    <a:lnTo>
                      <a:pt x="204" y="19"/>
                    </a:lnTo>
                    <a:lnTo>
                      <a:pt x="206" y="19"/>
                    </a:lnTo>
                    <a:lnTo>
                      <a:pt x="204" y="19"/>
                    </a:lnTo>
                    <a:lnTo>
                      <a:pt x="206" y="19"/>
                    </a:lnTo>
                    <a:lnTo>
                      <a:pt x="206" y="21"/>
                    </a:lnTo>
                    <a:lnTo>
                      <a:pt x="209" y="21"/>
                    </a:lnTo>
                    <a:lnTo>
                      <a:pt x="206" y="21"/>
                    </a:lnTo>
                    <a:lnTo>
                      <a:pt x="206" y="19"/>
                    </a:lnTo>
                    <a:lnTo>
                      <a:pt x="209" y="21"/>
                    </a:lnTo>
                    <a:lnTo>
                      <a:pt x="209" y="19"/>
                    </a:lnTo>
                    <a:lnTo>
                      <a:pt x="206" y="19"/>
                    </a:lnTo>
                    <a:lnTo>
                      <a:pt x="209" y="19"/>
                    </a:lnTo>
                    <a:lnTo>
                      <a:pt x="206" y="19"/>
                    </a:lnTo>
                    <a:lnTo>
                      <a:pt x="209" y="19"/>
                    </a:lnTo>
                    <a:lnTo>
                      <a:pt x="209" y="17"/>
                    </a:lnTo>
                    <a:lnTo>
                      <a:pt x="209" y="14"/>
                    </a:lnTo>
                    <a:lnTo>
                      <a:pt x="211" y="14"/>
                    </a:lnTo>
                    <a:lnTo>
                      <a:pt x="211" y="17"/>
                    </a:lnTo>
                    <a:lnTo>
                      <a:pt x="211" y="14"/>
                    </a:lnTo>
                    <a:lnTo>
                      <a:pt x="213" y="14"/>
                    </a:lnTo>
                    <a:lnTo>
                      <a:pt x="213" y="17"/>
                    </a:lnTo>
                    <a:lnTo>
                      <a:pt x="213" y="14"/>
                    </a:lnTo>
                    <a:lnTo>
                      <a:pt x="213" y="17"/>
                    </a:lnTo>
                    <a:lnTo>
                      <a:pt x="213" y="14"/>
                    </a:lnTo>
                    <a:lnTo>
                      <a:pt x="213" y="17"/>
                    </a:lnTo>
                    <a:lnTo>
                      <a:pt x="213" y="14"/>
                    </a:lnTo>
                    <a:lnTo>
                      <a:pt x="213" y="17"/>
                    </a:lnTo>
                    <a:lnTo>
                      <a:pt x="213" y="14"/>
                    </a:lnTo>
                    <a:lnTo>
                      <a:pt x="213" y="17"/>
                    </a:lnTo>
                    <a:lnTo>
                      <a:pt x="213" y="14"/>
                    </a:lnTo>
                    <a:lnTo>
                      <a:pt x="213" y="17"/>
                    </a:lnTo>
                    <a:lnTo>
                      <a:pt x="216" y="14"/>
                    </a:lnTo>
                    <a:lnTo>
                      <a:pt x="216" y="17"/>
                    </a:lnTo>
                    <a:lnTo>
                      <a:pt x="218" y="17"/>
                    </a:lnTo>
                    <a:lnTo>
                      <a:pt x="218" y="19"/>
                    </a:lnTo>
                    <a:lnTo>
                      <a:pt x="218" y="17"/>
                    </a:lnTo>
                    <a:lnTo>
                      <a:pt x="220" y="17"/>
                    </a:lnTo>
                    <a:lnTo>
                      <a:pt x="223" y="17"/>
                    </a:lnTo>
                    <a:lnTo>
                      <a:pt x="223" y="19"/>
                    </a:lnTo>
                    <a:lnTo>
                      <a:pt x="225" y="19"/>
                    </a:lnTo>
                    <a:lnTo>
                      <a:pt x="228" y="19"/>
                    </a:lnTo>
                    <a:lnTo>
                      <a:pt x="228" y="21"/>
                    </a:lnTo>
                    <a:lnTo>
                      <a:pt x="230" y="21"/>
                    </a:lnTo>
                    <a:lnTo>
                      <a:pt x="232" y="21"/>
                    </a:lnTo>
                    <a:lnTo>
                      <a:pt x="235" y="21"/>
                    </a:lnTo>
                    <a:lnTo>
                      <a:pt x="237" y="21"/>
                    </a:lnTo>
                    <a:lnTo>
                      <a:pt x="237" y="24"/>
                    </a:lnTo>
                    <a:lnTo>
                      <a:pt x="237" y="21"/>
                    </a:lnTo>
                    <a:lnTo>
                      <a:pt x="239" y="21"/>
                    </a:lnTo>
                    <a:lnTo>
                      <a:pt x="242" y="21"/>
                    </a:lnTo>
                    <a:lnTo>
                      <a:pt x="242" y="19"/>
                    </a:lnTo>
                    <a:lnTo>
                      <a:pt x="244" y="19"/>
                    </a:lnTo>
                    <a:lnTo>
                      <a:pt x="244" y="21"/>
                    </a:lnTo>
                    <a:lnTo>
                      <a:pt x="244" y="19"/>
                    </a:lnTo>
                    <a:lnTo>
                      <a:pt x="247" y="19"/>
                    </a:lnTo>
                    <a:lnTo>
                      <a:pt x="247" y="17"/>
                    </a:lnTo>
                    <a:lnTo>
                      <a:pt x="249" y="17"/>
                    </a:lnTo>
                    <a:lnTo>
                      <a:pt x="247" y="17"/>
                    </a:lnTo>
                    <a:lnTo>
                      <a:pt x="247" y="19"/>
                    </a:lnTo>
                    <a:lnTo>
                      <a:pt x="249" y="19"/>
                    </a:lnTo>
                    <a:lnTo>
                      <a:pt x="247" y="19"/>
                    </a:lnTo>
                    <a:lnTo>
                      <a:pt x="249" y="19"/>
                    </a:lnTo>
                    <a:lnTo>
                      <a:pt x="247" y="19"/>
                    </a:lnTo>
                    <a:lnTo>
                      <a:pt x="249" y="19"/>
                    </a:lnTo>
                    <a:lnTo>
                      <a:pt x="247" y="19"/>
                    </a:lnTo>
                    <a:lnTo>
                      <a:pt x="249" y="19"/>
                    </a:lnTo>
                    <a:lnTo>
                      <a:pt x="249" y="21"/>
                    </a:lnTo>
                    <a:lnTo>
                      <a:pt x="251" y="21"/>
                    </a:lnTo>
                    <a:lnTo>
                      <a:pt x="254" y="21"/>
                    </a:lnTo>
                    <a:lnTo>
                      <a:pt x="254" y="24"/>
                    </a:lnTo>
                    <a:lnTo>
                      <a:pt x="256" y="24"/>
                    </a:lnTo>
                    <a:lnTo>
                      <a:pt x="256" y="21"/>
                    </a:lnTo>
                    <a:lnTo>
                      <a:pt x="258" y="21"/>
                    </a:lnTo>
                    <a:lnTo>
                      <a:pt x="258" y="24"/>
                    </a:lnTo>
                    <a:lnTo>
                      <a:pt x="261" y="24"/>
                    </a:lnTo>
                    <a:lnTo>
                      <a:pt x="261" y="26"/>
                    </a:lnTo>
                    <a:lnTo>
                      <a:pt x="261" y="29"/>
                    </a:lnTo>
                    <a:lnTo>
                      <a:pt x="261" y="31"/>
                    </a:lnTo>
                    <a:lnTo>
                      <a:pt x="258" y="31"/>
                    </a:lnTo>
                    <a:lnTo>
                      <a:pt x="258" y="33"/>
                    </a:lnTo>
                    <a:lnTo>
                      <a:pt x="263" y="33"/>
                    </a:lnTo>
                    <a:lnTo>
                      <a:pt x="263" y="31"/>
                    </a:lnTo>
                    <a:lnTo>
                      <a:pt x="265" y="31"/>
                    </a:lnTo>
                    <a:lnTo>
                      <a:pt x="263" y="31"/>
                    </a:lnTo>
                    <a:lnTo>
                      <a:pt x="263" y="33"/>
                    </a:lnTo>
                    <a:lnTo>
                      <a:pt x="265" y="33"/>
                    </a:lnTo>
                    <a:lnTo>
                      <a:pt x="268" y="33"/>
                    </a:lnTo>
                    <a:lnTo>
                      <a:pt x="270" y="33"/>
                    </a:lnTo>
                    <a:lnTo>
                      <a:pt x="268" y="36"/>
                    </a:lnTo>
                    <a:lnTo>
                      <a:pt x="270" y="36"/>
                    </a:lnTo>
                    <a:lnTo>
                      <a:pt x="270" y="33"/>
                    </a:lnTo>
                    <a:lnTo>
                      <a:pt x="270" y="36"/>
                    </a:lnTo>
                    <a:lnTo>
                      <a:pt x="273" y="36"/>
                    </a:lnTo>
                    <a:lnTo>
                      <a:pt x="275" y="36"/>
                    </a:lnTo>
                    <a:lnTo>
                      <a:pt x="275" y="38"/>
                    </a:lnTo>
                    <a:lnTo>
                      <a:pt x="277" y="38"/>
                    </a:lnTo>
                    <a:lnTo>
                      <a:pt x="280" y="38"/>
                    </a:lnTo>
                    <a:lnTo>
                      <a:pt x="282" y="36"/>
                    </a:lnTo>
                    <a:lnTo>
                      <a:pt x="282" y="38"/>
                    </a:lnTo>
                    <a:lnTo>
                      <a:pt x="282" y="40"/>
                    </a:lnTo>
                    <a:lnTo>
                      <a:pt x="284" y="40"/>
                    </a:lnTo>
                    <a:lnTo>
                      <a:pt x="284" y="43"/>
                    </a:lnTo>
                    <a:lnTo>
                      <a:pt x="287" y="43"/>
                    </a:lnTo>
                    <a:lnTo>
                      <a:pt x="287" y="45"/>
                    </a:lnTo>
                    <a:lnTo>
                      <a:pt x="289" y="45"/>
                    </a:lnTo>
                    <a:lnTo>
                      <a:pt x="289" y="43"/>
                    </a:lnTo>
                    <a:lnTo>
                      <a:pt x="292" y="43"/>
                    </a:lnTo>
                    <a:lnTo>
                      <a:pt x="292" y="45"/>
                    </a:lnTo>
                    <a:lnTo>
                      <a:pt x="294" y="45"/>
                    </a:lnTo>
                    <a:lnTo>
                      <a:pt x="294" y="43"/>
                    </a:lnTo>
                    <a:lnTo>
                      <a:pt x="296" y="43"/>
                    </a:lnTo>
                    <a:lnTo>
                      <a:pt x="299" y="43"/>
                    </a:lnTo>
                    <a:lnTo>
                      <a:pt x="299" y="45"/>
                    </a:lnTo>
                    <a:lnTo>
                      <a:pt x="301" y="45"/>
                    </a:lnTo>
                    <a:lnTo>
                      <a:pt x="303" y="48"/>
                    </a:lnTo>
                    <a:lnTo>
                      <a:pt x="306" y="50"/>
                    </a:lnTo>
                    <a:lnTo>
                      <a:pt x="308" y="50"/>
                    </a:lnTo>
                    <a:lnTo>
                      <a:pt x="308" y="48"/>
                    </a:lnTo>
                    <a:lnTo>
                      <a:pt x="311" y="48"/>
                    </a:lnTo>
                    <a:lnTo>
                      <a:pt x="313" y="48"/>
                    </a:lnTo>
                    <a:lnTo>
                      <a:pt x="315" y="48"/>
                    </a:lnTo>
                    <a:lnTo>
                      <a:pt x="315" y="50"/>
                    </a:lnTo>
                    <a:lnTo>
                      <a:pt x="318" y="50"/>
                    </a:lnTo>
                    <a:lnTo>
                      <a:pt x="318" y="48"/>
                    </a:lnTo>
                    <a:lnTo>
                      <a:pt x="320" y="48"/>
                    </a:lnTo>
                    <a:lnTo>
                      <a:pt x="320" y="50"/>
                    </a:lnTo>
                    <a:lnTo>
                      <a:pt x="322" y="50"/>
                    </a:lnTo>
                    <a:lnTo>
                      <a:pt x="325" y="50"/>
                    </a:lnTo>
                    <a:lnTo>
                      <a:pt x="327" y="50"/>
                    </a:lnTo>
                    <a:lnTo>
                      <a:pt x="330" y="50"/>
                    </a:lnTo>
                    <a:lnTo>
                      <a:pt x="330" y="48"/>
                    </a:lnTo>
                    <a:lnTo>
                      <a:pt x="327" y="48"/>
                    </a:lnTo>
                    <a:lnTo>
                      <a:pt x="330" y="45"/>
                    </a:lnTo>
                    <a:lnTo>
                      <a:pt x="327" y="45"/>
                    </a:lnTo>
                    <a:lnTo>
                      <a:pt x="330" y="45"/>
                    </a:lnTo>
                    <a:lnTo>
                      <a:pt x="330" y="43"/>
                    </a:lnTo>
                    <a:lnTo>
                      <a:pt x="332" y="43"/>
                    </a:lnTo>
                    <a:lnTo>
                      <a:pt x="334" y="43"/>
                    </a:lnTo>
                    <a:lnTo>
                      <a:pt x="337" y="43"/>
                    </a:lnTo>
                    <a:lnTo>
                      <a:pt x="337" y="45"/>
                    </a:lnTo>
                    <a:lnTo>
                      <a:pt x="339" y="45"/>
                    </a:lnTo>
                    <a:lnTo>
                      <a:pt x="341" y="45"/>
                    </a:lnTo>
                    <a:lnTo>
                      <a:pt x="344" y="45"/>
                    </a:lnTo>
                    <a:lnTo>
                      <a:pt x="344" y="48"/>
                    </a:lnTo>
                    <a:lnTo>
                      <a:pt x="346" y="50"/>
                    </a:lnTo>
                    <a:lnTo>
                      <a:pt x="346" y="48"/>
                    </a:lnTo>
                    <a:lnTo>
                      <a:pt x="349" y="48"/>
                    </a:lnTo>
                    <a:lnTo>
                      <a:pt x="351" y="48"/>
                    </a:lnTo>
                    <a:lnTo>
                      <a:pt x="351" y="50"/>
                    </a:lnTo>
                    <a:lnTo>
                      <a:pt x="353" y="50"/>
                    </a:lnTo>
                    <a:lnTo>
                      <a:pt x="353" y="52"/>
                    </a:lnTo>
                    <a:lnTo>
                      <a:pt x="353" y="55"/>
                    </a:lnTo>
                    <a:lnTo>
                      <a:pt x="356" y="55"/>
                    </a:lnTo>
                    <a:lnTo>
                      <a:pt x="353" y="55"/>
                    </a:lnTo>
                    <a:lnTo>
                      <a:pt x="353" y="57"/>
                    </a:lnTo>
                    <a:lnTo>
                      <a:pt x="356" y="57"/>
                    </a:lnTo>
                    <a:lnTo>
                      <a:pt x="353" y="59"/>
                    </a:lnTo>
                    <a:lnTo>
                      <a:pt x="356" y="62"/>
                    </a:lnTo>
                    <a:lnTo>
                      <a:pt x="358" y="62"/>
                    </a:lnTo>
                    <a:lnTo>
                      <a:pt x="358" y="59"/>
                    </a:lnTo>
                    <a:lnTo>
                      <a:pt x="358" y="62"/>
                    </a:lnTo>
                    <a:lnTo>
                      <a:pt x="358" y="59"/>
                    </a:lnTo>
                    <a:lnTo>
                      <a:pt x="360" y="59"/>
                    </a:lnTo>
                    <a:lnTo>
                      <a:pt x="363" y="59"/>
                    </a:lnTo>
                    <a:lnTo>
                      <a:pt x="363" y="57"/>
                    </a:lnTo>
                    <a:lnTo>
                      <a:pt x="363" y="59"/>
                    </a:lnTo>
                    <a:lnTo>
                      <a:pt x="365" y="59"/>
                    </a:lnTo>
                    <a:lnTo>
                      <a:pt x="368" y="59"/>
                    </a:lnTo>
                    <a:lnTo>
                      <a:pt x="370" y="59"/>
                    </a:lnTo>
                    <a:lnTo>
                      <a:pt x="370" y="62"/>
                    </a:lnTo>
                    <a:lnTo>
                      <a:pt x="372" y="62"/>
                    </a:lnTo>
                    <a:lnTo>
                      <a:pt x="372" y="64"/>
                    </a:lnTo>
                    <a:lnTo>
                      <a:pt x="375" y="64"/>
                    </a:lnTo>
                    <a:lnTo>
                      <a:pt x="377" y="64"/>
                    </a:lnTo>
                    <a:lnTo>
                      <a:pt x="377" y="62"/>
                    </a:lnTo>
                    <a:lnTo>
                      <a:pt x="379" y="62"/>
                    </a:lnTo>
                    <a:lnTo>
                      <a:pt x="382" y="62"/>
                    </a:lnTo>
                    <a:lnTo>
                      <a:pt x="384" y="62"/>
                    </a:lnTo>
                    <a:lnTo>
                      <a:pt x="387" y="62"/>
                    </a:lnTo>
                    <a:lnTo>
                      <a:pt x="387" y="64"/>
                    </a:lnTo>
                    <a:lnTo>
                      <a:pt x="389" y="64"/>
                    </a:lnTo>
                    <a:lnTo>
                      <a:pt x="389" y="67"/>
                    </a:lnTo>
                    <a:lnTo>
                      <a:pt x="391" y="67"/>
                    </a:lnTo>
                    <a:lnTo>
                      <a:pt x="391" y="64"/>
                    </a:lnTo>
                    <a:lnTo>
                      <a:pt x="394" y="64"/>
                    </a:lnTo>
                    <a:lnTo>
                      <a:pt x="394" y="67"/>
                    </a:lnTo>
                    <a:lnTo>
                      <a:pt x="396" y="67"/>
                    </a:lnTo>
                    <a:lnTo>
                      <a:pt x="396" y="64"/>
                    </a:lnTo>
                    <a:lnTo>
                      <a:pt x="394" y="64"/>
                    </a:lnTo>
                    <a:lnTo>
                      <a:pt x="396" y="64"/>
                    </a:lnTo>
                    <a:lnTo>
                      <a:pt x="396" y="62"/>
                    </a:lnTo>
                    <a:lnTo>
                      <a:pt x="398" y="62"/>
                    </a:lnTo>
                    <a:lnTo>
                      <a:pt x="401" y="62"/>
                    </a:lnTo>
                    <a:lnTo>
                      <a:pt x="401" y="59"/>
                    </a:lnTo>
                    <a:lnTo>
                      <a:pt x="403" y="59"/>
                    </a:lnTo>
                    <a:lnTo>
                      <a:pt x="405" y="59"/>
                    </a:lnTo>
                    <a:lnTo>
                      <a:pt x="408" y="59"/>
                    </a:lnTo>
                    <a:lnTo>
                      <a:pt x="408" y="62"/>
                    </a:lnTo>
                    <a:lnTo>
                      <a:pt x="410" y="62"/>
                    </a:lnTo>
                    <a:lnTo>
                      <a:pt x="413" y="62"/>
                    </a:lnTo>
                    <a:lnTo>
                      <a:pt x="410" y="62"/>
                    </a:lnTo>
                    <a:lnTo>
                      <a:pt x="410" y="64"/>
                    </a:lnTo>
                    <a:lnTo>
                      <a:pt x="413" y="64"/>
                    </a:lnTo>
                    <a:lnTo>
                      <a:pt x="413" y="67"/>
                    </a:lnTo>
                    <a:lnTo>
                      <a:pt x="413" y="64"/>
                    </a:lnTo>
                    <a:lnTo>
                      <a:pt x="413" y="67"/>
                    </a:lnTo>
                    <a:lnTo>
                      <a:pt x="415" y="67"/>
                    </a:lnTo>
                    <a:lnTo>
                      <a:pt x="417" y="67"/>
                    </a:lnTo>
                    <a:lnTo>
                      <a:pt x="415" y="67"/>
                    </a:lnTo>
                    <a:lnTo>
                      <a:pt x="415" y="69"/>
                    </a:lnTo>
                    <a:lnTo>
                      <a:pt x="415" y="71"/>
                    </a:lnTo>
                    <a:lnTo>
                      <a:pt x="413" y="69"/>
                    </a:lnTo>
                    <a:lnTo>
                      <a:pt x="413" y="71"/>
                    </a:lnTo>
                    <a:lnTo>
                      <a:pt x="413" y="69"/>
                    </a:lnTo>
                    <a:lnTo>
                      <a:pt x="410" y="69"/>
                    </a:lnTo>
                    <a:lnTo>
                      <a:pt x="410" y="71"/>
                    </a:lnTo>
                    <a:lnTo>
                      <a:pt x="410" y="74"/>
                    </a:lnTo>
                    <a:lnTo>
                      <a:pt x="410" y="76"/>
                    </a:lnTo>
                    <a:lnTo>
                      <a:pt x="413" y="76"/>
                    </a:lnTo>
                    <a:lnTo>
                      <a:pt x="410" y="76"/>
                    </a:lnTo>
                    <a:lnTo>
                      <a:pt x="413" y="76"/>
                    </a:lnTo>
                    <a:lnTo>
                      <a:pt x="413" y="78"/>
                    </a:lnTo>
                    <a:lnTo>
                      <a:pt x="413" y="81"/>
                    </a:lnTo>
                    <a:lnTo>
                      <a:pt x="410" y="81"/>
                    </a:lnTo>
                    <a:lnTo>
                      <a:pt x="413" y="81"/>
                    </a:lnTo>
                    <a:lnTo>
                      <a:pt x="413" y="83"/>
                    </a:lnTo>
                    <a:lnTo>
                      <a:pt x="413" y="86"/>
                    </a:lnTo>
                    <a:lnTo>
                      <a:pt x="413" y="88"/>
                    </a:lnTo>
                    <a:lnTo>
                      <a:pt x="410" y="88"/>
                    </a:lnTo>
                    <a:lnTo>
                      <a:pt x="408" y="88"/>
                    </a:lnTo>
                    <a:lnTo>
                      <a:pt x="408" y="90"/>
                    </a:lnTo>
                    <a:lnTo>
                      <a:pt x="408" y="93"/>
                    </a:lnTo>
                    <a:lnTo>
                      <a:pt x="405" y="93"/>
                    </a:lnTo>
                    <a:lnTo>
                      <a:pt x="403" y="93"/>
                    </a:lnTo>
                    <a:lnTo>
                      <a:pt x="403" y="95"/>
                    </a:lnTo>
                    <a:lnTo>
                      <a:pt x="401" y="95"/>
                    </a:lnTo>
                    <a:lnTo>
                      <a:pt x="398" y="95"/>
                    </a:lnTo>
                    <a:lnTo>
                      <a:pt x="398" y="97"/>
                    </a:lnTo>
                    <a:lnTo>
                      <a:pt x="398" y="95"/>
                    </a:lnTo>
                    <a:lnTo>
                      <a:pt x="398" y="97"/>
                    </a:lnTo>
                    <a:lnTo>
                      <a:pt x="396" y="97"/>
                    </a:lnTo>
                    <a:lnTo>
                      <a:pt x="394" y="100"/>
                    </a:lnTo>
                    <a:lnTo>
                      <a:pt x="391" y="100"/>
                    </a:lnTo>
                    <a:lnTo>
                      <a:pt x="389" y="102"/>
                    </a:lnTo>
                    <a:lnTo>
                      <a:pt x="387" y="102"/>
                    </a:lnTo>
                    <a:lnTo>
                      <a:pt x="387" y="105"/>
                    </a:lnTo>
                    <a:lnTo>
                      <a:pt x="384" y="105"/>
                    </a:lnTo>
                    <a:lnTo>
                      <a:pt x="382" y="105"/>
                    </a:lnTo>
                    <a:lnTo>
                      <a:pt x="382" y="107"/>
                    </a:lnTo>
                    <a:lnTo>
                      <a:pt x="379" y="107"/>
                    </a:lnTo>
                    <a:lnTo>
                      <a:pt x="379" y="109"/>
                    </a:lnTo>
                    <a:lnTo>
                      <a:pt x="379" y="112"/>
                    </a:lnTo>
                    <a:lnTo>
                      <a:pt x="379" y="109"/>
                    </a:lnTo>
                    <a:lnTo>
                      <a:pt x="379" y="112"/>
                    </a:lnTo>
                    <a:lnTo>
                      <a:pt x="377" y="112"/>
                    </a:lnTo>
                    <a:lnTo>
                      <a:pt x="379" y="112"/>
                    </a:lnTo>
                    <a:lnTo>
                      <a:pt x="377" y="112"/>
                    </a:lnTo>
                    <a:lnTo>
                      <a:pt x="377" y="114"/>
                    </a:lnTo>
                    <a:lnTo>
                      <a:pt x="375" y="114"/>
                    </a:lnTo>
                    <a:lnTo>
                      <a:pt x="372" y="114"/>
                    </a:lnTo>
                    <a:lnTo>
                      <a:pt x="370" y="114"/>
                    </a:lnTo>
                    <a:lnTo>
                      <a:pt x="370" y="116"/>
                    </a:lnTo>
                    <a:lnTo>
                      <a:pt x="368" y="116"/>
                    </a:lnTo>
                    <a:lnTo>
                      <a:pt x="365" y="116"/>
                    </a:lnTo>
                    <a:lnTo>
                      <a:pt x="363" y="116"/>
                    </a:lnTo>
                    <a:lnTo>
                      <a:pt x="365" y="116"/>
                    </a:lnTo>
                    <a:lnTo>
                      <a:pt x="363" y="116"/>
                    </a:lnTo>
                    <a:lnTo>
                      <a:pt x="363" y="119"/>
                    </a:lnTo>
                    <a:lnTo>
                      <a:pt x="360" y="119"/>
                    </a:lnTo>
                    <a:lnTo>
                      <a:pt x="358" y="119"/>
                    </a:lnTo>
                    <a:lnTo>
                      <a:pt x="356" y="119"/>
                    </a:lnTo>
                    <a:lnTo>
                      <a:pt x="353" y="119"/>
                    </a:lnTo>
                    <a:lnTo>
                      <a:pt x="353" y="121"/>
                    </a:lnTo>
                    <a:lnTo>
                      <a:pt x="351" y="121"/>
                    </a:lnTo>
                    <a:lnTo>
                      <a:pt x="349" y="121"/>
                    </a:lnTo>
                    <a:lnTo>
                      <a:pt x="349" y="124"/>
                    </a:lnTo>
                    <a:lnTo>
                      <a:pt x="346" y="124"/>
                    </a:lnTo>
                    <a:lnTo>
                      <a:pt x="349" y="124"/>
                    </a:lnTo>
                    <a:lnTo>
                      <a:pt x="349" y="121"/>
                    </a:lnTo>
                    <a:lnTo>
                      <a:pt x="346" y="124"/>
                    </a:lnTo>
                    <a:lnTo>
                      <a:pt x="346" y="121"/>
                    </a:lnTo>
                    <a:lnTo>
                      <a:pt x="346" y="124"/>
                    </a:lnTo>
                    <a:lnTo>
                      <a:pt x="344" y="124"/>
                    </a:lnTo>
                    <a:lnTo>
                      <a:pt x="341" y="124"/>
                    </a:lnTo>
                    <a:lnTo>
                      <a:pt x="339" y="126"/>
                    </a:lnTo>
                    <a:lnTo>
                      <a:pt x="337" y="126"/>
                    </a:lnTo>
                    <a:lnTo>
                      <a:pt x="337" y="128"/>
                    </a:lnTo>
                    <a:lnTo>
                      <a:pt x="334" y="128"/>
                    </a:lnTo>
                    <a:lnTo>
                      <a:pt x="334" y="131"/>
                    </a:lnTo>
                    <a:lnTo>
                      <a:pt x="334" y="133"/>
                    </a:lnTo>
                    <a:lnTo>
                      <a:pt x="332" y="133"/>
                    </a:lnTo>
                    <a:lnTo>
                      <a:pt x="332" y="135"/>
                    </a:lnTo>
                    <a:lnTo>
                      <a:pt x="330" y="135"/>
                    </a:lnTo>
                    <a:lnTo>
                      <a:pt x="330" y="138"/>
                    </a:lnTo>
                    <a:lnTo>
                      <a:pt x="332" y="138"/>
                    </a:lnTo>
                    <a:lnTo>
                      <a:pt x="332" y="135"/>
                    </a:lnTo>
                    <a:lnTo>
                      <a:pt x="332" y="138"/>
                    </a:lnTo>
                    <a:lnTo>
                      <a:pt x="334" y="138"/>
                    </a:lnTo>
                    <a:lnTo>
                      <a:pt x="334" y="140"/>
                    </a:lnTo>
                    <a:lnTo>
                      <a:pt x="334" y="138"/>
                    </a:lnTo>
                    <a:lnTo>
                      <a:pt x="334" y="140"/>
                    </a:lnTo>
                    <a:lnTo>
                      <a:pt x="332" y="140"/>
                    </a:lnTo>
                    <a:lnTo>
                      <a:pt x="330" y="140"/>
                    </a:lnTo>
                    <a:lnTo>
                      <a:pt x="327" y="140"/>
                    </a:lnTo>
                    <a:lnTo>
                      <a:pt x="325" y="140"/>
                    </a:lnTo>
                    <a:lnTo>
                      <a:pt x="325" y="138"/>
                    </a:lnTo>
                    <a:lnTo>
                      <a:pt x="322" y="135"/>
                    </a:lnTo>
                    <a:lnTo>
                      <a:pt x="325" y="135"/>
                    </a:lnTo>
                    <a:lnTo>
                      <a:pt x="325" y="133"/>
                    </a:lnTo>
                    <a:lnTo>
                      <a:pt x="322" y="133"/>
                    </a:lnTo>
                    <a:lnTo>
                      <a:pt x="322" y="131"/>
                    </a:lnTo>
                    <a:lnTo>
                      <a:pt x="325" y="131"/>
                    </a:lnTo>
                    <a:lnTo>
                      <a:pt x="322" y="131"/>
                    </a:lnTo>
                    <a:lnTo>
                      <a:pt x="322" y="128"/>
                    </a:lnTo>
                    <a:lnTo>
                      <a:pt x="322" y="131"/>
                    </a:lnTo>
                    <a:lnTo>
                      <a:pt x="322" y="133"/>
                    </a:lnTo>
                    <a:lnTo>
                      <a:pt x="325" y="133"/>
                    </a:lnTo>
                    <a:lnTo>
                      <a:pt x="325" y="135"/>
                    </a:lnTo>
                    <a:lnTo>
                      <a:pt x="322" y="135"/>
                    </a:lnTo>
                    <a:lnTo>
                      <a:pt x="322" y="138"/>
                    </a:lnTo>
                    <a:lnTo>
                      <a:pt x="325" y="138"/>
                    </a:lnTo>
                    <a:lnTo>
                      <a:pt x="325" y="140"/>
                    </a:lnTo>
                    <a:lnTo>
                      <a:pt x="327" y="140"/>
                    </a:lnTo>
                    <a:lnTo>
                      <a:pt x="330" y="140"/>
                    </a:lnTo>
                    <a:lnTo>
                      <a:pt x="332" y="140"/>
                    </a:lnTo>
                    <a:lnTo>
                      <a:pt x="334" y="140"/>
                    </a:lnTo>
                    <a:lnTo>
                      <a:pt x="337" y="140"/>
                    </a:lnTo>
                    <a:lnTo>
                      <a:pt x="334" y="140"/>
                    </a:lnTo>
                    <a:lnTo>
                      <a:pt x="334" y="143"/>
                    </a:lnTo>
                    <a:lnTo>
                      <a:pt x="332" y="143"/>
                    </a:lnTo>
                    <a:lnTo>
                      <a:pt x="332" y="145"/>
                    </a:lnTo>
                    <a:lnTo>
                      <a:pt x="330" y="145"/>
                    </a:lnTo>
                    <a:lnTo>
                      <a:pt x="330" y="147"/>
                    </a:lnTo>
                    <a:lnTo>
                      <a:pt x="327" y="147"/>
                    </a:lnTo>
                    <a:lnTo>
                      <a:pt x="327" y="145"/>
                    </a:lnTo>
                    <a:lnTo>
                      <a:pt x="327" y="147"/>
                    </a:lnTo>
                    <a:lnTo>
                      <a:pt x="327" y="145"/>
                    </a:lnTo>
                    <a:lnTo>
                      <a:pt x="330" y="145"/>
                    </a:lnTo>
                    <a:lnTo>
                      <a:pt x="327" y="145"/>
                    </a:lnTo>
                    <a:lnTo>
                      <a:pt x="330" y="145"/>
                    </a:lnTo>
                    <a:lnTo>
                      <a:pt x="330" y="147"/>
                    </a:lnTo>
                    <a:lnTo>
                      <a:pt x="330" y="145"/>
                    </a:lnTo>
                    <a:lnTo>
                      <a:pt x="330" y="147"/>
                    </a:lnTo>
                    <a:lnTo>
                      <a:pt x="330" y="145"/>
                    </a:lnTo>
                    <a:lnTo>
                      <a:pt x="332" y="145"/>
                    </a:lnTo>
                    <a:lnTo>
                      <a:pt x="332" y="143"/>
                    </a:lnTo>
                    <a:lnTo>
                      <a:pt x="330" y="143"/>
                    </a:lnTo>
                    <a:lnTo>
                      <a:pt x="330" y="145"/>
                    </a:lnTo>
                    <a:lnTo>
                      <a:pt x="327" y="145"/>
                    </a:lnTo>
                    <a:lnTo>
                      <a:pt x="325" y="145"/>
                    </a:lnTo>
                    <a:lnTo>
                      <a:pt x="325" y="147"/>
                    </a:lnTo>
                    <a:lnTo>
                      <a:pt x="325" y="150"/>
                    </a:lnTo>
                    <a:lnTo>
                      <a:pt x="322" y="150"/>
                    </a:lnTo>
                    <a:lnTo>
                      <a:pt x="322" y="152"/>
                    </a:lnTo>
                    <a:lnTo>
                      <a:pt x="320" y="154"/>
                    </a:lnTo>
                    <a:lnTo>
                      <a:pt x="320" y="157"/>
                    </a:lnTo>
                    <a:lnTo>
                      <a:pt x="318" y="157"/>
                    </a:lnTo>
                    <a:lnTo>
                      <a:pt x="318" y="159"/>
                    </a:lnTo>
                    <a:lnTo>
                      <a:pt x="318" y="162"/>
                    </a:lnTo>
                    <a:lnTo>
                      <a:pt x="315" y="162"/>
                    </a:lnTo>
                    <a:lnTo>
                      <a:pt x="315" y="164"/>
                    </a:lnTo>
                    <a:lnTo>
                      <a:pt x="313" y="164"/>
                    </a:lnTo>
                    <a:lnTo>
                      <a:pt x="313" y="166"/>
                    </a:lnTo>
                    <a:lnTo>
                      <a:pt x="311" y="169"/>
                    </a:lnTo>
                    <a:lnTo>
                      <a:pt x="308" y="171"/>
                    </a:lnTo>
                    <a:lnTo>
                      <a:pt x="308" y="174"/>
                    </a:lnTo>
                    <a:lnTo>
                      <a:pt x="306" y="174"/>
                    </a:lnTo>
                    <a:lnTo>
                      <a:pt x="306" y="176"/>
                    </a:lnTo>
                    <a:lnTo>
                      <a:pt x="306" y="178"/>
                    </a:lnTo>
                    <a:lnTo>
                      <a:pt x="303" y="178"/>
                    </a:lnTo>
                    <a:lnTo>
                      <a:pt x="303" y="181"/>
                    </a:lnTo>
                    <a:lnTo>
                      <a:pt x="301" y="183"/>
                    </a:lnTo>
                    <a:lnTo>
                      <a:pt x="301" y="185"/>
                    </a:lnTo>
                    <a:lnTo>
                      <a:pt x="301" y="188"/>
                    </a:lnTo>
                    <a:lnTo>
                      <a:pt x="299" y="188"/>
                    </a:lnTo>
                    <a:lnTo>
                      <a:pt x="301" y="188"/>
                    </a:lnTo>
                    <a:lnTo>
                      <a:pt x="299" y="188"/>
                    </a:lnTo>
                    <a:lnTo>
                      <a:pt x="301" y="188"/>
                    </a:lnTo>
                    <a:lnTo>
                      <a:pt x="299" y="188"/>
                    </a:lnTo>
                    <a:lnTo>
                      <a:pt x="299" y="190"/>
                    </a:lnTo>
                    <a:lnTo>
                      <a:pt x="299" y="193"/>
                    </a:lnTo>
                    <a:lnTo>
                      <a:pt x="296" y="193"/>
                    </a:lnTo>
                    <a:lnTo>
                      <a:pt x="296" y="195"/>
                    </a:lnTo>
                    <a:lnTo>
                      <a:pt x="296" y="197"/>
                    </a:lnTo>
                    <a:lnTo>
                      <a:pt x="294" y="197"/>
                    </a:lnTo>
                    <a:lnTo>
                      <a:pt x="296" y="197"/>
                    </a:lnTo>
                    <a:lnTo>
                      <a:pt x="296" y="200"/>
                    </a:lnTo>
                    <a:lnTo>
                      <a:pt x="296" y="202"/>
                    </a:lnTo>
                    <a:lnTo>
                      <a:pt x="296" y="204"/>
                    </a:lnTo>
                    <a:lnTo>
                      <a:pt x="299" y="204"/>
                    </a:lnTo>
                    <a:lnTo>
                      <a:pt x="299" y="207"/>
                    </a:lnTo>
                    <a:lnTo>
                      <a:pt x="299" y="209"/>
                    </a:lnTo>
                    <a:lnTo>
                      <a:pt x="299" y="212"/>
                    </a:lnTo>
                    <a:lnTo>
                      <a:pt x="299" y="214"/>
                    </a:lnTo>
                    <a:lnTo>
                      <a:pt x="301" y="214"/>
                    </a:lnTo>
                    <a:lnTo>
                      <a:pt x="301" y="216"/>
                    </a:lnTo>
                    <a:lnTo>
                      <a:pt x="301" y="219"/>
                    </a:lnTo>
                    <a:lnTo>
                      <a:pt x="301" y="216"/>
                    </a:lnTo>
                    <a:lnTo>
                      <a:pt x="301" y="219"/>
                    </a:lnTo>
                    <a:lnTo>
                      <a:pt x="303" y="219"/>
                    </a:lnTo>
                    <a:lnTo>
                      <a:pt x="303" y="221"/>
                    </a:lnTo>
                    <a:lnTo>
                      <a:pt x="306" y="221"/>
                    </a:lnTo>
                    <a:lnTo>
                      <a:pt x="306" y="223"/>
                    </a:lnTo>
                    <a:lnTo>
                      <a:pt x="308" y="223"/>
                    </a:lnTo>
                    <a:lnTo>
                      <a:pt x="311" y="223"/>
                    </a:lnTo>
                    <a:lnTo>
                      <a:pt x="311" y="226"/>
                    </a:lnTo>
                    <a:lnTo>
                      <a:pt x="313" y="226"/>
                    </a:lnTo>
                    <a:lnTo>
                      <a:pt x="313" y="228"/>
                    </a:lnTo>
                    <a:lnTo>
                      <a:pt x="315" y="228"/>
                    </a:lnTo>
                    <a:lnTo>
                      <a:pt x="313" y="228"/>
                    </a:lnTo>
                    <a:lnTo>
                      <a:pt x="313" y="231"/>
                    </a:lnTo>
                    <a:lnTo>
                      <a:pt x="313" y="228"/>
                    </a:lnTo>
                    <a:lnTo>
                      <a:pt x="313" y="231"/>
                    </a:lnTo>
                    <a:lnTo>
                      <a:pt x="311" y="231"/>
                    </a:lnTo>
                    <a:lnTo>
                      <a:pt x="311" y="233"/>
                    </a:lnTo>
                    <a:lnTo>
                      <a:pt x="308" y="233"/>
                    </a:lnTo>
                    <a:lnTo>
                      <a:pt x="311" y="233"/>
                    </a:lnTo>
                    <a:lnTo>
                      <a:pt x="308" y="233"/>
                    </a:lnTo>
                    <a:lnTo>
                      <a:pt x="306" y="233"/>
                    </a:lnTo>
                    <a:lnTo>
                      <a:pt x="306" y="235"/>
                    </a:lnTo>
                    <a:lnTo>
                      <a:pt x="306" y="238"/>
                    </a:lnTo>
                    <a:lnTo>
                      <a:pt x="303" y="238"/>
                    </a:lnTo>
                    <a:lnTo>
                      <a:pt x="301" y="238"/>
                    </a:lnTo>
                    <a:lnTo>
                      <a:pt x="301" y="240"/>
                    </a:lnTo>
                    <a:lnTo>
                      <a:pt x="299" y="240"/>
                    </a:lnTo>
                    <a:lnTo>
                      <a:pt x="296" y="240"/>
                    </a:lnTo>
                    <a:lnTo>
                      <a:pt x="296" y="242"/>
                    </a:lnTo>
                    <a:lnTo>
                      <a:pt x="294" y="242"/>
                    </a:lnTo>
                    <a:lnTo>
                      <a:pt x="294" y="245"/>
                    </a:lnTo>
                    <a:lnTo>
                      <a:pt x="294" y="247"/>
                    </a:lnTo>
                    <a:lnTo>
                      <a:pt x="292" y="247"/>
                    </a:lnTo>
                    <a:lnTo>
                      <a:pt x="292" y="245"/>
                    </a:lnTo>
                    <a:lnTo>
                      <a:pt x="292" y="247"/>
                    </a:lnTo>
                    <a:lnTo>
                      <a:pt x="289" y="247"/>
                    </a:lnTo>
                    <a:lnTo>
                      <a:pt x="289" y="250"/>
                    </a:lnTo>
                    <a:lnTo>
                      <a:pt x="289" y="252"/>
                    </a:lnTo>
                    <a:lnTo>
                      <a:pt x="289" y="254"/>
                    </a:lnTo>
                    <a:lnTo>
                      <a:pt x="287" y="254"/>
                    </a:lnTo>
                    <a:lnTo>
                      <a:pt x="287" y="257"/>
                    </a:lnTo>
                    <a:lnTo>
                      <a:pt x="284" y="257"/>
                    </a:lnTo>
                    <a:lnTo>
                      <a:pt x="284" y="259"/>
                    </a:lnTo>
                    <a:lnTo>
                      <a:pt x="284" y="261"/>
                    </a:lnTo>
                    <a:lnTo>
                      <a:pt x="284" y="264"/>
                    </a:lnTo>
                    <a:lnTo>
                      <a:pt x="282" y="264"/>
                    </a:lnTo>
                    <a:lnTo>
                      <a:pt x="282" y="266"/>
                    </a:lnTo>
                    <a:lnTo>
                      <a:pt x="282" y="269"/>
                    </a:lnTo>
                    <a:lnTo>
                      <a:pt x="282" y="271"/>
                    </a:lnTo>
                    <a:lnTo>
                      <a:pt x="282" y="269"/>
                    </a:lnTo>
                    <a:lnTo>
                      <a:pt x="282" y="271"/>
                    </a:lnTo>
                    <a:lnTo>
                      <a:pt x="282" y="269"/>
                    </a:lnTo>
                    <a:lnTo>
                      <a:pt x="282" y="271"/>
                    </a:lnTo>
                    <a:lnTo>
                      <a:pt x="280" y="271"/>
                    </a:lnTo>
                    <a:lnTo>
                      <a:pt x="280" y="273"/>
                    </a:lnTo>
                    <a:lnTo>
                      <a:pt x="277" y="273"/>
                    </a:lnTo>
                    <a:lnTo>
                      <a:pt x="277" y="276"/>
                    </a:lnTo>
                    <a:lnTo>
                      <a:pt x="280" y="276"/>
                    </a:lnTo>
                    <a:lnTo>
                      <a:pt x="280" y="278"/>
                    </a:lnTo>
                    <a:lnTo>
                      <a:pt x="282" y="278"/>
                    </a:lnTo>
                    <a:lnTo>
                      <a:pt x="282" y="276"/>
                    </a:lnTo>
                    <a:lnTo>
                      <a:pt x="282" y="273"/>
                    </a:lnTo>
                    <a:lnTo>
                      <a:pt x="282" y="271"/>
                    </a:lnTo>
                    <a:lnTo>
                      <a:pt x="282" y="273"/>
                    </a:lnTo>
                    <a:lnTo>
                      <a:pt x="282" y="276"/>
                    </a:lnTo>
                    <a:lnTo>
                      <a:pt x="282" y="278"/>
                    </a:lnTo>
                    <a:lnTo>
                      <a:pt x="284" y="278"/>
                    </a:lnTo>
                    <a:lnTo>
                      <a:pt x="282" y="278"/>
                    </a:lnTo>
                    <a:lnTo>
                      <a:pt x="282" y="280"/>
                    </a:lnTo>
                    <a:lnTo>
                      <a:pt x="280" y="280"/>
                    </a:lnTo>
                    <a:lnTo>
                      <a:pt x="277" y="280"/>
                    </a:lnTo>
                    <a:lnTo>
                      <a:pt x="277" y="283"/>
                    </a:lnTo>
                    <a:lnTo>
                      <a:pt x="275" y="283"/>
                    </a:lnTo>
                    <a:lnTo>
                      <a:pt x="275" y="280"/>
                    </a:lnTo>
                    <a:lnTo>
                      <a:pt x="275" y="283"/>
                    </a:lnTo>
                    <a:lnTo>
                      <a:pt x="275" y="280"/>
                    </a:lnTo>
                    <a:lnTo>
                      <a:pt x="273" y="280"/>
                    </a:lnTo>
                    <a:lnTo>
                      <a:pt x="270" y="280"/>
                    </a:lnTo>
                    <a:lnTo>
                      <a:pt x="270" y="283"/>
                    </a:lnTo>
                    <a:lnTo>
                      <a:pt x="268" y="283"/>
                    </a:lnTo>
                    <a:lnTo>
                      <a:pt x="268" y="280"/>
                    </a:lnTo>
                    <a:lnTo>
                      <a:pt x="265" y="280"/>
                    </a:lnTo>
                    <a:lnTo>
                      <a:pt x="265" y="283"/>
                    </a:lnTo>
                    <a:lnTo>
                      <a:pt x="265" y="280"/>
                    </a:lnTo>
                    <a:lnTo>
                      <a:pt x="265" y="283"/>
                    </a:lnTo>
                    <a:lnTo>
                      <a:pt x="265" y="280"/>
                    </a:lnTo>
                    <a:lnTo>
                      <a:pt x="265" y="283"/>
                    </a:lnTo>
                    <a:lnTo>
                      <a:pt x="265" y="280"/>
                    </a:lnTo>
                    <a:lnTo>
                      <a:pt x="263" y="280"/>
                    </a:lnTo>
                    <a:lnTo>
                      <a:pt x="263" y="283"/>
                    </a:lnTo>
                    <a:lnTo>
                      <a:pt x="261" y="283"/>
                    </a:lnTo>
                    <a:lnTo>
                      <a:pt x="261" y="285"/>
                    </a:lnTo>
                    <a:lnTo>
                      <a:pt x="258" y="285"/>
                    </a:lnTo>
                    <a:lnTo>
                      <a:pt x="258" y="288"/>
                    </a:lnTo>
                    <a:lnTo>
                      <a:pt x="256" y="288"/>
                    </a:lnTo>
                    <a:lnTo>
                      <a:pt x="254" y="288"/>
                    </a:lnTo>
                    <a:lnTo>
                      <a:pt x="256" y="288"/>
                    </a:lnTo>
                    <a:lnTo>
                      <a:pt x="254" y="288"/>
                    </a:lnTo>
                    <a:lnTo>
                      <a:pt x="254" y="290"/>
                    </a:lnTo>
                    <a:lnTo>
                      <a:pt x="251" y="290"/>
                    </a:lnTo>
                    <a:lnTo>
                      <a:pt x="251" y="292"/>
                    </a:lnTo>
                    <a:lnTo>
                      <a:pt x="249" y="292"/>
                    </a:lnTo>
                    <a:lnTo>
                      <a:pt x="249" y="295"/>
                    </a:lnTo>
                    <a:lnTo>
                      <a:pt x="249" y="297"/>
                    </a:lnTo>
                    <a:lnTo>
                      <a:pt x="247" y="297"/>
                    </a:lnTo>
                    <a:lnTo>
                      <a:pt x="247" y="299"/>
                    </a:lnTo>
                    <a:lnTo>
                      <a:pt x="247" y="302"/>
                    </a:lnTo>
                    <a:lnTo>
                      <a:pt x="247" y="304"/>
                    </a:lnTo>
                    <a:lnTo>
                      <a:pt x="244" y="304"/>
                    </a:lnTo>
                    <a:lnTo>
                      <a:pt x="244" y="307"/>
                    </a:lnTo>
                    <a:lnTo>
                      <a:pt x="244" y="309"/>
                    </a:lnTo>
                    <a:lnTo>
                      <a:pt x="242" y="309"/>
                    </a:lnTo>
                    <a:lnTo>
                      <a:pt x="242" y="311"/>
                    </a:lnTo>
                    <a:lnTo>
                      <a:pt x="242" y="314"/>
                    </a:lnTo>
                    <a:lnTo>
                      <a:pt x="239" y="314"/>
                    </a:lnTo>
                    <a:lnTo>
                      <a:pt x="239" y="316"/>
                    </a:lnTo>
                    <a:lnTo>
                      <a:pt x="237" y="316"/>
                    </a:lnTo>
                    <a:lnTo>
                      <a:pt x="239" y="316"/>
                    </a:lnTo>
                    <a:lnTo>
                      <a:pt x="237" y="316"/>
                    </a:lnTo>
                    <a:lnTo>
                      <a:pt x="237" y="318"/>
                    </a:lnTo>
                    <a:lnTo>
                      <a:pt x="235" y="318"/>
                    </a:lnTo>
                    <a:lnTo>
                      <a:pt x="232" y="316"/>
                    </a:lnTo>
                    <a:lnTo>
                      <a:pt x="232" y="314"/>
                    </a:lnTo>
                    <a:lnTo>
                      <a:pt x="230" y="314"/>
                    </a:lnTo>
                    <a:lnTo>
                      <a:pt x="228" y="314"/>
                    </a:lnTo>
                    <a:lnTo>
                      <a:pt x="225" y="314"/>
                    </a:lnTo>
                    <a:lnTo>
                      <a:pt x="223" y="314"/>
                    </a:lnTo>
                    <a:lnTo>
                      <a:pt x="223" y="316"/>
                    </a:lnTo>
                    <a:lnTo>
                      <a:pt x="220" y="316"/>
                    </a:lnTo>
                    <a:lnTo>
                      <a:pt x="220" y="318"/>
                    </a:lnTo>
                    <a:lnTo>
                      <a:pt x="218" y="321"/>
                    </a:lnTo>
                    <a:lnTo>
                      <a:pt x="216" y="321"/>
                    </a:lnTo>
                    <a:lnTo>
                      <a:pt x="213" y="318"/>
                    </a:lnTo>
                    <a:lnTo>
                      <a:pt x="213" y="321"/>
                    </a:lnTo>
                    <a:lnTo>
                      <a:pt x="211" y="318"/>
                    </a:lnTo>
                    <a:lnTo>
                      <a:pt x="209" y="318"/>
                    </a:lnTo>
                    <a:lnTo>
                      <a:pt x="206" y="318"/>
                    </a:lnTo>
                    <a:lnTo>
                      <a:pt x="204" y="318"/>
                    </a:lnTo>
                    <a:lnTo>
                      <a:pt x="201" y="318"/>
                    </a:lnTo>
                    <a:lnTo>
                      <a:pt x="199" y="318"/>
                    </a:lnTo>
                    <a:lnTo>
                      <a:pt x="197" y="318"/>
                    </a:lnTo>
                    <a:lnTo>
                      <a:pt x="194" y="318"/>
                    </a:lnTo>
                    <a:lnTo>
                      <a:pt x="194" y="321"/>
                    </a:lnTo>
                    <a:lnTo>
                      <a:pt x="194" y="318"/>
                    </a:lnTo>
                    <a:lnTo>
                      <a:pt x="194" y="321"/>
                    </a:lnTo>
                    <a:lnTo>
                      <a:pt x="192" y="321"/>
                    </a:lnTo>
                    <a:lnTo>
                      <a:pt x="192" y="318"/>
                    </a:lnTo>
                    <a:lnTo>
                      <a:pt x="190" y="318"/>
                    </a:lnTo>
                    <a:lnTo>
                      <a:pt x="187" y="318"/>
                    </a:lnTo>
                    <a:lnTo>
                      <a:pt x="185" y="318"/>
                    </a:lnTo>
                    <a:lnTo>
                      <a:pt x="182" y="318"/>
                    </a:lnTo>
                    <a:lnTo>
                      <a:pt x="180" y="318"/>
                    </a:lnTo>
                    <a:lnTo>
                      <a:pt x="178" y="318"/>
                    </a:lnTo>
                    <a:lnTo>
                      <a:pt x="175" y="318"/>
                    </a:lnTo>
                    <a:lnTo>
                      <a:pt x="173" y="318"/>
                    </a:lnTo>
                    <a:lnTo>
                      <a:pt x="171" y="318"/>
                    </a:lnTo>
                    <a:lnTo>
                      <a:pt x="168" y="318"/>
                    </a:lnTo>
                    <a:lnTo>
                      <a:pt x="166" y="318"/>
                    </a:lnTo>
                    <a:lnTo>
                      <a:pt x="163" y="318"/>
                    </a:lnTo>
                    <a:lnTo>
                      <a:pt x="161" y="318"/>
                    </a:lnTo>
                    <a:lnTo>
                      <a:pt x="161" y="321"/>
                    </a:lnTo>
                    <a:lnTo>
                      <a:pt x="161" y="318"/>
                    </a:lnTo>
                    <a:lnTo>
                      <a:pt x="161" y="321"/>
                    </a:lnTo>
                    <a:lnTo>
                      <a:pt x="161" y="318"/>
                    </a:lnTo>
                    <a:lnTo>
                      <a:pt x="161" y="321"/>
                    </a:lnTo>
                    <a:lnTo>
                      <a:pt x="159" y="321"/>
                    </a:lnTo>
                    <a:lnTo>
                      <a:pt x="159" y="323"/>
                    </a:lnTo>
                    <a:lnTo>
                      <a:pt x="159" y="326"/>
                    </a:lnTo>
                    <a:lnTo>
                      <a:pt x="159" y="323"/>
                    </a:lnTo>
                    <a:lnTo>
                      <a:pt x="159" y="326"/>
                    </a:lnTo>
                    <a:lnTo>
                      <a:pt x="156" y="326"/>
                    </a:lnTo>
                    <a:lnTo>
                      <a:pt x="154" y="326"/>
                    </a:lnTo>
                    <a:lnTo>
                      <a:pt x="154" y="328"/>
                    </a:lnTo>
                    <a:lnTo>
                      <a:pt x="152" y="328"/>
                    </a:lnTo>
                    <a:lnTo>
                      <a:pt x="152" y="330"/>
                    </a:lnTo>
                    <a:lnTo>
                      <a:pt x="149" y="330"/>
                    </a:lnTo>
                    <a:lnTo>
                      <a:pt x="147" y="328"/>
                    </a:lnTo>
                    <a:lnTo>
                      <a:pt x="144" y="328"/>
                    </a:lnTo>
                    <a:lnTo>
                      <a:pt x="144" y="330"/>
                    </a:lnTo>
                    <a:lnTo>
                      <a:pt x="142" y="330"/>
                    </a:lnTo>
                    <a:lnTo>
                      <a:pt x="140" y="330"/>
                    </a:lnTo>
                    <a:lnTo>
                      <a:pt x="137" y="330"/>
                    </a:lnTo>
                    <a:lnTo>
                      <a:pt x="137" y="333"/>
                    </a:lnTo>
                    <a:lnTo>
                      <a:pt x="135" y="333"/>
                    </a:lnTo>
                    <a:lnTo>
                      <a:pt x="135" y="335"/>
                    </a:lnTo>
                    <a:lnTo>
                      <a:pt x="133" y="337"/>
                    </a:lnTo>
                    <a:lnTo>
                      <a:pt x="133" y="340"/>
                    </a:lnTo>
                    <a:lnTo>
                      <a:pt x="130" y="340"/>
                    </a:lnTo>
                    <a:lnTo>
                      <a:pt x="130" y="342"/>
                    </a:lnTo>
                    <a:lnTo>
                      <a:pt x="130" y="345"/>
                    </a:lnTo>
                    <a:lnTo>
                      <a:pt x="130" y="342"/>
                    </a:lnTo>
                    <a:lnTo>
                      <a:pt x="128" y="342"/>
                    </a:lnTo>
                    <a:lnTo>
                      <a:pt x="128" y="345"/>
                    </a:lnTo>
                    <a:lnTo>
                      <a:pt x="128" y="347"/>
                    </a:lnTo>
                    <a:lnTo>
                      <a:pt x="128" y="349"/>
                    </a:lnTo>
                    <a:lnTo>
                      <a:pt x="126" y="349"/>
                    </a:lnTo>
                    <a:lnTo>
                      <a:pt x="123" y="349"/>
                    </a:lnTo>
                    <a:lnTo>
                      <a:pt x="121" y="349"/>
                    </a:lnTo>
                    <a:lnTo>
                      <a:pt x="121" y="352"/>
                    </a:lnTo>
                    <a:lnTo>
                      <a:pt x="121" y="349"/>
                    </a:lnTo>
                    <a:lnTo>
                      <a:pt x="121" y="347"/>
                    </a:lnTo>
                    <a:lnTo>
                      <a:pt x="118" y="347"/>
                    </a:lnTo>
                    <a:lnTo>
                      <a:pt x="116" y="347"/>
                    </a:lnTo>
                    <a:lnTo>
                      <a:pt x="114" y="347"/>
                    </a:lnTo>
                    <a:lnTo>
                      <a:pt x="114" y="345"/>
                    </a:lnTo>
                    <a:lnTo>
                      <a:pt x="114" y="342"/>
                    </a:lnTo>
                    <a:lnTo>
                      <a:pt x="111" y="342"/>
                    </a:lnTo>
                    <a:lnTo>
                      <a:pt x="109" y="342"/>
                    </a:lnTo>
                    <a:lnTo>
                      <a:pt x="107" y="342"/>
                    </a:lnTo>
                    <a:lnTo>
                      <a:pt x="107" y="340"/>
                    </a:lnTo>
                    <a:lnTo>
                      <a:pt x="104" y="337"/>
                    </a:lnTo>
                    <a:lnTo>
                      <a:pt x="104" y="335"/>
                    </a:lnTo>
                    <a:lnTo>
                      <a:pt x="102" y="335"/>
                    </a:lnTo>
                    <a:lnTo>
                      <a:pt x="102" y="333"/>
                    </a:lnTo>
                    <a:lnTo>
                      <a:pt x="102" y="330"/>
                    </a:lnTo>
                    <a:lnTo>
                      <a:pt x="102" y="333"/>
                    </a:lnTo>
                    <a:lnTo>
                      <a:pt x="102" y="330"/>
                    </a:lnTo>
                    <a:lnTo>
                      <a:pt x="99" y="330"/>
                    </a:lnTo>
                    <a:lnTo>
                      <a:pt x="99" y="328"/>
                    </a:lnTo>
                    <a:lnTo>
                      <a:pt x="99" y="326"/>
                    </a:lnTo>
                    <a:lnTo>
                      <a:pt x="99" y="328"/>
                    </a:lnTo>
                    <a:lnTo>
                      <a:pt x="99" y="330"/>
                    </a:lnTo>
                    <a:lnTo>
                      <a:pt x="102" y="330"/>
                    </a:lnTo>
                    <a:lnTo>
                      <a:pt x="102" y="328"/>
                    </a:lnTo>
                    <a:lnTo>
                      <a:pt x="104" y="328"/>
                    </a:lnTo>
                    <a:lnTo>
                      <a:pt x="102" y="328"/>
                    </a:lnTo>
                    <a:lnTo>
                      <a:pt x="104" y="328"/>
                    </a:lnTo>
                    <a:lnTo>
                      <a:pt x="102" y="328"/>
                    </a:lnTo>
                    <a:lnTo>
                      <a:pt x="99" y="328"/>
                    </a:lnTo>
                    <a:lnTo>
                      <a:pt x="102" y="328"/>
                    </a:lnTo>
                    <a:lnTo>
                      <a:pt x="102" y="326"/>
                    </a:lnTo>
                    <a:lnTo>
                      <a:pt x="102" y="328"/>
                    </a:lnTo>
                    <a:lnTo>
                      <a:pt x="102" y="326"/>
                    </a:lnTo>
                    <a:lnTo>
                      <a:pt x="99" y="326"/>
                    </a:lnTo>
                    <a:lnTo>
                      <a:pt x="99" y="323"/>
                    </a:lnTo>
                    <a:lnTo>
                      <a:pt x="97" y="323"/>
                    </a:lnTo>
                    <a:lnTo>
                      <a:pt x="95" y="321"/>
                    </a:lnTo>
                    <a:lnTo>
                      <a:pt x="95" y="318"/>
                    </a:lnTo>
                    <a:lnTo>
                      <a:pt x="95" y="316"/>
                    </a:lnTo>
                    <a:lnTo>
                      <a:pt x="97" y="316"/>
                    </a:lnTo>
                    <a:lnTo>
                      <a:pt x="97" y="314"/>
                    </a:lnTo>
                    <a:lnTo>
                      <a:pt x="97" y="311"/>
                    </a:lnTo>
                    <a:lnTo>
                      <a:pt x="99" y="311"/>
                    </a:lnTo>
                    <a:lnTo>
                      <a:pt x="102" y="311"/>
                    </a:lnTo>
                    <a:lnTo>
                      <a:pt x="99" y="311"/>
                    </a:lnTo>
                    <a:lnTo>
                      <a:pt x="97" y="311"/>
                    </a:lnTo>
                    <a:lnTo>
                      <a:pt x="97" y="314"/>
                    </a:lnTo>
                    <a:lnTo>
                      <a:pt x="97" y="316"/>
                    </a:lnTo>
                    <a:lnTo>
                      <a:pt x="95" y="314"/>
                    </a:lnTo>
                    <a:lnTo>
                      <a:pt x="95" y="311"/>
                    </a:lnTo>
                    <a:lnTo>
                      <a:pt x="95" y="309"/>
                    </a:lnTo>
                    <a:lnTo>
                      <a:pt x="92" y="309"/>
                    </a:lnTo>
                    <a:lnTo>
                      <a:pt x="92" y="307"/>
                    </a:lnTo>
                    <a:lnTo>
                      <a:pt x="90" y="307"/>
                    </a:lnTo>
                    <a:lnTo>
                      <a:pt x="88" y="304"/>
                    </a:lnTo>
                    <a:lnTo>
                      <a:pt x="85" y="302"/>
                    </a:lnTo>
                    <a:lnTo>
                      <a:pt x="83" y="302"/>
                    </a:lnTo>
                    <a:lnTo>
                      <a:pt x="83" y="299"/>
                    </a:lnTo>
                    <a:lnTo>
                      <a:pt x="80" y="302"/>
                    </a:lnTo>
                    <a:lnTo>
                      <a:pt x="80" y="299"/>
                    </a:lnTo>
                    <a:lnTo>
                      <a:pt x="80" y="302"/>
                    </a:lnTo>
                    <a:lnTo>
                      <a:pt x="80" y="299"/>
                    </a:lnTo>
                    <a:lnTo>
                      <a:pt x="78" y="299"/>
                    </a:lnTo>
                    <a:lnTo>
                      <a:pt x="78" y="297"/>
                    </a:lnTo>
                    <a:lnTo>
                      <a:pt x="78" y="295"/>
                    </a:lnTo>
                    <a:lnTo>
                      <a:pt x="80" y="295"/>
                    </a:lnTo>
                    <a:lnTo>
                      <a:pt x="80" y="292"/>
                    </a:lnTo>
                    <a:lnTo>
                      <a:pt x="80" y="295"/>
                    </a:lnTo>
                    <a:lnTo>
                      <a:pt x="78" y="295"/>
                    </a:lnTo>
                    <a:lnTo>
                      <a:pt x="78" y="297"/>
                    </a:lnTo>
                    <a:lnTo>
                      <a:pt x="78" y="295"/>
                    </a:lnTo>
                    <a:lnTo>
                      <a:pt x="78" y="292"/>
                    </a:lnTo>
                    <a:lnTo>
                      <a:pt x="78" y="295"/>
                    </a:lnTo>
                    <a:lnTo>
                      <a:pt x="78" y="292"/>
                    </a:lnTo>
                    <a:lnTo>
                      <a:pt x="78" y="295"/>
                    </a:lnTo>
                    <a:lnTo>
                      <a:pt x="76" y="292"/>
                    </a:lnTo>
                    <a:lnTo>
                      <a:pt x="76" y="295"/>
                    </a:lnTo>
                    <a:lnTo>
                      <a:pt x="78" y="295"/>
                    </a:lnTo>
                    <a:lnTo>
                      <a:pt x="76" y="295"/>
                    </a:lnTo>
                    <a:lnTo>
                      <a:pt x="78" y="295"/>
                    </a:lnTo>
                    <a:lnTo>
                      <a:pt x="78" y="297"/>
                    </a:lnTo>
                    <a:lnTo>
                      <a:pt x="76" y="297"/>
                    </a:lnTo>
                    <a:lnTo>
                      <a:pt x="78" y="295"/>
                    </a:lnTo>
                    <a:lnTo>
                      <a:pt x="76" y="295"/>
                    </a:lnTo>
                    <a:lnTo>
                      <a:pt x="76" y="297"/>
                    </a:lnTo>
                    <a:lnTo>
                      <a:pt x="78" y="297"/>
                    </a:lnTo>
                    <a:lnTo>
                      <a:pt x="78" y="299"/>
                    </a:lnTo>
                    <a:lnTo>
                      <a:pt x="76" y="297"/>
                    </a:lnTo>
                    <a:lnTo>
                      <a:pt x="73" y="297"/>
                    </a:lnTo>
                    <a:lnTo>
                      <a:pt x="71" y="297"/>
                    </a:lnTo>
                    <a:lnTo>
                      <a:pt x="71" y="295"/>
                    </a:lnTo>
                    <a:lnTo>
                      <a:pt x="71" y="297"/>
                    </a:lnTo>
                    <a:lnTo>
                      <a:pt x="71" y="295"/>
                    </a:lnTo>
                    <a:lnTo>
                      <a:pt x="71" y="297"/>
                    </a:lnTo>
                    <a:lnTo>
                      <a:pt x="73" y="297"/>
                    </a:lnTo>
                    <a:lnTo>
                      <a:pt x="71" y="297"/>
                    </a:lnTo>
                    <a:lnTo>
                      <a:pt x="69" y="297"/>
                    </a:lnTo>
                    <a:lnTo>
                      <a:pt x="66" y="297"/>
                    </a:lnTo>
                    <a:lnTo>
                      <a:pt x="64" y="297"/>
                    </a:lnTo>
                    <a:lnTo>
                      <a:pt x="66" y="297"/>
                    </a:lnTo>
                    <a:lnTo>
                      <a:pt x="64" y="297"/>
                    </a:lnTo>
                    <a:lnTo>
                      <a:pt x="66" y="297"/>
                    </a:lnTo>
                    <a:lnTo>
                      <a:pt x="64" y="297"/>
                    </a:lnTo>
                    <a:lnTo>
                      <a:pt x="66" y="297"/>
                    </a:lnTo>
                    <a:lnTo>
                      <a:pt x="64" y="297"/>
                    </a:lnTo>
                    <a:lnTo>
                      <a:pt x="66" y="297"/>
                    </a:lnTo>
                    <a:lnTo>
                      <a:pt x="64" y="297"/>
                    </a:lnTo>
                    <a:lnTo>
                      <a:pt x="64" y="299"/>
                    </a:lnTo>
                    <a:lnTo>
                      <a:pt x="64" y="297"/>
                    </a:lnTo>
                    <a:lnTo>
                      <a:pt x="61" y="297"/>
                    </a:lnTo>
                    <a:lnTo>
                      <a:pt x="61" y="295"/>
                    </a:lnTo>
                    <a:lnTo>
                      <a:pt x="61" y="292"/>
                    </a:lnTo>
                    <a:lnTo>
                      <a:pt x="61" y="290"/>
                    </a:lnTo>
                    <a:lnTo>
                      <a:pt x="61" y="288"/>
                    </a:lnTo>
                    <a:lnTo>
                      <a:pt x="61" y="285"/>
                    </a:lnTo>
                    <a:lnTo>
                      <a:pt x="59" y="285"/>
                    </a:lnTo>
                    <a:lnTo>
                      <a:pt x="59" y="283"/>
                    </a:lnTo>
                    <a:lnTo>
                      <a:pt x="59" y="280"/>
                    </a:lnTo>
                    <a:lnTo>
                      <a:pt x="59" y="283"/>
                    </a:lnTo>
                    <a:lnTo>
                      <a:pt x="59" y="280"/>
                    </a:lnTo>
                    <a:lnTo>
                      <a:pt x="59" y="278"/>
                    </a:lnTo>
                    <a:lnTo>
                      <a:pt x="61" y="278"/>
                    </a:lnTo>
                    <a:lnTo>
                      <a:pt x="61" y="276"/>
                    </a:lnTo>
                    <a:lnTo>
                      <a:pt x="61" y="273"/>
                    </a:lnTo>
                    <a:lnTo>
                      <a:pt x="64" y="273"/>
                    </a:lnTo>
                    <a:lnTo>
                      <a:pt x="64" y="271"/>
                    </a:lnTo>
                    <a:lnTo>
                      <a:pt x="66" y="271"/>
                    </a:lnTo>
                    <a:lnTo>
                      <a:pt x="66" y="269"/>
                    </a:lnTo>
                    <a:lnTo>
                      <a:pt x="66" y="266"/>
                    </a:lnTo>
                    <a:lnTo>
                      <a:pt x="69" y="266"/>
                    </a:lnTo>
                    <a:lnTo>
                      <a:pt x="69" y="264"/>
                    </a:lnTo>
                    <a:lnTo>
                      <a:pt x="66" y="264"/>
                    </a:lnTo>
                    <a:lnTo>
                      <a:pt x="69" y="261"/>
                    </a:lnTo>
                    <a:lnTo>
                      <a:pt x="71" y="261"/>
                    </a:lnTo>
                    <a:lnTo>
                      <a:pt x="73" y="259"/>
                    </a:lnTo>
                    <a:lnTo>
                      <a:pt x="73" y="261"/>
                    </a:lnTo>
                    <a:lnTo>
                      <a:pt x="76" y="261"/>
                    </a:lnTo>
                    <a:lnTo>
                      <a:pt x="76" y="259"/>
                    </a:lnTo>
                    <a:lnTo>
                      <a:pt x="76" y="257"/>
                    </a:lnTo>
                    <a:lnTo>
                      <a:pt x="78" y="254"/>
                    </a:lnTo>
                    <a:lnTo>
                      <a:pt x="78" y="252"/>
                    </a:lnTo>
                    <a:lnTo>
                      <a:pt x="76" y="252"/>
                    </a:lnTo>
                    <a:lnTo>
                      <a:pt x="76" y="254"/>
                    </a:lnTo>
                    <a:lnTo>
                      <a:pt x="73" y="254"/>
                    </a:lnTo>
                    <a:lnTo>
                      <a:pt x="71" y="252"/>
                    </a:lnTo>
                    <a:lnTo>
                      <a:pt x="71" y="250"/>
                    </a:lnTo>
                    <a:lnTo>
                      <a:pt x="69" y="247"/>
                    </a:lnTo>
                    <a:lnTo>
                      <a:pt x="69" y="245"/>
                    </a:lnTo>
                    <a:lnTo>
                      <a:pt x="66" y="245"/>
                    </a:lnTo>
                    <a:lnTo>
                      <a:pt x="66" y="242"/>
                    </a:lnTo>
                    <a:lnTo>
                      <a:pt x="66" y="240"/>
                    </a:lnTo>
                    <a:lnTo>
                      <a:pt x="66" y="238"/>
                    </a:lnTo>
                    <a:lnTo>
                      <a:pt x="66" y="235"/>
                    </a:lnTo>
                    <a:lnTo>
                      <a:pt x="69" y="235"/>
                    </a:lnTo>
                    <a:lnTo>
                      <a:pt x="69" y="233"/>
                    </a:lnTo>
                    <a:lnTo>
                      <a:pt x="66" y="233"/>
                    </a:lnTo>
                    <a:lnTo>
                      <a:pt x="66" y="231"/>
                    </a:lnTo>
                    <a:lnTo>
                      <a:pt x="69" y="231"/>
                    </a:lnTo>
                    <a:lnTo>
                      <a:pt x="69" y="228"/>
                    </a:lnTo>
                    <a:lnTo>
                      <a:pt x="71" y="228"/>
                    </a:lnTo>
                    <a:lnTo>
                      <a:pt x="71" y="226"/>
                    </a:lnTo>
                    <a:lnTo>
                      <a:pt x="73" y="226"/>
                    </a:lnTo>
                    <a:lnTo>
                      <a:pt x="73" y="223"/>
                    </a:lnTo>
                    <a:lnTo>
                      <a:pt x="76" y="223"/>
                    </a:lnTo>
                    <a:lnTo>
                      <a:pt x="76" y="221"/>
                    </a:lnTo>
                    <a:lnTo>
                      <a:pt x="73" y="221"/>
                    </a:lnTo>
                    <a:lnTo>
                      <a:pt x="76" y="221"/>
                    </a:lnTo>
                    <a:lnTo>
                      <a:pt x="76" y="219"/>
                    </a:lnTo>
                    <a:lnTo>
                      <a:pt x="78" y="216"/>
                    </a:lnTo>
                    <a:lnTo>
                      <a:pt x="78" y="214"/>
                    </a:lnTo>
                    <a:lnTo>
                      <a:pt x="76" y="214"/>
                    </a:lnTo>
                    <a:lnTo>
                      <a:pt x="76" y="212"/>
                    </a:lnTo>
                    <a:lnTo>
                      <a:pt x="73" y="212"/>
                    </a:lnTo>
                    <a:lnTo>
                      <a:pt x="71" y="212"/>
                    </a:lnTo>
                    <a:lnTo>
                      <a:pt x="71" y="209"/>
                    </a:lnTo>
                    <a:lnTo>
                      <a:pt x="69" y="209"/>
                    </a:lnTo>
                    <a:lnTo>
                      <a:pt x="69" y="207"/>
                    </a:lnTo>
                    <a:lnTo>
                      <a:pt x="69" y="204"/>
                    </a:lnTo>
                    <a:lnTo>
                      <a:pt x="66" y="204"/>
                    </a:lnTo>
                    <a:lnTo>
                      <a:pt x="66" y="202"/>
                    </a:lnTo>
                    <a:lnTo>
                      <a:pt x="66" y="200"/>
                    </a:lnTo>
                    <a:lnTo>
                      <a:pt x="66" y="197"/>
                    </a:lnTo>
                    <a:lnTo>
                      <a:pt x="66" y="195"/>
                    </a:lnTo>
                    <a:lnTo>
                      <a:pt x="64" y="195"/>
                    </a:lnTo>
                    <a:lnTo>
                      <a:pt x="64" y="193"/>
                    </a:lnTo>
                    <a:lnTo>
                      <a:pt x="61" y="193"/>
                    </a:lnTo>
                    <a:lnTo>
                      <a:pt x="61" y="190"/>
                    </a:lnTo>
                    <a:lnTo>
                      <a:pt x="59" y="190"/>
                    </a:lnTo>
                    <a:lnTo>
                      <a:pt x="59" y="188"/>
                    </a:lnTo>
                    <a:lnTo>
                      <a:pt x="61" y="188"/>
                    </a:lnTo>
                    <a:lnTo>
                      <a:pt x="64" y="188"/>
                    </a:lnTo>
                    <a:lnTo>
                      <a:pt x="66" y="188"/>
                    </a:lnTo>
                    <a:lnTo>
                      <a:pt x="69" y="188"/>
                    </a:lnTo>
                    <a:lnTo>
                      <a:pt x="71" y="188"/>
                    </a:lnTo>
                    <a:lnTo>
                      <a:pt x="73" y="188"/>
                    </a:lnTo>
                    <a:lnTo>
                      <a:pt x="76" y="188"/>
                    </a:lnTo>
                    <a:lnTo>
                      <a:pt x="76" y="185"/>
                    </a:lnTo>
                    <a:lnTo>
                      <a:pt x="76" y="183"/>
                    </a:lnTo>
                    <a:lnTo>
                      <a:pt x="76" y="181"/>
                    </a:lnTo>
                    <a:lnTo>
                      <a:pt x="78" y="181"/>
                    </a:lnTo>
                    <a:lnTo>
                      <a:pt x="78" y="178"/>
                    </a:lnTo>
                    <a:lnTo>
                      <a:pt x="78" y="176"/>
                    </a:lnTo>
                    <a:lnTo>
                      <a:pt x="80" y="176"/>
                    </a:lnTo>
                    <a:lnTo>
                      <a:pt x="78" y="176"/>
                    </a:lnTo>
                    <a:lnTo>
                      <a:pt x="80" y="176"/>
                    </a:lnTo>
                    <a:lnTo>
                      <a:pt x="78" y="176"/>
                    </a:lnTo>
                    <a:lnTo>
                      <a:pt x="80" y="176"/>
                    </a:lnTo>
                    <a:lnTo>
                      <a:pt x="80" y="174"/>
                    </a:lnTo>
                    <a:lnTo>
                      <a:pt x="80" y="171"/>
                    </a:lnTo>
                    <a:lnTo>
                      <a:pt x="80" y="169"/>
                    </a:lnTo>
                    <a:lnTo>
                      <a:pt x="78" y="169"/>
                    </a:lnTo>
                    <a:lnTo>
                      <a:pt x="78" y="166"/>
                    </a:lnTo>
                    <a:lnTo>
                      <a:pt x="76" y="166"/>
                    </a:lnTo>
                    <a:lnTo>
                      <a:pt x="76" y="164"/>
                    </a:lnTo>
                    <a:lnTo>
                      <a:pt x="76" y="162"/>
                    </a:lnTo>
                    <a:lnTo>
                      <a:pt x="78" y="162"/>
                    </a:lnTo>
                    <a:lnTo>
                      <a:pt x="80" y="162"/>
                    </a:lnTo>
                    <a:lnTo>
                      <a:pt x="80" y="159"/>
                    </a:lnTo>
                    <a:lnTo>
                      <a:pt x="83" y="157"/>
                    </a:lnTo>
                    <a:lnTo>
                      <a:pt x="83" y="154"/>
                    </a:lnTo>
                    <a:lnTo>
                      <a:pt x="80" y="154"/>
                    </a:lnTo>
                    <a:lnTo>
                      <a:pt x="80" y="152"/>
                    </a:lnTo>
                    <a:lnTo>
                      <a:pt x="80" y="150"/>
                    </a:lnTo>
                    <a:lnTo>
                      <a:pt x="83" y="150"/>
                    </a:lnTo>
                    <a:lnTo>
                      <a:pt x="83" y="147"/>
                    </a:lnTo>
                    <a:lnTo>
                      <a:pt x="80" y="147"/>
                    </a:lnTo>
                    <a:lnTo>
                      <a:pt x="80" y="145"/>
                    </a:lnTo>
                    <a:lnTo>
                      <a:pt x="83" y="145"/>
                    </a:lnTo>
                    <a:lnTo>
                      <a:pt x="83" y="143"/>
                    </a:lnTo>
                    <a:lnTo>
                      <a:pt x="83" y="140"/>
                    </a:lnTo>
                    <a:lnTo>
                      <a:pt x="80" y="140"/>
                    </a:lnTo>
                    <a:lnTo>
                      <a:pt x="80" y="138"/>
                    </a:lnTo>
                    <a:lnTo>
                      <a:pt x="83" y="138"/>
                    </a:lnTo>
                    <a:lnTo>
                      <a:pt x="80" y="138"/>
                    </a:lnTo>
                    <a:lnTo>
                      <a:pt x="80" y="135"/>
                    </a:lnTo>
                    <a:lnTo>
                      <a:pt x="83" y="135"/>
                    </a:lnTo>
                    <a:lnTo>
                      <a:pt x="83" y="133"/>
                    </a:lnTo>
                    <a:lnTo>
                      <a:pt x="80" y="133"/>
                    </a:lnTo>
                    <a:lnTo>
                      <a:pt x="80" y="131"/>
                    </a:lnTo>
                    <a:lnTo>
                      <a:pt x="80" y="128"/>
                    </a:lnTo>
                    <a:lnTo>
                      <a:pt x="78" y="128"/>
                    </a:lnTo>
                    <a:lnTo>
                      <a:pt x="78" y="126"/>
                    </a:lnTo>
                    <a:lnTo>
                      <a:pt x="80" y="126"/>
                    </a:lnTo>
                    <a:lnTo>
                      <a:pt x="83" y="126"/>
                    </a:lnTo>
                    <a:lnTo>
                      <a:pt x="83" y="124"/>
                    </a:lnTo>
                    <a:lnTo>
                      <a:pt x="83" y="121"/>
                    </a:lnTo>
                    <a:lnTo>
                      <a:pt x="85" y="121"/>
                    </a:lnTo>
                    <a:lnTo>
                      <a:pt x="83" y="121"/>
                    </a:lnTo>
                    <a:lnTo>
                      <a:pt x="85" y="121"/>
                    </a:lnTo>
                    <a:lnTo>
                      <a:pt x="85" y="119"/>
                    </a:lnTo>
                    <a:lnTo>
                      <a:pt x="85" y="116"/>
                    </a:lnTo>
                    <a:lnTo>
                      <a:pt x="88" y="116"/>
                    </a:lnTo>
                    <a:lnTo>
                      <a:pt x="90" y="116"/>
                    </a:lnTo>
                    <a:lnTo>
                      <a:pt x="90" y="114"/>
                    </a:lnTo>
                    <a:lnTo>
                      <a:pt x="92" y="114"/>
                    </a:lnTo>
                    <a:lnTo>
                      <a:pt x="95" y="114"/>
                    </a:lnTo>
                    <a:lnTo>
                      <a:pt x="95" y="112"/>
                    </a:lnTo>
                    <a:lnTo>
                      <a:pt x="97" y="112"/>
                    </a:lnTo>
                    <a:lnTo>
                      <a:pt x="97" y="109"/>
                    </a:lnTo>
                    <a:lnTo>
                      <a:pt x="99" y="109"/>
                    </a:lnTo>
                    <a:lnTo>
                      <a:pt x="97" y="109"/>
                    </a:lnTo>
                    <a:lnTo>
                      <a:pt x="97" y="107"/>
                    </a:lnTo>
                    <a:lnTo>
                      <a:pt x="99" y="107"/>
                    </a:lnTo>
                    <a:lnTo>
                      <a:pt x="99" y="105"/>
                    </a:lnTo>
                    <a:lnTo>
                      <a:pt x="102" y="105"/>
                    </a:lnTo>
                    <a:lnTo>
                      <a:pt x="99" y="105"/>
                    </a:lnTo>
                    <a:lnTo>
                      <a:pt x="102" y="105"/>
                    </a:lnTo>
                    <a:lnTo>
                      <a:pt x="102" y="102"/>
                    </a:lnTo>
                    <a:lnTo>
                      <a:pt x="102" y="100"/>
                    </a:lnTo>
                    <a:lnTo>
                      <a:pt x="99" y="97"/>
                    </a:lnTo>
                    <a:lnTo>
                      <a:pt x="97" y="95"/>
                    </a:lnTo>
                    <a:lnTo>
                      <a:pt x="95" y="95"/>
                    </a:lnTo>
                    <a:lnTo>
                      <a:pt x="92" y="97"/>
                    </a:lnTo>
                    <a:lnTo>
                      <a:pt x="90" y="95"/>
                    </a:lnTo>
                    <a:lnTo>
                      <a:pt x="90" y="93"/>
                    </a:lnTo>
                    <a:lnTo>
                      <a:pt x="90" y="90"/>
                    </a:lnTo>
                    <a:lnTo>
                      <a:pt x="92" y="90"/>
                    </a:lnTo>
                    <a:lnTo>
                      <a:pt x="90" y="90"/>
                    </a:lnTo>
                    <a:lnTo>
                      <a:pt x="92" y="90"/>
                    </a:lnTo>
                    <a:lnTo>
                      <a:pt x="92" y="88"/>
                    </a:lnTo>
                    <a:lnTo>
                      <a:pt x="90" y="88"/>
                    </a:lnTo>
                    <a:lnTo>
                      <a:pt x="90" y="86"/>
                    </a:lnTo>
                    <a:lnTo>
                      <a:pt x="90" y="83"/>
                    </a:lnTo>
                    <a:lnTo>
                      <a:pt x="88" y="83"/>
                    </a:lnTo>
                    <a:lnTo>
                      <a:pt x="85" y="86"/>
                    </a:lnTo>
                    <a:lnTo>
                      <a:pt x="85" y="83"/>
                    </a:lnTo>
                    <a:lnTo>
                      <a:pt x="83" y="83"/>
                    </a:lnTo>
                    <a:lnTo>
                      <a:pt x="83" y="81"/>
                    </a:lnTo>
                    <a:lnTo>
                      <a:pt x="83" y="83"/>
                    </a:lnTo>
                    <a:lnTo>
                      <a:pt x="80" y="83"/>
                    </a:lnTo>
                    <a:lnTo>
                      <a:pt x="78" y="83"/>
                    </a:lnTo>
                    <a:lnTo>
                      <a:pt x="76" y="83"/>
                    </a:lnTo>
                    <a:lnTo>
                      <a:pt x="73" y="83"/>
                    </a:lnTo>
                    <a:lnTo>
                      <a:pt x="71" y="81"/>
                    </a:lnTo>
                    <a:lnTo>
                      <a:pt x="71" y="83"/>
                    </a:lnTo>
                    <a:lnTo>
                      <a:pt x="71" y="86"/>
                    </a:lnTo>
                    <a:lnTo>
                      <a:pt x="69" y="86"/>
                    </a:lnTo>
                    <a:lnTo>
                      <a:pt x="69" y="88"/>
                    </a:lnTo>
                    <a:lnTo>
                      <a:pt x="66" y="88"/>
                    </a:lnTo>
                    <a:lnTo>
                      <a:pt x="64" y="88"/>
                    </a:lnTo>
                    <a:lnTo>
                      <a:pt x="61" y="90"/>
                    </a:lnTo>
                    <a:lnTo>
                      <a:pt x="61" y="88"/>
                    </a:lnTo>
                    <a:lnTo>
                      <a:pt x="59" y="88"/>
                    </a:lnTo>
                    <a:lnTo>
                      <a:pt x="57" y="88"/>
                    </a:lnTo>
                    <a:lnTo>
                      <a:pt x="57" y="86"/>
                    </a:lnTo>
                    <a:lnTo>
                      <a:pt x="54" y="88"/>
                    </a:lnTo>
                    <a:lnTo>
                      <a:pt x="54" y="86"/>
                    </a:lnTo>
                    <a:lnTo>
                      <a:pt x="52" y="86"/>
                    </a:lnTo>
                    <a:lnTo>
                      <a:pt x="50" y="86"/>
                    </a:lnTo>
                    <a:lnTo>
                      <a:pt x="47" y="88"/>
                    </a:lnTo>
                    <a:lnTo>
                      <a:pt x="47" y="86"/>
                    </a:lnTo>
                    <a:lnTo>
                      <a:pt x="45" y="86"/>
                    </a:lnTo>
                    <a:lnTo>
                      <a:pt x="45" y="88"/>
                    </a:lnTo>
                    <a:lnTo>
                      <a:pt x="42" y="88"/>
                    </a:lnTo>
                    <a:lnTo>
                      <a:pt x="42" y="90"/>
                    </a:lnTo>
                    <a:lnTo>
                      <a:pt x="40" y="90"/>
                    </a:lnTo>
                    <a:lnTo>
                      <a:pt x="38" y="90"/>
                    </a:lnTo>
                    <a:lnTo>
                      <a:pt x="38" y="88"/>
                    </a:lnTo>
                    <a:lnTo>
                      <a:pt x="35" y="88"/>
                    </a:lnTo>
                    <a:lnTo>
                      <a:pt x="35" y="86"/>
                    </a:lnTo>
                    <a:lnTo>
                      <a:pt x="35" y="83"/>
                    </a:lnTo>
                    <a:lnTo>
                      <a:pt x="38" y="83"/>
                    </a:lnTo>
                    <a:lnTo>
                      <a:pt x="38" y="81"/>
                    </a:lnTo>
                    <a:lnTo>
                      <a:pt x="40" y="81"/>
                    </a:lnTo>
                    <a:lnTo>
                      <a:pt x="40" y="78"/>
                    </a:lnTo>
                    <a:lnTo>
                      <a:pt x="38" y="78"/>
                    </a:lnTo>
                    <a:lnTo>
                      <a:pt x="38" y="76"/>
                    </a:lnTo>
                    <a:lnTo>
                      <a:pt x="35" y="74"/>
                    </a:lnTo>
                    <a:lnTo>
                      <a:pt x="35" y="76"/>
                    </a:lnTo>
                    <a:lnTo>
                      <a:pt x="33" y="76"/>
                    </a:lnTo>
                    <a:lnTo>
                      <a:pt x="33" y="78"/>
                    </a:lnTo>
                    <a:lnTo>
                      <a:pt x="31" y="78"/>
                    </a:lnTo>
                    <a:lnTo>
                      <a:pt x="31" y="76"/>
                    </a:lnTo>
                    <a:lnTo>
                      <a:pt x="31" y="78"/>
                    </a:lnTo>
                    <a:lnTo>
                      <a:pt x="28" y="78"/>
                    </a:lnTo>
                    <a:lnTo>
                      <a:pt x="26" y="78"/>
                    </a:lnTo>
                    <a:lnTo>
                      <a:pt x="23" y="78"/>
                    </a:lnTo>
                    <a:lnTo>
                      <a:pt x="21" y="78"/>
                    </a:lnTo>
                    <a:lnTo>
                      <a:pt x="21" y="81"/>
                    </a:lnTo>
                    <a:lnTo>
                      <a:pt x="19" y="83"/>
                    </a:lnTo>
                    <a:lnTo>
                      <a:pt x="16" y="86"/>
                    </a:lnTo>
                    <a:lnTo>
                      <a:pt x="14" y="86"/>
                    </a:lnTo>
                    <a:lnTo>
                      <a:pt x="16" y="86"/>
                    </a:lnTo>
                    <a:lnTo>
                      <a:pt x="14" y="86"/>
                    </a:lnTo>
                    <a:lnTo>
                      <a:pt x="14" y="88"/>
                    </a:lnTo>
                    <a:lnTo>
                      <a:pt x="14" y="86"/>
                    </a:lnTo>
                    <a:lnTo>
                      <a:pt x="14" y="83"/>
                    </a:lnTo>
                    <a:lnTo>
                      <a:pt x="14" y="81"/>
                    </a:lnTo>
                    <a:lnTo>
                      <a:pt x="14" y="78"/>
                    </a:lnTo>
                    <a:lnTo>
                      <a:pt x="14" y="76"/>
                    </a:lnTo>
                    <a:lnTo>
                      <a:pt x="16" y="76"/>
                    </a:lnTo>
                    <a:lnTo>
                      <a:pt x="16" y="74"/>
                    </a:lnTo>
                    <a:lnTo>
                      <a:pt x="14" y="74"/>
                    </a:lnTo>
                    <a:lnTo>
                      <a:pt x="16" y="74"/>
                    </a:lnTo>
                    <a:lnTo>
                      <a:pt x="16" y="71"/>
                    </a:lnTo>
                    <a:lnTo>
                      <a:pt x="19" y="71"/>
                    </a:lnTo>
                    <a:lnTo>
                      <a:pt x="19" y="69"/>
                    </a:lnTo>
                    <a:lnTo>
                      <a:pt x="21" y="69"/>
                    </a:lnTo>
                    <a:lnTo>
                      <a:pt x="23" y="69"/>
                    </a:lnTo>
                    <a:lnTo>
                      <a:pt x="23" y="67"/>
                    </a:lnTo>
                    <a:lnTo>
                      <a:pt x="23" y="64"/>
                    </a:lnTo>
                    <a:lnTo>
                      <a:pt x="23" y="67"/>
                    </a:lnTo>
                    <a:lnTo>
                      <a:pt x="21" y="64"/>
                    </a:lnTo>
                    <a:lnTo>
                      <a:pt x="21" y="67"/>
                    </a:lnTo>
                    <a:lnTo>
                      <a:pt x="21" y="69"/>
                    </a:lnTo>
                    <a:lnTo>
                      <a:pt x="19" y="69"/>
                    </a:lnTo>
                    <a:lnTo>
                      <a:pt x="16" y="69"/>
                    </a:lnTo>
                    <a:lnTo>
                      <a:pt x="14" y="69"/>
                    </a:lnTo>
                    <a:lnTo>
                      <a:pt x="14" y="67"/>
                    </a:lnTo>
                    <a:lnTo>
                      <a:pt x="14" y="69"/>
                    </a:lnTo>
                    <a:lnTo>
                      <a:pt x="16" y="69"/>
                    </a:lnTo>
                    <a:lnTo>
                      <a:pt x="16" y="67"/>
                    </a:lnTo>
                    <a:lnTo>
                      <a:pt x="19" y="67"/>
                    </a:lnTo>
                    <a:lnTo>
                      <a:pt x="19" y="64"/>
                    </a:lnTo>
                    <a:lnTo>
                      <a:pt x="21" y="64"/>
                    </a:lnTo>
                    <a:lnTo>
                      <a:pt x="21" y="62"/>
                    </a:lnTo>
                    <a:lnTo>
                      <a:pt x="21" y="64"/>
                    </a:lnTo>
                    <a:lnTo>
                      <a:pt x="19" y="62"/>
                    </a:lnTo>
                    <a:lnTo>
                      <a:pt x="21" y="62"/>
                    </a:lnTo>
                    <a:lnTo>
                      <a:pt x="19" y="62"/>
                    </a:lnTo>
                    <a:lnTo>
                      <a:pt x="19" y="64"/>
                    </a:lnTo>
                    <a:lnTo>
                      <a:pt x="16" y="64"/>
                    </a:lnTo>
                    <a:lnTo>
                      <a:pt x="16" y="62"/>
                    </a:lnTo>
                    <a:lnTo>
                      <a:pt x="16" y="64"/>
                    </a:lnTo>
                    <a:lnTo>
                      <a:pt x="16" y="62"/>
                    </a:lnTo>
                    <a:lnTo>
                      <a:pt x="16" y="64"/>
                    </a:lnTo>
                    <a:lnTo>
                      <a:pt x="14" y="64"/>
                    </a:lnTo>
                    <a:lnTo>
                      <a:pt x="16" y="64"/>
                    </a:lnTo>
                    <a:lnTo>
                      <a:pt x="14" y="64"/>
                    </a:lnTo>
                    <a:lnTo>
                      <a:pt x="14" y="62"/>
                    </a:lnTo>
                    <a:lnTo>
                      <a:pt x="14" y="59"/>
                    </a:lnTo>
                    <a:lnTo>
                      <a:pt x="12" y="59"/>
                    </a:lnTo>
                    <a:lnTo>
                      <a:pt x="12" y="62"/>
                    </a:lnTo>
                    <a:lnTo>
                      <a:pt x="12" y="59"/>
                    </a:lnTo>
                    <a:lnTo>
                      <a:pt x="14" y="59"/>
                    </a:lnTo>
                    <a:lnTo>
                      <a:pt x="14" y="62"/>
                    </a:lnTo>
                    <a:lnTo>
                      <a:pt x="14" y="59"/>
                    </a:lnTo>
                    <a:lnTo>
                      <a:pt x="16" y="59"/>
                    </a:lnTo>
                    <a:lnTo>
                      <a:pt x="16" y="57"/>
                    </a:lnTo>
                    <a:lnTo>
                      <a:pt x="16" y="55"/>
                    </a:lnTo>
                    <a:lnTo>
                      <a:pt x="16" y="57"/>
                    </a:lnTo>
                    <a:lnTo>
                      <a:pt x="16" y="55"/>
                    </a:lnTo>
                    <a:lnTo>
                      <a:pt x="16" y="57"/>
                    </a:lnTo>
                    <a:lnTo>
                      <a:pt x="16" y="55"/>
                    </a:lnTo>
                    <a:lnTo>
                      <a:pt x="19" y="55"/>
                    </a:lnTo>
                    <a:lnTo>
                      <a:pt x="16" y="55"/>
                    </a:lnTo>
                    <a:lnTo>
                      <a:pt x="19" y="55"/>
                    </a:lnTo>
                    <a:lnTo>
                      <a:pt x="16" y="52"/>
                    </a:lnTo>
                    <a:lnTo>
                      <a:pt x="19" y="52"/>
                    </a:lnTo>
                    <a:lnTo>
                      <a:pt x="19" y="50"/>
                    </a:lnTo>
                    <a:lnTo>
                      <a:pt x="21" y="50"/>
                    </a:lnTo>
                    <a:lnTo>
                      <a:pt x="21" y="48"/>
                    </a:lnTo>
                    <a:lnTo>
                      <a:pt x="21" y="50"/>
                    </a:lnTo>
                    <a:lnTo>
                      <a:pt x="19" y="50"/>
                    </a:lnTo>
                    <a:lnTo>
                      <a:pt x="19" y="52"/>
                    </a:lnTo>
                    <a:lnTo>
                      <a:pt x="16" y="52"/>
                    </a:lnTo>
                    <a:lnTo>
                      <a:pt x="16" y="50"/>
                    </a:lnTo>
                    <a:lnTo>
                      <a:pt x="14" y="50"/>
                    </a:lnTo>
                    <a:lnTo>
                      <a:pt x="16" y="50"/>
                    </a:lnTo>
                    <a:lnTo>
                      <a:pt x="14" y="50"/>
                    </a:lnTo>
                    <a:lnTo>
                      <a:pt x="14" y="52"/>
                    </a:lnTo>
                    <a:lnTo>
                      <a:pt x="16" y="52"/>
                    </a:lnTo>
                    <a:lnTo>
                      <a:pt x="14" y="52"/>
                    </a:lnTo>
                    <a:lnTo>
                      <a:pt x="14" y="55"/>
                    </a:lnTo>
                    <a:lnTo>
                      <a:pt x="14" y="52"/>
                    </a:lnTo>
                    <a:lnTo>
                      <a:pt x="12" y="52"/>
                    </a:lnTo>
                    <a:lnTo>
                      <a:pt x="12" y="55"/>
                    </a:lnTo>
                    <a:lnTo>
                      <a:pt x="12" y="52"/>
                    </a:lnTo>
                    <a:lnTo>
                      <a:pt x="12" y="55"/>
                    </a:lnTo>
                    <a:lnTo>
                      <a:pt x="9" y="55"/>
                    </a:lnTo>
                    <a:lnTo>
                      <a:pt x="9" y="57"/>
                    </a:lnTo>
                    <a:lnTo>
                      <a:pt x="12" y="57"/>
                    </a:lnTo>
                    <a:lnTo>
                      <a:pt x="9" y="57"/>
                    </a:lnTo>
                    <a:lnTo>
                      <a:pt x="9" y="55"/>
                    </a:lnTo>
                    <a:lnTo>
                      <a:pt x="7" y="55"/>
                    </a:lnTo>
                    <a:lnTo>
                      <a:pt x="7" y="52"/>
                    </a:lnTo>
                    <a:lnTo>
                      <a:pt x="9" y="52"/>
                    </a:lnTo>
                    <a:lnTo>
                      <a:pt x="9" y="50"/>
                    </a:lnTo>
                    <a:lnTo>
                      <a:pt x="9" y="48"/>
                    </a:lnTo>
                    <a:lnTo>
                      <a:pt x="9" y="50"/>
                    </a:lnTo>
                    <a:lnTo>
                      <a:pt x="9" y="48"/>
                    </a:lnTo>
                    <a:lnTo>
                      <a:pt x="12" y="48"/>
                    </a:lnTo>
                    <a:lnTo>
                      <a:pt x="12" y="45"/>
                    </a:lnTo>
                    <a:lnTo>
                      <a:pt x="14" y="45"/>
                    </a:lnTo>
                    <a:lnTo>
                      <a:pt x="14" y="43"/>
                    </a:lnTo>
                    <a:lnTo>
                      <a:pt x="14" y="45"/>
                    </a:lnTo>
                    <a:lnTo>
                      <a:pt x="14" y="43"/>
                    </a:lnTo>
                    <a:lnTo>
                      <a:pt x="14" y="45"/>
                    </a:lnTo>
                    <a:lnTo>
                      <a:pt x="12" y="45"/>
                    </a:lnTo>
                    <a:lnTo>
                      <a:pt x="9" y="45"/>
                    </a:lnTo>
                    <a:lnTo>
                      <a:pt x="7" y="45"/>
                    </a:lnTo>
                    <a:lnTo>
                      <a:pt x="9" y="45"/>
                    </a:lnTo>
                    <a:lnTo>
                      <a:pt x="7" y="48"/>
                    </a:lnTo>
                    <a:lnTo>
                      <a:pt x="7" y="45"/>
                    </a:lnTo>
                    <a:lnTo>
                      <a:pt x="4" y="45"/>
                    </a:lnTo>
                    <a:lnTo>
                      <a:pt x="7" y="45"/>
                    </a:lnTo>
                    <a:lnTo>
                      <a:pt x="4" y="45"/>
                    </a:lnTo>
                    <a:lnTo>
                      <a:pt x="7" y="45"/>
                    </a:lnTo>
                    <a:lnTo>
                      <a:pt x="7" y="43"/>
                    </a:lnTo>
                    <a:lnTo>
                      <a:pt x="4" y="43"/>
                    </a:lnTo>
                    <a:lnTo>
                      <a:pt x="4" y="40"/>
                    </a:lnTo>
                    <a:lnTo>
                      <a:pt x="7" y="40"/>
                    </a:lnTo>
                    <a:lnTo>
                      <a:pt x="4" y="40"/>
                    </a:lnTo>
                    <a:lnTo>
                      <a:pt x="4" y="38"/>
                    </a:lnTo>
                    <a:lnTo>
                      <a:pt x="4" y="40"/>
                    </a:lnTo>
                    <a:lnTo>
                      <a:pt x="4" y="38"/>
                    </a:lnTo>
                    <a:lnTo>
                      <a:pt x="2" y="38"/>
                    </a:lnTo>
                    <a:lnTo>
                      <a:pt x="2" y="40"/>
                    </a:lnTo>
                    <a:lnTo>
                      <a:pt x="2" y="38"/>
                    </a:lnTo>
                    <a:lnTo>
                      <a:pt x="2" y="40"/>
                    </a:lnTo>
                    <a:lnTo>
                      <a:pt x="0" y="40"/>
                    </a:lnTo>
                    <a:lnTo>
                      <a:pt x="0" y="38"/>
                    </a:lnTo>
                    <a:lnTo>
                      <a:pt x="2" y="38"/>
                    </a:lnTo>
                    <a:lnTo>
                      <a:pt x="2" y="36"/>
                    </a:lnTo>
                    <a:lnTo>
                      <a:pt x="0" y="36"/>
                    </a:lnTo>
                    <a:lnTo>
                      <a:pt x="0" y="33"/>
                    </a:lnTo>
                    <a:lnTo>
                      <a:pt x="2" y="33"/>
                    </a:lnTo>
                    <a:lnTo>
                      <a:pt x="2" y="31"/>
                    </a:lnTo>
                    <a:lnTo>
                      <a:pt x="4" y="31"/>
                    </a:lnTo>
                    <a:lnTo>
                      <a:pt x="4" y="29"/>
                    </a:lnTo>
                    <a:lnTo>
                      <a:pt x="4" y="31"/>
                    </a:lnTo>
                    <a:lnTo>
                      <a:pt x="4" y="29"/>
                    </a:lnTo>
                    <a:lnTo>
                      <a:pt x="4" y="31"/>
                    </a:lnTo>
                    <a:lnTo>
                      <a:pt x="4" y="29"/>
                    </a:lnTo>
                    <a:lnTo>
                      <a:pt x="2" y="29"/>
                    </a:lnTo>
                    <a:lnTo>
                      <a:pt x="4" y="29"/>
                    </a:lnTo>
                    <a:lnTo>
                      <a:pt x="4" y="26"/>
                    </a:lnTo>
                    <a:lnTo>
                      <a:pt x="7" y="26"/>
                    </a:lnTo>
                    <a:lnTo>
                      <a:pt x="9" y="26"/>
                    </a:lnTo>
                    <a:lnTo>
                      <a:pt x="9" y="24"/>
                    </a:lnTo>
                    <a:lnTo>
                      <a:pt x="9" y="26"/>
                    </a:lnTo>
                    <a:lnTo>
                      <a:pt x="12" y="24"/>
                    </a:lnTo>
                    <a:lnTo>
                      <a:pt x="12" y="26"/>
                    </a:lnTo>
                    <a:lnTo>
                      <a:pt x="12" y="24"/>
                    </a:lnTo>
                    <a:lnTo>
                      <a:pt x="12" y="26"/>
                    </a:lnTo>
                    <a:lnTo>
                      <a:pt x="12" y="24"/>
                    </a:lnTo>
                    <a:lnTo>
                      <a:pt x="14" y="24"/>
                    </a:lnTo>
                    <a:lnTo>
                      <a:pt x="12" y="24"/>
                    </a:lnTo>
                    <a:lnTo>
                      <a:pt x="12" y="26"/>
                    </a:lnTo>
                    <a:lnTo>
                      <a:pt x="12" y="24"/>
                    </a:lnTo>
                    <a:lnTo>
                      <a:pt x="9" y="24"/>
                    </a:lnTo>
                    <a:lnTo>
                      <a:pt x="12" y="21"/>
                    </a:lnTo>
                    <a:lnTo>
                      <a:pt x="14" y="21"/>
                    </a:lnTo>
                    <a:lnTo>
                      <a:pt x="14" y="19"/>
                    </a:lnTo>
                    <a:lnTo>
                      <a:pt x="16" y="19"/>
                    </a:lnTo>
                    <a:lnTo>
                      <a:pt x="16" y="21"/>
                    </a:lnTo>
                    <a:lnTo>
                      <a:pt x="19" y="21"/>
                    </a:lnTo>
                    <a:lnTo>
                      <a:pt x="21" y="21"/>
                    </a:lnTo>
                    <a:lnTo>
                      <a:pt x="23" y="21"/>
                    </a:lnTo>
                    <a:lnTo>
                      <a:pt x="26" y="21"/>
                    </a:lnTo>
                    <a:lnTo>
                      <a:pt x="26" y="19"/>
                    </a:lnTo>
                    <a:lnTo>
                      <a:pt x="28" y="19"/>
                    </a:lnTo>
                    <a:lnTo>
                      <a:pt x="28" y="17"/>
                    </a:lnTo>
                    <a:lnTo>
                      <a:pt x="28" y="19"/>
                    </a:lnTo>
                    <a:lnTo>
                      <a:pt x="31" y="19"/>
                    </a:lnTo>
                    <a:lnTo>
                      <a:pt x="28" y="19"/>
                    </a:lnTo>
                    <a:lnTo>
                      <a:pt x="28" y="17"/>
                    </a:lnTo>
                    <a:lnTo>
                      <a:pt x="31" y="17"/>
                    </a:lnTo>
                    <a:lnTo>
                      <a:pt x="31" y="19"/>
                    </a:lnTo>
                    <a:lnTo>
                      <a:pt x="31" y="21"/>
                    </a:lnTo>
                    <a:lnTo>
                      <a:pt x="31" y="19"/>
                    </a:lnTo>
                    <a:lnTo>
                      <a:pt x="33" y="19"/>
                    </a:lnTo>
                    <a:lnTo>
                      <a:pt x="31" y="17"/>
                    </a:lnTo>
                    <a:lnTo>
                      <a:pt x="31" y="19"/>
                    </a:lnTo>
                    <a:lnTo>
                      <a:pt x="31" y="17"/>
                    </a:lnTo>
                    <a:lnTo>
                      <a:pt x="33" y="17"/>
                    </a:lnTo>
                    <a:lnTo>
                      <a:pt x="35" y="17"/>
                    </a:lnTo>
                    <a:lnTo>
                      <a:pt x="35" y="19"/>
                    </a:lnTo>
                    <a:lnTo>
                      <a:pt x="35" y="21"/>
                    </a:lnTo>
                    <a:lnTo>
                      <a:pt x="35" y="19"/>
                    </a:lnTo>
                    <a:lnTo>
                      <a:pt x="35" y="17"/>
                    </a:lnTo>
                    <a:lnTo>
                      <a:pt x="38" y="17"/>
                    </a:lnTo>
                    <a:lnTo>
                      <a:pt x="35" y="17"/>
                    </a:lnTo>
                    <a:lnTo>
                      <a:pt x="33" y="17"/>
                    </a:lnTo>
                    <a:lnTo>
                      <a:pt x="33" y="14"/>
                    </a:lnTo>
                    <a:lnTo>
                      <a:pt x="35" y="14"/>
                    </a:lnTo>
                    <a:lnTo>
                      <a:pt x="38" y="14"/>
                    </a:lnTo>
                    <a:lnTo>
                      <a:pt x="38" y="12"/>
                    </a:lnTo>
                    <a:lnTo>
                      <a:pt x="35" y="12"/>
                    </a:lnTo>
                    <a:lnTo>
                      <a:pt x="38" y="12"/>
                    </a:lnTo>
                    <a:lnTo>
                      <a:pt x="38" y="14"/>
                    </a:lnTo>
                    <a:lnTo>
                      <a:pt x="35" y="14"/>
                    </a:lnTo>
                    <a:lnTo>
                      <a:pt x="35" y="12"/>
                    </a:lnTo>
                    <a:lnTo>
                      <a:pt x="35" y="14"/>
                    </a:lnTo>
                    <a:lnTo>
                      <a:pt x="35" y="12"/>
                    </a:lnTo>
                    <a:lnTo>
                      <a:pt x="35" y="14"/>
                    </a:lnTo>
                    <a:lnTo>
                      <a:pt x="33" y="14"/>
                    </a:lnTo>
                    <a:lnTo>
                      <a:pt x="31" y="14"/>
                    </a:lnTo>
                    <a:lnTo>
                      <a:pt x="33" y="14"/>
                    </a:lnTo>
                    <a:lnTo>
                      <a:pt x="33" y="12"/>
                    </a:lnTo>
                    <a:lnTo>
                      <a:pt x="33" y="10"/>
                    </a:lnTo>
                    <a:lnTo>
                      <a:pt x="35" y="10"/>
                    </a:lnTo>
                    <a:lnTo>
                      <a:pt x="35" y="7"/>
                    </a:lnTo>
                    <a:lnTo>
                      <a:pt x="38" y="7"/>
                    </a:lnTo>
                    <a:lnTo>
                      <a:pt x="35" y="7"/>
                    </a:lnTo>
                    <a:lnTo>
                      <a:pt x="38" y="7"/>
                    </a:lnTo>
                    <a:lnTo>
                      <a:pt x="40" y="5"/>
                    </a:lnTo>
                    <a:lnTo>
                      <a:pt x="40" y="7"/>
                    </a:lnTo>
                    <a:lnTo>
                      <a:pt x="40" y="5"/>
                    </a:lnTo>
                    <a:lnTo>
                      <a:pt x="40" y="7"/>
                    </a:lnTo>
                    <a:lnTo>
                      <a:pt x="42" y="7"/>
                    </a:lnTo>
                    <a:lnTo>
                      <a:pt x="40" y="7"/>
                    </a:lnTo>
                    <a:lnTo>
                      <a:pt x="40" y="5"/>
                    </a:lnTo>
                    <a:lnTo>
                      <a:pt x="42" y="5"/>
                    </a:lnTo>
                    <a:lnTo>
                      <a:pt x="40" y="5"/>
                    </a:lnTo>
                    <a:lnTo>
                      <a:pt x="40" y="2"/>
                    </a:lnTo>
                    <a:lnTo>
                      <a:pt x="42" y="2"/>
                    </a:lnTo>
                    <a:lnTo>
                      <a:pt x="45" y="2"/>
                    </a:lnTo>
                    <a:lnTo>
                      <a:pt x="45" y="0"/>
                    </a:lnTo>
                    <a:lnTo>
                      <a:pt x="45" y="2"/>
                    </a:lnTo>
                    <a:lnTo>
                      <a:pt x="45" y="0"/>
                    </a:lnTo>
                    <a:lnTo>
                      <a:pt x="47" y="0"/>
                    </a:lnTo>
                    <a:lnTo>
                      <a:pt x="47" y="2"/>
                    </a:lnTo>
                    <a:lnTo>
                      <a:pt x="47" y="5"/>
                    </a:lnTo>
                    <a:lnTo>
                      <a:pt x="47" y="2"/>
                    </a:lnTo>
                    <a:lnTo>
                      <a:pt x="47" y="5"/>
                    </a:lnTo>
                    <a:lnTo>
                      <a:pt x="47" y="2"/>
                    </a:lnTo>
                    <a:lnTo>
                      <a:pt x="50" y="2"/>
                    </a:lnTo>
                    <a:lnTo>
                      <a:pt x="47" y="2"/>
                    </a:lnTo>
                    <a:lnTo>
                      <a:pt x="50" y="2"/>
                    </a:lnTo>
                    <a:lnTo>
                      <a:pt x="52" y="2"/>
                    </a:lnTo>
                    <a:lnTo>
                      <a:pt x="52" y="0"/>
                    </a:lnTo>
                    <a:lnTo>
                      <a:pt x="54" y="0"/>
                    </a:lnTo>
                    <a:lnTo>
                      <a:pt x="52" y="2"/>
                    </a:lnTo>
                    <a:lnTo>
                      <a:pt x="54" y="2"/>
                    </a:lnTo>
                    <a:lnTo>
                      <a:pt x="52" y="2"/>
                    </a:lnTo>
                    <a:lnTo>
                      <a:pt x="54" y="2"/>
                    </a:lnTo>
                    <a:lnTo>
                      <a:pt x="54" y="0"/>
                    </a:lnTo>
                    <a:lnTo>
                      <a:pt x="54" y="2"/>
                    </a:lnTo>
                    <a:lnTo>
                      <a:pt x="57" y="2"/>
                    </a:lnTo>
                    <a:lnTo>
                      <a:pt x="57" y="5"/>
                    </a:lnTo>
                    <a:lnTo>
                      <a:pt x="57" y="2"/>
                    </a:lnTo>
                    <a:lnTo>
                      <a:pt x="59" y="2"/>
                    </a:lnTo>
                    <a:lnTo>
                      <a:pt x="61" y="2"/>
                    </a:lnTo>
                    <a:lnTo>
                      <a:pt x="59" y="2"/>
                    </a:lnTo>
                    <a:lnTo>
                      <a:pt x="61" y="2"/>
                    </a:lnTo>
                    <a:lnTo>
                      <a:pt x="61" y="5"/>
                    </a:lnTo>
                    <a:lnTo>
                      <a:pt x="64" y="5"/>
                    </a:lnTo>
                    <a:lnTo>
                      <a:pt x="61" y="5"/>
                    </a:lnTo>
                    <a:lnTo>
                      <a:pt x="64" y="5"/>
                    </a:lnTo>
                    <a:lnTo>
                      <a:pt x="64" y="7"/>
                    </a:lnTo>
                    <a:lnTo>
                      <a:pt x="66" y="7"/>
                    </a:lnTo>
                    <a:lnTo>
                      <a:pt x="64" y="7"/>
                    </a:lnTo>
                    <a:lnTo>
                      <a:pt x="66" y="7"/>
                    </a:lnTo>
                    <a:lnTo>
                      <a:pt x="66" y="10"/>
                    </a:lnTo>
                    <a:lnTo>
                      <a:pt x="69" y="10"/>
                    </a:lnTo>
                    <a:lnTo>
                      <a:pt x="66" y="10"/>
                    </a:lnTo>
                    <a:lnTo>
                      <a:pt x="69" y="10"/>
                    </a:lnTo>
                    <a:lnTo>
                      <a:pt x="66" y="10"/>
                    </a:lnTo>
                    <a:lnTo>
                      <a:pt x="69" y="10"/>
                    </a:lnTo>
                    <a:lnTo>
                      <a:pt x="71" y="10"/>
                    </a:lnTo>
                    <a:lnTo>
                      <a:pt x="73" y="10"/>
                    </a:lnTo>
                    <a:lnTo>
                      <a:pt x="76" y="10"/>
                    </a:lnTo>
                    <a:lnTo>
                      <a:pt x="76" y="12"/>
                    </a:lnTo>
                    <a:lnTo>
                      <a:pt x="73" y="12"/>
                    </a:lnTo>
                    <a:lnTo>
                      <a:pt x="73" y="14"/>
                    </a:lnTo>
                    <a:lnTo>
                      <a:pt x="73" y="12"/>
                    </a:lnTo>
                    <a:lnTo>
                      <a:pt x="76" y="12"/>
                    </a:lnTo>
                    <a:lnTo>
                      <a:pt x="76" y="10"/>
                    </a:lnTo>
                    <a:lnTo>
                      <a:pt x="78" y="10"/>
                    </a:lnTo>
                    <a:lnTo>
                      <a:pt x="80" y="10"/>
                    </a:lnTo>
                    <a:lnTo>
                      <a:pt x="83" y="10"/>
                    </a:lnTo>
                    <a:lnTo>
                      <a:pt x="85" y="10"/>
                    </a:lnTo>
                    <a:lnTo>
                      <a:pt x="85" y="12"/>
                    </a:lnTo>
                    <a:lnTo>
                      <a:pt x="85" y="10"/>
                    </a:lnTo>
                    <a:lnTo>
                      <a:pt x="88" y="10"/>
                    </a:lnTo>
                    <a:lnTo>
                      <a:pt x="90" y="10"/>
                    </a:lnTo>
                    <a:lnTo>
                      <a:pt x="92" y="10"/>
                    </a:lnTo>
                    <a:lnTo>
                      <a:pt x="90" y="10"/>
                    </a:lnTo>
                    <a:lnTo>
                      <a:pt x="92" y="10"/>
                    </a:lnTo>
                    <a:lnTo>
                      <a:pt x="95" y="10"/>
                    </a:lnTo>
                    <a:lnTo>
                      <a:pt x="97" y="10"/>
                    </a:lnTo>
                    <a:lnTo>
                      <a:pt x="99" y="10"/>
                    </a:lnTo>
                    <a:lnTo>
                      <a:pt x="102" y="10"/>
                    </a:lnTo>
                    <a:lnTo>
                      <a:pt x="102" y="7"/>
                    </a:lnTo>
                    <a:lnTo>
                      <a:pt x="102" y="10"/>
                    </a:lnTo>
                    <a:lnTo>
                      <a:pt x="104" y="10"/>
                    </a:lnTo>
                    <a:lnTo>
                      <a:pt x="107" y="10"/>
                    </a:lnTo>
                    <a:lnTo>
                      <a:pt x="109" y="10"/>
                    </a:lnTo>
                    <a:lnTo>
                      <a:pt x="107" y="10"/>
                    </a:lnTo>
                    <a:lnTo>
                      <a:pt x="109" y="10"/>
                    </a:lnTo>
                    <a:lnTo>
                      <a:pt x="109" y="7"/>
                    </a:lnTo>
                    <a:lnTo>
                      <a:pt x="109" y="10"/>
                    </a:lnTo>
                    <a:lnTo>
                      <a:pt x="111" y="10"/>
                    </a:lnTo>
                    <a:lnTo>
                      <a:pt x="111" y="7"/>
                    </a:lnTo>
                    <a:lnTo>
                      <a:pt x="111" y="10"/>
                    </a:lnTo>
                    <a:lnTo>
                      <a:pt x="111" y="7"/>
                    </a:lnTo>
                    <a:lnTo>
                      <a:pt x="114" y="7"/>
                    </a:lnTo>
                    <a:lnTo>
                      <a:pt x="114" y="5"/>
                    </a:lnTo>
                    <a:lnTo>
                      <a:pt x="116" y="5"/>
                    </a:lnTo>
                    <a:lnTo>
                      <a:pt x="116" y="7"/>
                    </a:lnTo>
                    <a:lnTo>
                      <a:pt x="116" y="10"/>
                    </a:lnTo>
                    <a:lnTo>
                      <a:pt x="118" y="10"/>
                    </a:lnTo>
                    <a:lnTo>
                      <a:pt x="121" y="10"/>
                    </a:lnTo>
                    <a:lnTo>
                      <a:pt x="123" y="10"/>
                    </a:lnTo>
                    <a:lnTo>
                      <a:pt x="126" y="10"/>
                    </a:lnTo>
                    <a:lnTo>
                      <a:pt x="128" y="10"/>
                    </a:lnTo>
                    <a:lnTo>
                      <a:pt x="130" y="10"/>
                    </a:lnTo>
                    <a:lnTo>
                      <a:pt x="130" y="12"/>
                    </a:lnTo>
                    <a:lnTo>
                      <a:pt x="128" y="12"/>
                    </a:lnTo>
                    <a:lnTo>
                      <a:pt x="130" y="12"/>
                    </a:lnTo>
                    <a:lnTo>
                      <a:pt x="130" y="10"/>
                    </a:lnTo>
                    <a:lnTo>
                      <a:pt x="130" y="12"/>
                    </a:lnTo>
                    <a:lnTo>
                      <a:pt x="133" y="12"/>
                    </a:lnTo>
                    <a:lnTo>
                      <a:pt x="135" y="12"/>
                    </a:lnTo>
                    <a:lnTo>
                      <a:pt x="135" y="14"/>
                    </a:lnTo>
                    <a:lnTo>
                      <a:pt x="137" y="14"/>
                    </a:lnTo>
                    <a:lnTo>
                      <a:pt x="137" y="12"/>
                    </a:lnTo>
                    <a:lnTo>
                      <a:pt x="137" y="14"/>
                    </a:lnTo>
                    <a:lnTo>
                      <a:pt x="140" y="14"/>
                    </a:lnTo>
                    <a:lnTo>
                      <a:pt x="142" y="14"/>
                    </a:lnTo>
                    <a:lnTo>
                      <a:pt x="144" y="14"/>
                    </a:lnTo>
                    <a:lnTo>
                      <a:pt x="147" y="14"/>
                    </a:lnTo>
                    <a:lnTo>
                      <a:pt x="149" y="14"/>
                    </a:lnTo>
                    <a:lnTo>
                      <a:pt x="149" y="17"/>
                    </a:lnTo>
                    <a:lnTo>
                      <a:pt x="152" y="17"/>
                    </a:lnTo>
                    <a:lnTo>
                      <a:pt x="154" y="17"/>
                    </a:lnTo>
                    <a:lnTo>
                      <a:pt x="156" y="17"/>
                    </a:lnTo>
                    <a:lnTo>
                      <a:pt x="159" y="17"/>
                    </a:lnTo>
                    <a:lnTo>
                      <a:pt x="161" y="17"/>
                    </a:lnTo>
                    <a:lnTo>
                      <a:pt x="163" y="17"/>
                    </a:lnTo>
                    <a:lnTo>
                      <a:pt x="166" y="17"/>
                    </a:lnTo>
                    <a:lnTo>
                      <a:pt x="168" y="17"/>
                    </a:lnTo>
                    <a:lnTo>
                      <a:pt x="171" y="17"/>
                    </a:lnTo>
                    <a:lnTo>
                      <a:pt x="173" y="17"/>
                    </a:lnTo>
                    <a:lnTo>
                      <a:pt x="171" y="17"/>
                    </a:lnTo>
                    <a:lnTo>
                      <a:pt x="173" y="14"/>
                    </a:lnTo>
                    <a:lnTo>
                      <a:pt x="173" y="17"/>
                    </a:lnTo>
                    <a:lnTo>
                      <a:pt x="173" y="14"/>
                    </a:lnTo>
                    <a:lnTo>
                      <a:pt x="175" y="14"/>
                    </a:lnTo>
                    <a:lnTo>
                      <a:pt x="175" y="17"/>
                    </a:lnTo>
                    <a:lnTo>
                      <a:pt x="175" y="14"/>
                    </a:lnTo>
                    <a:lnTo>
                      <a:pt x="178" y="14"/>
                    </a:lnTo>
                    <a:lnTo>
                      <a:pt x="180" y="14"/>
                    </a:lnTo>
                    <a:lnTo>
                      <a:pt x="180" y="12"/>
                    </a:lnTo>
                    <a:lnTo>
                      <a:pt x="180" y="14"/>
                    </a:lnTo>
                    <a:lnTo>
                      <a:pt x="180" y="12"/>
                    </a:lnTo>
                    <a:lnTo>
                      <a:pt x="182" y="12"/>
                    </a:lnTo>
                    <a:lnTo>
                      <a:pt x="182" y="14"/>
                    </a:lnTo>
                    <a:lnTo>
                      <a:pt x="180" y="14"/>
                    </a:lnTo>
                    <a:lnTo>
                      <a:pt x="180" y="17"/>
                    </a:lnTo>
                    <a:lnTo>
                      <a:pt x="182" y="17"/>
                    </a:lnTo>
                    <a:lnTo>
                      <a:pt x="180" y="17"/>
                    </a:lnTo>
                    <a:lnTo>
                      <a:pt x="182" y="17"/>
                    </a:lnTo>
                    <a:lnTo>
                      <a:pt x="180" y="17"/>
                    </a:lnTo>
                    <a:lnTo>
                      <a:pt x="182" y="17"/>
                    </a:lnTo>
                    <a:lnTo>
                      <a:pt x="180" y="17"/>
                    </a:lnTo>
                    <a:lnTo>
                      <a:pt x="182" y="17"/>
                    </a:lnTo>
                    <a:lnTo>
                      <a:pt x="182" y="14"/>
                    </a:lnTo>
                    <a:lnTo>
                      <a:pt x="182" y="17"/>
                    </a:lnTo>
                    <a:lnTo>
                      <a:pt x="185" y="14"/>
                    </a:lnTo>
                    <a:lnTo>
                      <a:pt x="182" y="14"/>
                    </a:lnTo>
                    <a:lnTo>
                      <a:pt x="185" y="14"/>
                    </a:lnTo>
                    <a:lnTo>
                      <a:pt x="185" y="12"/>
                    </a:lnTo>
                    <a:lnTo>
                      <a:pt x="187" y="12"/>
                    </a:lnTo>
                    <a:lnTo>
                      <a:pt x="190" y="12"/>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25" name="Freeform 57959">
                <a:extLst>
                  <a:ext uri="{FF2B5EF4-FFF2-40B4-BE49-F238E27FC236}">
                    <a16:creationId xmlns:a16="http://schemas.microsoft.com/office/drawing/2014/main" id="{A37C4C54-18B4-45BE-ACB9-1C5938415B90}"/>
                  </a:ext>
                </a:extLst>
              </p:cNvPr>
              <p:cNvSpPr>
                <a:spLocks noEditPoints="1"/>
              </p:cNvSpPr>
              <p:nvPr/>
            </p:nvSpPr>
            <p:spPr bwMode="auto">
              <a:xfrm flipH="1" flipV="1">
                <a:off x="2640173" y="4591555"/>
                <a:ext cx="137871" cy="572577"/>
              </a:xfrm>
              <a:custGeom>
                <a:avLst/>
                <a:gdLst>
                  <a:gd name="T0" fmla="*/ 68 w 393"/>
                  <a:gd name="T1" fmla="*/ 280 h 283"/>
                  <a:gd name="T2" fmla="*/ 68 w 393"/>
                  <a:gd name="T3" fmla="*/ 280 h 283"/>
                  <a:gd name="T4" fmla="*/ 66 w 393"/>
                  <a:gd name="T5" fmla="*/ 280 h 283"/>
                  <a:gd name="T6" fmla="*/ 64 w 393"/>
                  <a:gd name="T7" fmla="*/ 278 h 283"/>
                  <a:gd name="T8" fmla="*/ 66 w 393"/>
                  <a:gd name="T9" fmla="*/ 280 h 283"/>
                  <a:gd name="T10" fmla="*/ 66 w 393"/>
                  <a:gd name="T11" fmla="*/ 278 h 283"/>
                  <a:gd name="T12" fmla="*/ 64 w 393"/>
                  <a:gd name="T13" fmla="*/ 276 h 283"/>
                  <a:gd name="T14" fmla="*/ 341 w 393"/>
                  <a:gd name="T15" fmla="*/ 207 h 283"/>
                  <a:gd name="T16" fmla="*/ 344 w 393"/>
                  <a:gd name="T17" fmla="*/ 209 h 283"/>
                  <a:gd name="T18" fmla="*/ 346 w 393"/>
                  <a:gd name="T19" fmla="*/ 214 h 283"/>
                  <a:gd name="T20" fmla="*/ 346 w 393"/>
                  <a:gd name="T21" fmla="*/ 214 h 283"/>
                  <a:gd name="T22" fmla="*/ 344 w 393"/>
                  <a:gd name="T23" fmla="*/ 212 h 283"/>
                  <a:gd name="T24" fmla="*/ 341 w 393"/>
                  <a:gd name="T25" fmla="*/ 214 h 283"/>
                  <a:gd name="T26" fmla="*/ 341 w 393"/>
                  <a:gd name="T27" fmla="*/ 209 h 283"/>
                  <a:gd name="T28" fmla="*/ 341 w 393"/>
                  <a:gd name="T29" fmla="*/ 209 h 283"/>
                  <a:gd name="T30" fmla="*/ 334 w 393"/>
                  <a:gd name="T31" fmla="*/ 200 h 283"/>
                  <a:gd name="T32" fmla="*/ 334 w 393"/>
                  <a:gd name="T33" fmla="*/ 200 h 283"/>
                  <a:gd name="T34" fmla="*/ 393 w 393"/>
                  <a:gd name="T35" fmla="*/ 190 h 283"/>
                  <a:gd name="T36" fmla="*/ 391 w 393"/>
                  <a:gd name="T37" fmla="*/ 193 h 283"/>
                  <a:gd name="T38" fmla="*/ 391 w 393"/>
                  <a:gd name="T39" fmla="*/ 193 h 283"/>
                  <a:gd name="T40" fmla="*/ 391 w 393"/>
                  <a:gd name="T41" fmla="*/ 193 h 283"/>
                  <a:gd name="T42" fmla="*/ 391 w 393"/>
                  <a:gd name="T43" fmla="*/ 193 h 283"/>
                  <a:gd name="T44" fmla="*/ 393 w 393"/>
                  <a:gd name="T45" fmla="*/ 190 h 283"/>
                  <a:gd name="T46" fmla="*/ 393 w 393"/>
                  <a:gd name="T47" fmla="*/ 190 h 283"/>
                  <a:gd name="T48" fmla="*/ 372 w 393"/>
                  <a:gd name="T49" fmla="*/ 174 h 283"/>
                  <a:gd name="T50" fmla="*/ 370 w 393"/>
                  <a:gd name="T51" fmla="*/ 171 h 283"/>
                  <a:gd name="T52" fmla="*/ 2 w 393"/>
                  <a:gd name="T53" fmla="*/ 52 h 283"/>
                  <a:gd name="T54" fmla="*/ 2 w 393"/>
                  <a:gd name="T55" fmla="*/ 52 h 283"/>
                  <a:gd name="T56" fmla="*/ 2 w 393"/>
                  <a:gd name="T57" fmla="*/ 52 h 283"/>
                  <a:gd name="T58" fmla="*/ 0 w 393"/>
                  <a:gd name="T59" fmla="*/ 52 h 283"/>
                  <a:gd name="T60" fmla="*/ 0 w 393"/>
                  <a:gd name="T61" fmla="*/ 50 h 283"/>
                  <a:gd name="T62" fmla="*/ 2 w 393"/>
                  <a:gd name="T63" fmla="*/ 52 h 283"/>
                  <a:gd name="T64" fmla="*/ 0 w 393"/>
                  <a:gd name="T65" fmla="*/ 43 h 283"/>
                  <a:gd name="T66" fmla="*/ 4 w 393"/>
                  <a:gd name="T67" fmla="*/ 40 h 283"/>
                  <a:gd name="T68" fmla="*/ 4 w 393"/>
                  <a:gd name="T69" fmla="*/ 40 h 283"/>
                  <a:gd name="T70" fmla="*/ 4 w 393"/>
                  <a:gd name="T71" fmla="*/ 40 h 283"/>
                  <a:gd name="T72" fmla="*/ 2 w 393"/>
                  <a:gd name="T73" fmla="*/ 38 h 283"/>
                  <a:gd name="T74" fmla="*/ 4 w 393"/>
                  <a:gd name="T75" fmla="*/ 0 h 283"/>
                  <a:gd name="T76" fmla="*/ 4 w 393"/>
                  <a:gd name="T7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93" h="283">
                    <a:moveTo>
                      <a:pt x="66" y="280"/>
                    </a:moveTo>
                    <a:lnTo>
                      <a:pt x="68" y="280"/>
                    </a:lnTo>
                    <a:lnTo>
                      <a:pt x="68" y="283"/>
                    </a:lnTo>
                    <a:lnTo>
                      <a:pt x="68" y="280"/>
                    </a:lnTo>
                    <a:lnTo>
                      <a:pt x="66" y="280"/>
                    </a:lnTo>
                    <a:close/>
                    <a:moveTo>
                      <a:pt x="66" y="280"/>
                    </a:moveTo>
                    <a:lnTo>
                      <a:pt x="66" y="278"/>
                    </a:lnTo>
                    <a:lnTo>
                      <a:pt x="64" y="278"/>
                    </a:lnTo>
                    <a:lnTo>
                      <a:pt x="66" y="278"/>
                    </a:lnTo>
                    <a:lnTo>
                      <a:pt x="66" y="280"/>
                    </a:lnTo>
                    <a:close/>
                    <a:moveTo>
                      <a:pt x="64" y="278"/>
                    </a:moveTo>
                    <a:lnTo>
                      <a:pt x="66" y="278"/>
                    </a:lnTo>
                    <a:lnTo>
                      <a:pt x="64" y="278"/>
                    </a:lnTo>
                    <a:lnTo>
                      <a:pt x="64" y="276"/>
                    </a:lnTo>
                    <a:lnTo>
                      <a:pt x="64" y="278"/>
                    </a:lnTo>
                    <a:close/>
                    <a:moveTo>
                      <a:pt x="341" y="207"/>
                    </a:moveTo>
                    <a:lnTo>
                      <a:pt x="341" y="209"/>
                    </a:lnTo>
                    <a:lnTo>
                      <a:pt x="344" y="209"/>
                    </a:lnTo>
                    <a:lnTo>
                      <a:pt x="344" y="212"/>
                    </a:lnTo>
                    <a:lnTo>
                      <a:pt x="346" y="214"/>
                    </a:lnTo>
                    <a:lnTo>
                      <a:pt x="346" y="212"/>
                    </a:lnTo>
                    <a:lnTo>
                      <a:pt x="346" y="214"/>
                    </a:lnTo>
                    <a:lnTo>
                      <a:pt x="344" y="214"/>
                    </a:lnTo>
                    <a:lnTo>
                      <a:pt x="344" y="212"/>
                    </a:lnTo>
                    <a:lnTo>
                      <a:pt x="341" y="212"/>
                    </a:lnTo>
                    <a:lnTo>
                      <a:pt x="341" y="214"/>
                    </a:lnTo>
                    <a:lnTo>
                      <a:pt x="341" y="212"/>
                    </a:lnTo>
                    <a:lnTo>
                      <a:pt x="341" y="209"/>
                    </a:lnTo>
                    <a:lnTo>
                      <a:pt x="341" y="212"/>
                    </a:lnTo>
                    <a:lnTo>
                      <a:pt x="341" y="209"/>
                    </a:lnTo>
                    <a:lnTo>
                      <a:pt x="341" y="207"/>
                    </a:lnTo>
                    <a:close/>
                    <a:moveTo>
                      <a:pt x="334" y="200"/>
                    </a:moveTo>
                    <a:lnTo>
                      <a:pt x="334" y="197"/>
                    </a:lnTo>
                    <a:lnTo>
                      <a:pt x="334" y="200"/>
                    </a:lnTo>
                    <a:close/>
                    <a:moveTo>
                      <a:pt x="391" y="190"/>
                    </a:moveTo>
                    <a:lnTo>
                      <a:pt x="393" y="190"/>
                    </a:lnTo>
                    <a:lnTo>
                      <a:pt x="393" y="193"/>
                    </a:lnTo>
                    <a:lnTo>
                      <a:pt x="391" y="193"/>
                    </a:lnTo>
                    <a:lnTo>
                      <a:pt x="393" y="193"/>
                    </a:lnTo>
                    <a:lnTo>
                      <a:pt x="391" y="193"/>
                    </a:lnTo>
                    <a:lnTo>
                      <a:pt x="391" y="190"/>
                    </a:lnTo>
                    <a:lnTo>
                      <a:pt x="391" y="193"/>
                    </a:lnTo>
                    <a:lnTo>
                      <a:pt x="391" y="190"/>
                    </a:lnTo>
                    <a:lnTo>
                      <a:pt x="391" y="193"/>
                    </a:lnTo>
                    <a:lnTo>
                      <a:pt x="391" y="190"/>
                    </a:lnTo>
                    <a:close/>
                    <a:moveTo>
                      <a:pt x="393" y="190"/>
                    </a:moveTo>
                    <a:lnTo>
                      <a:pt x="391" y="190"/>
                    </a:lnTo>
                    <a:lnTo>
                      <a:pt x="393" y="190"/>
                    </a:lnTo>
                    <a:close/>
                    <a:moveTo>
                      <a:pt x="372" y="171"/>
                    </a:moveTo>
                    <a:lnTo>
                      <a:pt x="372" y="174"/>
                    </a:lnTo>
                    <a:lnTo>
                      <a:pt x="370" y="174"/>
                    </a:lnTo>
                    <a:lnTo>
                      <a:pt x="370" y="171"/>
                    </a:lnTo>
                    <a:lnTo>
                      <a:pt x="372" y="171"/>
                    </a:lnTo>
                    <a:close/>
                    <a:moveTo>
                      <a:pt x="2" y="52"/>
                    </a:moveTo>
                    <a:lnTo>
                      <a:pt x="2" y="55"/>
                    </a:lnTo>
                    <a:lnTo>
                      <a:pt x="2" y="52"/>
                    </a:lnTo>
                    <a:lnTo>
                      <a:pt x="2" y="55"/>
                    </a:lnTo>
                    <a:lnTo>
                      <a:pt x="2" y="52"/>
                    </a:lnTo>
                    <a:close/>
                    <a:moveTo>
                      <a:pt x="2" y="52"/>
                    </a:moveTo>
                    <a:lnTo>
                      <a:pt x="0" y="52"/>
                    </a:lnTo>
                    <a:lnTo>
                      <a:pt x="2" y="52"/>
                    </a:lnTo>
                    <a:lnTo>
                      <a:pt x="0" y="50"/>
                    </a:lnTo>
                    <a:lnTo>
                      <a:pt x="2" y="50"/>
                    </a:lnTo>
                    <a:lnTo>
                      <a:pt x="2" y="52"/>
                    </a:lnTo>
                    <a:close/>
                    <a:moveTo>
                      <a:pt x="0" y="45"/>
                    </a:moveTo>
                    <a:lnTo>
                      <a:pt x="0" y="43"/>
                    </a:lnTo>
                    <a:lnTo>
                      <a:pt x="0" y="45"/>
                    </a:lnTo>
                    <a:close/>
                    <a:moveTo>
                      <a:pt x="4" y="40"/>
                    </a:moveTo>
                    <a:lnTo>
                      <a:pt x="2" y="40"/>
                    </a:lnTo>
                    <a:lnTo>
                      <a:pt x="4" y="40"/>
                    </a:lnTo>
                    <a:lnTo>
                      <a:pt x="2" y="40"/>
                    </a:lnTo>
                    <a:lnTo>
                      <a:pt x="4" y="40"/>
                    </a:lnTo>
                    <a:close/>
                    <a:moveTo>
                      <a:pt x="2" y="36"/>
                    </a:moveTo>
                    <a:lnTo>
                      <a:pt x="2" y="38"/>
                    </a:lnTo>
                    <a:lnTo>
                      <a:pt x="2" y="36"/>
                    </a:lnTo>
                    <a:close/>
                    <a:moveTo>
                      <a:pt x="4" y="0"/>
                    </a:moveTo>
                    <a:lnTo>
                      <a:pt x="2" y="0"/>
                    </a:lnTo>
                    <a:lnTo>
                      <a:pt x="4"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26" name="Freeform 57960">
                <a:extLst>
                  <a:ext uri="{FF2B5EF4-FFF2-40B4-BE49-F238E27FC236}">
                    <a16:creationId xmlns:a16="http://schemas.microsoft.com/office/drawing/2014/main" id="{D95B3FEA-636E-4AAB-8B6A-F05E2779364A}"/>
                  </a:ext>
                </a:extLst>
              </p:cNvPr>
              <p:cNvSpPr>
                <a:spLocks noEditPoints="1"/>
              </p:cNvSpPr>
              <p:nvPr/>
            </p:nvSpPr>
            <p:spPr bwMode="auto">
              <a:xfrm>
                <a:off x="2762724" y="5087534"/>
                <a:ext cx="767878" cy="1574766"/>
              </a:xfrm>
              <a:custGeom>
                <a:avLst/>
                <a:gdLst>
                  <a:gd name="T0" fmla="*/ 98 w 401"/>
                  <a:gd name="T1" fmla="*/ 331 h 333"/>
                  <a:gd name="T2" fmla="*/ 98 w 401"/>
                  <a:gd name="T3" fmla="*/ 333 h 333"/>
                  <a:gd name="T4" fmla="*/ 98 w 401"/>
                  <a:gd name="T5" fmla="*/ 331 h 333"/>
                  <a:gd name="T6" fmla="*/ 72 w 401"/>
                  <a:gd name="T7" fmla="*/ 295 h 333"/>
                  <a:gd name="T8" fmla="*/ 72 w 401"/>
                  <a:gd name="T9" fmla="*/ 293 h 333"/>
                  <a:gd name="T10" fmla="*/ 72 w 401"/>
                  <a:gd name="T11" fmla="*/ 295 h 333"/>
                  <a:gd name="T12" fmla="*/ 74 w 401"/>
                  <a:gd name="T13" fmla="*/ 293 h 333"/>
                  <a:gd name="T14" fmla="*/ 72 w 401"/>
                  <a:gd name="T15" fmla="*/ 293 h 333"/>
                  <a:gd name="T16" fmla="*/ 74 w 401"/>
                  <a:gd name="T17" fmla="*/ 293 h 333"/>
                  <a:gd name="T18" fmla="*/ 271 w 401"/>
                  <a:gd name="T19" fmla="*/ 278 h 333"/>
                  <a:gd name="T20" fmla="*/ 271 w 401"/>
                  <a:gd name="T21" fmla="*/ 281 h 333"/>
                  <a:gd name="T22" fmla="*/ 271 w 401"/>
                  <a:gd name="T23" fmla="*/ 278 h 333"/>
                  <a:gd name="T24" fmla="*/ 278 w 401"/>
                  <a:gd name="T25" fmla="*/ 274 h 333"/>
                  <a:gd name="T26" fmla="*/ 278 w 401"/>
                  <a:gd name="T27" fmla="*/ 276 h 333"/>
                  <a:gd name="T28" fmla="*/ 278 w 401"/>
                  <a:gd name="T29" fmla="*/ 274 h 333"/>
                  <a:gd name="T30" fmla="*/ 349 w 401"/>
                  <a:gd name="T31" fmla="*/ 221 h 333"/>
                  <a:gd name="T32" fmla="*/ 349 w 401"/>
                  <a:gd name="T33" fmla="*/ 219 h 333"/>
                  <a:gd name="T34" fmla="*/ 349 w 401"/>
                  <a:gd name="T35" fmla="*/ 221 h 333"/>
                  <a:gd name="T36" fmla="*/ 342 w 401"/>
                  <a:gd name="T37" fmla="*/ 217 h 333"/>
                  <a:gd name="T38" fmla="*/ 340 w 401"/>
                  <a:gd name="T39" fmla="*/ 217 h 333"/>
                  <a:gd name="T40" fmla="*/ 342 w 401"/>
                  <a:gd name="T41" fmla="*/ 217 h 333"/>
                  <a:gd name="T42" fmla="*/ 401 w 401"/>
                  <a:gd name="T43" fmla="*/ 207 h 333"/>
                  <a:gd name="T44" fmla="*/ 401 w 401"/>
                  <a:gd name="T45" fmla="*/ 205 h 333"/>
                  <a:gd name="T46" fmla="*/ 401 w 401"/>
                  <a:gd name="T47" fmla="*/ 207 h 333"/>
                  <a:gd name="T48" fmla="*/ 383 w 401"/>
                  <a:gd name="T49" fmla="*/ 193 h 333"/>
                  <a:gd name="T50" fmla="*/ 385 w 401"/>
                  <a:gd name="T51" fmla="*/ 193 h 333"/>
                  <a:gd name="T52" fmla="*/ 383 w 401"/>
                  <a:gd name="T53" fmla="*/ 193 h 333"/>
                  <a:gd name="T54" fmla="*/ 380 w 401"/>
                  <a:gd name="T55" fmla="*/ 191 h 333"/>
                  <a:gd name="T56" fmla="*/ 380 w 401"/>
                  <a:gd name="T57" fmla="*/ 188 h 333"/>
                  <a:gd name="T58" fmla="*/ 380 w 401"/>
                  <a:gd name="T59" fmla="*/ 191 h 333"/>
                  <a:gd name="T60" fmla="*/ 8 w 401"/>
                  <a:gd name="T61" fmla="*/ 65 h 333"/>
                  <a:gd name="T62" fmla="*/ 8 w 401"/>
                  <a:gd name="T63" fmla="*/ 62 h 333"/>
                  <a:gd name="T64" fmla="*/ 8 w 401"/>
                  <a:gd name="T65" fmla="*/ 65 h 333"/>
                  <a:gd name="T66" fmla="*/ 10 w 401"/>
                  <a:gd name="T67" fmla="*/ 55 h 333"/>
                  <a:gd name="T68" fmla="*/ 8 w 401"/>
                  <a:gd name="T69" fmla="*/ 55 h 333"/>
                  <a:gd name="T70" fmla="*/ 10 w 401"/>
                  <a:gd name="T71" fmla="*/ 55 h 333"/>
                  <a:gd name="T72" fmla="*/ 0 w 401"/>
                  <a:gd name="T73" fmla="*/ 43 h 333"/>
                  <a:gd name="T74" fmla="*/ 0 w 401"/>
                  <a:gd name="T75" fmla="*/ 41 h 333"/>
                  <a:gd name="T76" fmla="*/ 0 w 401"/>
                  <a:gd name="T77" fmla="*/ 43 h 333"/>
                  <a:gd name="T78" fmla="*/ 0 w 401"/>
                  <a:gd name="T79" fmla="*/ 41 h 333"/>
                  <a:gd name="T80" fmla="*/ 0 w 401"/>
                  <a:gd name="T81" fmla="*/ 38 h 333"/>
                  <a:gd name="T82" fmla="*/ 0 w 401"/>
                  <a:gd name="T83" fmla="*/ 41 h 333"/>
                  <a:gd name="T84" fmla="*/ 24 w 401"/>
                  <a:gd name="T85" fmla="*/ 17 h 333"/>
                  <a:gd name="T86" fmla="*/ 24 w 401"/>
                  <a:gd name="T87" fmla="*/ 15 h 333"/>
                  <a:gd name="T88" fmla="*/ 24 w 401"/>
                  <a:gd name="T89" fmla="*/ 17 h 333"/>
                  <a:gd name="T90" fmla="*/ 171 w 401"/>
                  <a:gd name="T91" fmla="*/ 12 h 333"/>
                  <a:gd name="T92" fmla="*/ 169 w 401"/>
                  <a:gd name="T93" fmla="*/ 12 h 333"/>
                  <a:gd name="T94" fmla="*/ 171 w 401"/>
                  <a:gd name="T95" fmla="*/ 12 h 333"/>
                  <a:gd name="T96" fmla="*/ 29 w 401"/>
                  <a:gd name="T97" fmla="*/ 10 h 333"/>
                  <a:gd name="T98" fmla="*/ 27 w 401"/>
                  <a:gd name="T99" fmla="*/ 10 h 333"/>
                  <a:gd name="T100" fmla="*/ 29 w 401"/>
                  <a:gd name="T101" fmla="*/ 10 h 333"/>
                  <a:gd name="T102" fmla="*/ 46 w 401"/>
                  <a:gd name="T103" fmla="*/ 0 h 333"/>
                  <a:gd name="T104" fmla="*/ 43 w 401"/>
                  <a:gd name="T105" fmla="*/ 0 h 333"/>
                  <a:gd name="T106" fmla="*/ 46 w 401"/>
                  <a:gd name="T107" fmla="*/ 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1" h="333">
                    <a:moveTo>
                      <a:pt x="98" y="331"/>
                    </a:moveTo>
                    <a:lnTo>
                      <a:pt x="98" y="333"/>
                    </a:lnTo>
                    <a:lnTo>
                      <a:pt x="98" y="331"/>
                    </a:lnTo>
                    <a:close/>
                    <a:moveTo>
                      <a:pt x="72" y="295"/>
                    </a:moveTo>
                    <a:lnTo>
                      <a:pt x="72" y="293"/>
                    </a:lnTo>
                    <a:lnTo>
                      <a:pt x="72" y="295"/>
                    </a:lnTo>
                    <a:close/>
                    <a:moveTo>
                      <a:pt x="74" y="293"/>
                    </a:moveTo>
                    <a:lnTo>
                      <a:pt x="72" y="293"/>
                    </a:lnTo>
                    <a:lnTo>
                      <a:pt x="74" y="293"/>
                    </a:lnTo>
                    <a:close/>
                    <a:moveTo>
                      <a:pt x="271" y="278"/>
                    </a:moveTo>
                    <a:lnTo>
                      <a:pt x="271" y="281"/>
                    </a:lnTo>
                    <a:lnTo>
                      <a:pt x="271" y="278"/>
                    </a:lnTo>
                    <a:close/>
                    <a:moveTo>
                      <a:pt x="278" y="274"/>
                    </a:moveTo>
                    <a:lnTo>
                      <a:pt x="278" y="276"/>
                    </a:lnTo>
                    <a:lnTo>
                      <a:pt x="278" y="274"/>
                    </a:lnTo>
                    <a:close/>
                    <a:moveTo>
                      <a:pt x="349" y="221"/>
                    </a:moveTo>
                    <a:lnTo>
                      <a:pt x="349" y="219"/>
                    </a:lnTo>
                    <a:lnTo>
                      <a:pt x="349" y="221"/>
                    </a:lnTo>
                    <a:close/>
                    <a:moveTo>
                      <a:pt x="342" y="217"/>
                    </a:moveTo>
                    <a:lnTo>
                      <a:pt x="340" y="217"/>
                    </a:lnTo>
                    <a:lnTo>
                      <a:pt x="342" y="217"/>
                    </a:lnTo>
                    <a:close/>
                    <a:moveTo>
                      <a:pt x="401" y="207"/>
                    </a:moveTo>
                    <a:lnTo>
                      <a:pt x="401" y="205"/>
                    </a:lnTo>
                    <a:lnTo>
                      <a:pt x="401" y="207"/>
                    </a:lnTo>
                    <a:close/>
                    <a:moveTo>
                      <a:pt x="383" y="193"/>
                    </a:moveTo>
                    <a:lnTo>
                      <a:pt x="385" y="193"/>
                    </a:lnTo>
                    <a:lnTo>
                      <a:pt x="383" y="193"/>
                    </a:lnTo>
                    <a:close/>
                    <a:moveTo>
                      <a:pt x="380" y="191"/>
                    </a:moveTo>
                    <a:lnTo>
                      <a:pt x="380" y="188"/>
                    </a:lnTo>
                    <a:lnTo>
                      <a:pt x="380" y="191"/>
                    </a:lnTo>
                    <a:close/>
                    <a:moveTo>
                      <a:pt x="8" y="65"/>
                    </a:moveTo>
                    <a:lnTo>
                      <a:pt x="8" y="62"/>
                    </a:lnTo>
                    <a:lnTo>
                      <a:pt x="8" y="65"/>
                    </a:lnTo>
                    <a:close/>
                    <a:moveTo>
                      <a:pt x="10" y="55"/>
                    </a:moveTo>
                    <a:lnTo>
                      <a:pt x="8" y="55"/>
                    </a:lnTo>
                    <a:lnTo>
                      <a:pt x="10" y="55"/>
                    </a:lnTo>
                    <a:close/>
                    <a:moveTo>
                      <a:pt x="0" y="43"/>
                    </a:moveTo>
                    <a:lnTo>
                      <a:pt x="0" y="41"/>
                    </a:lnTo>
                    <a:lnTo>
                      <a:pt x="0" y="43"/>
                    </a:lnTo>
                    <a:close/>
                    <a:moveTo>
                      <a:pt x="0" y="41"/>
                    </a:moveTo>
                    <a:lnTo>
                      <a:pt x="0" y="38"/>
                    </a:lnTo>
                    <a:lnTo>
                      <a:pt x="0" y="41"/>
                    </a:lnTo>
                    <a:close/>
                    <a:moveTo>
                      <a:pt x="24" y="17"/>
                    </a:moveTo>
                    <a:lnTo>
                      <a:pt x="24" y="15"/>
                    </a:lnTo>
                    <a:lnTo>
                      <a:pt x="24" y="17"/>
                    </a:lnTo>
                    <a:close/>
                    <a:moveTo>
                      <a:pt x="171" y="12"/>
                    </a:moveTo>
                    <a:lnTo>
                      <a:pt x="169" y="12"/>
                    </a:lnTo>
                    <a:lnTo>
                      <a:pt x="171" y="12"/>
                    </a:lnTo>
                    <a:close/>
                    <a:moveTo>
                      <a:pt x="29" y="10"/>
                    </a:moveTo>
                    <a:lnTo>
                      <a:pt x="27" y="10"/>
                    </a:lnTo>
                    <a:lnTo>
                      <a:pt x="29" y="10"/>
                    </a:lnTo>
                    <a:close/>
                    <a:moveTo>
                      <a:pt x="46" y="0"/>
                    </a:moveTo>
                    <a:lnTo>
                      <a:pt x="43" y="0"/>
                    </a:lnTo>
                    <a:lnTo>
                      <a:pt x="46"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27" name="Freeform 57965">
                <a:extLst>
                  <a:ext uri="{FF2B5EF4-FFF2-40B4-BE49-F238E27FC236}">
                    <a16:creationId xmlns:a16="http://schemas.microsoft.com/office/drawing/2014/main" id="{131B592B-5215-475D-9E5E-32E1358E9347}"/>
                  </a:ext>
                </a:extLst>
              </p:cNvPr>
              <p:cNvSpPr>
                <a:spLocks noEditPoints="1"/>
              </p:cNvSpPr>
              <p:nvPr/>
            </p:nvSpPr>
            <p:spPr bwMode="auto">
              <a:xfrm>
                <a:off x="2741660" y="5309652"/>
                <a:ext cx="122554" cy="409789"/>
              </a:xfrm>
              <a:custGeom>
                <a:avLst/>
                <a:gdLst>
                  <a:gd name="T0" fmla="*/ 54 w 64"/>
                  <a:gd name="T1" fmla="*/ 212 h 214"/>
                  <a:gd name="T2" fmla="*/ 52 w 64"/>
                  <a:gd name="T3" fmla="*/ 212 h 214"/>
                  <a:gd name="T4" fmla="*/ 52 w 64"/>
                  <a:gd name="T5" fmla="*/ 212 h 214"/>
                  <a:gd name="T6" fmla="*/ 54 w 64"/>
                  <a:gd name="T7" fmla="*/ 212 h 214"/>
                  <a:gd name="T8" fmla="*/ 57 w 64"/>
                  <a:gd name="T9" fmla="*/ 212 h 214"/>
                  <a:gd name="T10" fmla="*/ 54 w 64"/>
                  <a:gd name="T11" fmla="*/ 212 h 214"/>
                  <a:gd name="T12" fmla="*/ 19 w 64"/>
                  <a:gd name="T13" fmla="*/ 212 h 214"/>
                  <a:gd name="T14" fmla="*/ 64 w 64"/>
                  <a:gd name="T15" fmla="*/ 207 h 214"/>
                  <a:gd name="T16" fmla="*/ 64 w 64"/>
                  <a:gd name="T17" fmla="*/ 207 h 214"/>
                  <a:gd name="T18" fmla="*/ 64 w 64"/>
                  <a:gd name="T19" fmla="*/ 207 h 214"/>
                  <a:gd name="T20" fmla="*/ 64 w 64"/>
                  <a:gd name="T21" fmla="*/ 207 h 214"/>
                  <a:gd name="T22" fmla="*/ 64 w 64"/>
                  <a:gd name="T23" fmla="*/ 204 h 214"/>
                  <a:gd name="T24" fmla="*/ 64 w 64"/>
                  <a:gd name="T25" fmla="*/ 204 h 214"/>
                  <a:gd name="T26" fmla="*/ 64 w 64"/>
                  <a:gd name="T27" fmla="*/ 204 h 214"/>
                  <a:gd name="T28" fmla="*/ 23 w 64"/>
                  <a:gd name="T29" fmla="*/ 174 h 214"/>
                  <a:gd name="T30" fmla="*/ 23 w 64"/>
                  <a:gd name="T31" fmla="*/ 174 h 214"/>
                  <a:gd name="T32" fmla="*/ 26 w 64"/>
                  <a:gd name="T33" fmla="*/ 147 h 214"/>
                  <a:gd name="T34" fmla="*/ 26 w 64"/>
                  <a:gd name="T35" fmla="*/ 147 h 214"/>
                  <a:gd name="T36" fmla="*/ 26 w 64"/>
                  <a:gd name="T37" fmla="*/ 147 h 214"/>
                  <a:gd name="T38" fmla="*/ 26 w 64"/>
                  <a:gd name="T39" fmla="*/ 145 h 214"/>
                  <a:gd name="T40" fmla="*/ 26 w 64"/>
                  <a:gd name="T41" fmla="*/ 145 h 214"/>
                  <a:gd name="T42" fmla="*/ 26 w 64"/>
                  <a:gd name="T43" fmla="*/ 145 h 214"/>
                  <a:gd name="T44" fmla="*/ 26 w 64"/>
                  <a:gd name="T45" fmla="*/ 145 h 214"/>
                  <a:gd name="T46" fmla="*/ 26 w 64"/>
                  <a:gd name="T47" fmla="*/ 145 h 214"/>
                  <a:gd name="T48" fmla="*/ 23 w 64"/>
                  <a:gd name="T49" fmla="*/ 143 h 214"/>
                  <a:gd name="T50" fmla="*/ 23 w 64"/>
                  <a:gd name="T51" fmla="*/ 143 h 214"/>
                  <a:gd name="T52" fmla="*/ 16 w 64"/>
                  <a:gd name="T53" fmla="*/ 138 h 214"/>
                  <a:gd name="T54" fmla="*/ 14 w 64"/>
                  <a:gd name="T55" fmla="*/ 138 h 214"/>
                  <a:gd name="T56" fmla="*/ 7 w 64"/>
                  <a:gd name="T57" fmla="*/ 138 h 214"/>
                  <a:gd name="T58" fmla="*/ 7 w 64"/>
                  <a:gd name="T59" fmla="*/ 138 h 214"/>
                  <a:gd name="T60" fmla="*/ 16 w 64"/>
                  <a:gd name="T61" fmla="*/ 136 h 214"/>
                  <a:gd name="T62" fmla="*/ 16 w 64"/>
                  <a:gd name="T63" fmla="*/ 136 h 214"/>
                  <a:gd name="T64" fmla="*/ 19 w 64"/>
                  <a:gd name="T65" fmla="*/ 131 h 214"/>
                  <a:gd name="T66" fmla="*/ 19 w 64"/>
                  <a:gd name="T67" fmla="*/ 131 h 214"/>
                  <a:gd name="T68" fmla="*/ 19 w 64"/>
                  <a:gd name="T69" fmla="*/ 131 h 214"/>
                  <a:gd name="T70" fmla="*/ 0 w 64"/>
                  <a:gd name="T71" fmla="*/ 100 h 214"/>
                  <a:gd name="T72" fmla="*/ 0 w 64"/>
                  <a:gd name="T73" fmla="*/ 100 h 214"/>
                  <a:gd name="T74" fmla="*/ 0 w 64"/>
                  <a:gd name="T75" fmla="*/ 100 h 214"/>
                  <a:gd name="T76" fmla="*/ 0 w 64"/>
                  <a:gd name="T77" fmla="*/ 100 h 214"/>
                  <a:gd name="T78" fmla="*/ 28 w 64"/>
                  <a:gd name="T79" fmla="*/ 45 h 214"/>
                  <a:gd name="T80" fmla="*/ 28 w 64"/>
                  <a:gd name="T81" fmla="*/ 45 h 214"/>
                  <a:gd name="T82" fmla="*/ 28 w 64"/>
                  <a:gd name="T83" fmla="*/ 45 h 214"/>
                  <a:gd name="T84" fmla="*/ 28 w 64"/>
                  <a:gd name="T85" fmla="*/ 45 h 214"/>
                  <a:gd name="T86" fmla="*/ 26 w 64"/>
                  <a:gd name="T87" fmla="*/ 45 h 214"/>
                  <a:gd name="T88" fmla="*/ 26 w 64"/>
                  <a:gd name="T89" fmla="*/ 45 h 214"/>
                  <a:gd name="T90" fmla="*/ 26 w 64"/>
                  <a:gd name="T91" fmla="*/ 45 h 214"/>
                  <a:gd name="T92" fmla="*/ 26 w 64"/>
                  <a:gd name="T93" fmla="*/ 45 h 214"/>
                  <a:gd name="T94" fmla="*/ 28 w 64"/>
                  <a:gd name="T95" fmla="*/ 45 h 214"/>
                  <a:gd name="T96" fmla="*/ 28 w 64"/>
                  <a:gd name="T97" fmla="*/ 45 h 214"/>
                  <a:gd name="T98" fmla="*/ 28 w 64"/>
                  <a:gd name="T99" fmla="*/ 45 h 214"/>
                  <a:gd name="T100" fmla="*/ 23 w 64"/>
                  <a:gd name="T101" fmla="*/ 0 h 214"/>
                  <a:gd name="T102" fmla="*/ 26 w 64"/>
                  <a:gd name="T103"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4" h="214">
                    <a:moveTo>
                      <a:pt x="54" y="214"/>
                    </a:moveTo>
                    <a:lnTo>
                      <a:pt x="54" y="214"/>
                    </a:lnTo>
                    <a:lnTo>
                      <a:pt x="54" y="214"/>
                    </a:lnTo>
                    <a:lnTo>
                      <a:pt x="54" y="212"/>
                    </a:lnTo>
                    <a:lnTo>
                      <a:pt x="54" y="212"/>
                    </a:lnTo>
                    <a:lnTo>
                      <a:pt x="54" y="212"/>
                    </a:lnTo>
                    <a:lnTo>
                      <a:pt x="54" y="214"/>
                    </a:lnTo>
                    <a:close/>
                    <a:moveTo>
                      <a:pt x="52" y="212"/>
                    </a:moveTo>
                    <a:lnTo>
                      <a:pt x="52" y="212"/>
                    </a:lnTo>
                    <a:lnTo>
                      <a:pt x="52" y="212"/>
                    </a:lnTo>
                    <a:lnTo>
                      <a:pt x="52" y="212"/>
                    </a:lnTo>
                    <a:lnTo>
                      <a:pt x="52" y="212"/>
                    </a:lnTo>
                    <a:close/>
                    <a:moveTo>
                      <a:pt x="54" y="212"/>
                    </a:moveTo>
                    <a:lnTo>
                      <a:pt x="54" y="212"/>
                    </a:lnTo>
                    <a:lnTo>
                      <a:pt x="54" y="212"/>
                    </a:lnTo>
                    <a:lnTo>
                      <a:pt x="54" y="212"/>
                    </a:lnTo>
                    <a:lnTo>
                      <a:pt x="54" y="212"/>
                    </a:lnTo>
                    <a:close/>
                    <a:moveTo>
                      <a:pt x="57" y="212"/>
                    </a:moveTo>
                    <a:lnTo>
                      <a:pt x="57" y="212"/>
                    </a:lnTo>
                    <a:lnTo>
                      <a:pt x="57" y="212"/>
                    </a:lnTo>
                    <a:lnTo>
                      <a:pt x="57" y="212"/>
                    </a:lnTo>
                    <a:close/>
                    <a:moveTo>
                      <a:pt x="54" y="212"/>
                    </a:moveTo>
                    <a:lnTo>
                      <a:pt x="54" y="212"/>
                    </a:lnTo>
                    <a:lnTo>
                      <a:pt x="54" y="212"/>
                    </a:lnTo>
                    <a:lnTo>
                      <a:pt x="54" y="212"/>
                    </a:lnTo>
                    <a:lnTo>
                      <a:pt x="54" y="212"/>
                    </a:lnTo>
                    <a:close/>
                    <a:moveTo>
                      <a:pt x="19" y="212"/>
                    </a:moveTo>
                    <a:lnTo>
                      <a:pt x="19" y="212"/>
                    </a:lnTo>
                    <a:lnTo>
                      <a:pt x="19" y="212"/>
                    </a:lnTo>
                    <a:lnTo>
                      <a:pt x="19" y="212"/>
                    </a:lnTo>
                    <a:close/>
                    <a:moveTo>
                      <a:pt x="64" y="207"/>
                    </a:moveTo>
                    <a:lnTo>
                      <a:pt x="64" y="207"/>
                    </a:lnTo>
                    <a:lnTo>
                      <a:pt x="64" y="207"/>
                    </a:lnTo>
                    <a:lnTo>
                      <a:pt x="64" y="207"/>
                    </a:lnTo>
                    <a:close/>
                    <a:moveTo>
                      <a:pt x="64" y="207"/>
                    </a:moveTo>
                    <a:lnTo>
                      <a:pt x="64" y="207"/>
                    </a:lnTo>
                    <a:lnTo>
                      <a:pt x="64" y="207"/>
                    </a:lnTo>
                    <a:lnTo>
                      <a:pt x="64" y="207"/>
                    </a:lnTo>
                    <a:lnTo>
                      <a:pt x="64" y="207"/>
                    </a:lnTo>
                    <a:lnTo>
                      <a:pt x="64" y="207"/>
                    </a:lnTo>
                    <a:lnTo>
                      <a:pt x="64" y="207"/>
                    </a:lnTo>
                    <a:close/>
                    <a:moveTo>
                      <a:pt x="64" y="207"/>
                    </a:moveTo>
                    <a:lnTo>
                      <a:pt x="64" y="207"/>
                    </a:lnTo>
                    <a:lnTo>
                      <a:pt x="64" y="207"/>
                    </a:lnTo>
                    <a:lnTo>
                      <a:pt x="64" y="204"/>
                    </a:lnTo>
                    <a:lnTo>
                      <a:pt x="64" y="204"/>
                    </a:lnTo>
                    <a:lnTo>
                      <a:pt x="64" y="207"/>
                    </a:lnTo>
                    <a:close/>
                    <a:moveTo>
                      <a:pt x="64" y="204"/>
                    </a:moveTo>
                    <a:lnTo>
                      <a:pt x="64" y="204"/>
                    </a:lnTo>
                    <a:lnTo>
                      <a:pt x="64" y="204"/>
                    </a:lnTo>
                    <a:lnTo>
                      <a:pt x="64" y="204"/>
                    </a:lnTo>
                    <a:lnTo>
                      <a:pt x="64" y="204"/>
                    </a:lnTo>
                    <a:lnTo>
                      <a:pt x="64" y="204"/>
                    </a:lnTo>
                    <a:lnTo>
                      <a:pt x="64" y="204"/>
                    </a:lnTo>
                    <a:close/>
                    <a:moveTo>
                      <a:pt x="64" y="204"/>
                    </a:moveTo>
                    <a:lnTo>
                      <a:pt x="64" y="204"/>
                    </a:lnTo>
                    <a:lnTo>
                      <a:pt x="64" y="204"/>
                    </a:lnTo>
                    <a:lnTo>
                      <a:pt x="64" y="204"/>
                    </a:lnTo>
                    <a:lnTo>
                      <a:pt x="64" y="204"/>
                    </a:lnTo>
                    <a:close/>
                    <a:moveTo>
                      <a:pt x="23" y="174"/>
                    </a:moveTo>
                    <a:lnTo>
                      <a:pt x="23" y="174"/>
                    </a:lnTo>
                    <a:lnTo>
                      <a:pt x="23" y="174"/>
                    </a:lnTo>
                    <a:lnTo>
                      <a:pt x="23" y="174"/>
                    </a:lnTo>
                    <a:lnTo>
                      <a:pt x="23" y="174"/>
                    </a:lnTo>
                    <a:lnTo>
                      <a:pt x="23" y="174"/>
                    </a:lnTo>
                    <a:close/>
                    <a:moveTo>
                      <a:pt x="26" y="147"/>
                    </a:moveTo>
                    <a:lnTo>
                      <a:pt x="26" y="147"/>
                    </a:lnTo>
                    <a:lnTo>
                      <a:pt x="26" y="147"/>
                    </a:lnTo>
                    <a:lnTo>
                      <a:pt x="26" y="147"/>
                    </a:lnTo>
                    <a:lnTo>
                      <a:pt x="26" y="147"/>
                    </a:lnTo>
                    <a:lnTo>
                      <a:pt x="26" y="147"/>
                    </a:lnTo>
                    <a:lnTo>
                      <a:pt x="26" y="147"/>
                    </a:lnTo>
                    <a:lnTo>
                      <a:pt x="26" y="147"/>
                    </a:lnTo>
                    <a:lnTo>
                      <a:pt x="26" y="147"/>
                    </a:lnTo>
                    <a:lnTo>
                      <a:pt x="26" y="147"/>
                    </a:lnTo>
                    <a:close/>
                    <a:moveTo>
                      <a:pt x="26" y="147"/>
                    </a:moveTo>
                    <a:lnTo>
                      <a:pt x="26" y="147"/>
                    </a:lnTo>
                    <a:lnTo>
                      <a:pt x="26" y="147"/>
                    </a:lnTo>
                    <a:lnTo>
                      <a:pt x="26" y="147"/>
                    </a:lnTo>
                    <a:close/>
                    <a:moveTo>
                      <a:pt x="26" y="145"/>
                    </a:moveTo>
                    <a:lnTo>
                      <a:pt x="26" y="145"/>
                    </a:lnTo>
                    <a:lnTo>
                      <a:pt x="26" y="145"/>
                    </a:lnTo>
                    <a:lnTo>
                      <a:pt x="26" y="145"/>
                    </a:lnTo>
                    <a:lnTo>
                      <a:pt x="26" y="145"/>
                    </a:lnTo>
                    <a:lnTo>
                      <a:pt x="26" y="145"/>
                    </a:lnTo>
                    <a:close/>
                    <a:moveTo>
                      <a:pt x="26" y="145"/>
                    </a:moveTo>
                    <a:lnTo>
                      <a:pt x="26" y="145"/>
                    </a:lnTo>
                    <a:lnTo>
                      <a:pt x="26" y="145"/>
                    </a:lnTo>
                    <a:lnTo>
                      <a:pt x="26" y="145"/>
                    </a:lnTo>
                    <a:lnTo>
                      <a:pt x="26" y="145"/>
                    </a:lnTo>
                    <a:lnTo>
                      <a:pt x="26" y="145"/>
                    </a:lnTo>
                    <a:close/>
                    <a:moveTo>
                      <a:pt x="26" y="145"/>
                    </a:moveTo>
                    <a:lnTo>
                      <a:pt x="26" y="145"/>
                    </a:lnTo>
                    <a:lnTo>
                      <a:pt x="26" y="145"/>
                    </a:lnTo>
                    <a:lnTo>
                      <a:pt x="26" y="145"/>
                    </a:lnTo>
                    <a:lnTo>
                      <a:pt x="26" y="145"/>
                    </a:lnTo>
                    <a:lnTo>
                      <a:pt x="26" y="145"/>
                    </a:lnTo>
                    <a:lnTo>
                      <a:pt x="26" y="145"/>
                    </a:lnTo>
                    <a:lnTo>
                      <a:pt x="26" y="145"/>
                    </a:lnTo>
                    <a:close/>
                    <a:moveTo>
                      <a:pt x="23" y="143"/>
                    </a:moveTo>
                    <a:lnTo>
                      <a:pt x="23" y="143"/>
                    </a:lnTo>
                    <a:lnTo>
                      <a:pt x="23" y="143"/>
                    </a:lnTo>
                    <a:lnTo>
                      <a:pt x="23" y="143"/>
                    </a:lnTo>
                    <a:lnTo>
                      <a:pt x="23" y="143"/>
                    </a:lnTo>
                    <a:close/>
                    <a:moveTo>
                      <a:pt x="16" y="138"/>
                    </a:moveTo>
                    <a:lnTo>
                      <a:pt x="16" y="140"/>
                    </a:lnTo>
                    <a:lnTo>
                      <a:pt x="16" y="138"/>
                    </a:lnTo>
                    <a:lnTo>
                      <a:pt x="16" y="138"/>
                    </a:lnTo>
                    <a:lnTo>
                      <a:pt x="16" y="138"/>
                    </a:lnTo>
                    <a:lnTo>
                      <a:pt x="16" y="138"/>
                    </a:lnTo>
                    <a:close/>
                    <a:moveTo>
                      <a:pt x="14" y="138"/>
                    </a:moveTo>
                    <a:lnTo>
                      <a:pt x="14" y="138"/>
                    </a:lnTo>
                    <a:lnTo>
                      <a:pt x="14" y="138"/>
                    </a:lnTo>
                    <a:lnTo>
                      <a:pt x="14" y="138"/>
                    </a:lnTo>
                    <a:lnTo>
                      <a:pt x="14" y="138"/>
                    </a:lnTo>
                    <a:close/>
                    <a:moveTo>
                      <a:pt x="7" y="138"/>
                    </a:moveTo>
                    <a:lnTo>
                      <a:pt x="7" y="138"/>
                    </a:lnTo>
                    <a:lnTo>
                      <a:pt x="7" y="138"/>
                    </a:lnTo>
                    <a:lnTo>
                      <a:pt x="7" y="138"/>
                    </a:lnTo>
                    <a:lnTo>
                      <a:pt x="7" y="138"/>
                    </a:lnTo>
                    <a:lnTo>
                      <a:pt x="7" y="138"/>
                    </a:lnTo>
                    <a:close/>
                    <a:moveTo>
                      <a:pt x="16" y="136"/>
                    </a:moveTo>
                    <a:lnTo>
                      <a:pt x="16" y="136"/>
                    </a:lnTo>
                    <a:lnTo>
                      <a:pt x="16" y="136"/>
                    </a:lnTo>
                    <a:lnTo>
                      <a:pt x="16" y="136"/>
                    </a:lnTo>
                    <a:lnTo>
                      <a:pt x="16" y="136"/>
                    </a:lnTo>
                    <a:lnTo>
                      <a:pt x="16" y="136"/>
                    </a:lnTo>
                    <a:lnTo>
                      <a:pt x="16" y="136"/>
                    </a:lnTo>
                    <a:close/>
                    <a:moveTo>
                      <a:pt x="19" y="131"/>
                    </a:moveTo>
                    <a:lnTo>
                      <a:pt x="19" y="133"/>
                    </a:lnTo>
                    <a:lnTo>
                      <a:pt x="19" y="131"/>
                    </a:lnTo>
                    <a:lnTo>
                      <a:pt x="19" y="131"/>
                    </a:lnTo>
                    <a:lnTo>
                      <a:pt x="19" y="131"/>
                    </a:lnTo>
                    <a:close/>
                    <a:moveTo>
                      <a:pt x="19" y="131"/>
                    </a:moveTo>
                    <a:lnTo>
                      <a:pt x="19" y="131"/>
                    </a:lnTo>
                    <a:lnTo>
                      <a:pt x="19" y="131"/>
                    </a:lnTo>
                    <a:lnTo>
                      <a:pt x="19" y="131"/>
                    </a:lnTo>
                    <a:lnTo>
                      <a:pt x="19" y="131"/>
                    </a:lnTo>
                    <a:close/>
                    <a:moveTo>
                      <a:pt x="19" y="131"/>
                    </a:moveTo>
                    <a:lnTo>
                      <a:pt x="19" y="131"/>
                    </a:lnTo>
                    <a:lnTo>
                      <a:pt x="19" y="131"/>
                    </a:lnTo>
                    <a:lnTo>
                      <a:pt x="19" y="131"/>
                    </a:lnTo>
                    <a:lnTo>
                      <a:pt x="19" y="131"/>
                    </a:lnTo>
                    <a:close/>
                    <a:moveTo>
                      <a:pt x="0" y="100"/>
                    </a:moveTo>
                    <a:lnTo>
                      <a:pt x="0" y="100"/>
                    </a:lnTo>
                    <a:lnTo>
                      <a:pt x="0" y="100"/>
                    </a:lnTo>
                    <a:lnTo>
                      <a:pt x="0" y="100"/>
                    </a:lnTo>
                    <a:lnTo>
                      <a:pt x="0" y="100"/>
                    </a:lnTo>
                    <a:lnTo>
                      <a:pt x="0" y="100"/>
                    </a:lnTo>
                    <a:close/>
                    <a:moveTo>
                      <a:pt x="0" y="100"/>
                    </a:moveTo>
                    <a:lnTo>
                      <a:pt x="0" y="100"/>
                    </a:lnTo>
                    <a:lnTo>
                      <a:pt x="0" y="100"/>
                    </a:lnTo>
                    <a:lnTo>
                      <a:pt x="0" y="100"/>
                    </a:lnTo>
                    <a:lnTo>
                      <a:pt x="0" y="100"/>
                    </a:lnTo>
                    <a:lnTo>
                      <a:pt x="0" y="100"/>
                    </a:lnTo>
                    <a:lnTo>
                      <a:pt x="0" y="100"/>
                    </a:lnTo>
                    <a:lnTo>
                      <a:pt x="0" y="100"/>
                    </a:lnTo>
                    <a:close/>
                    <a:moveTo>
                      <a:pt x="28" y="45"/>
                    </a:moveTo>
                    <a:lnTo>
                      <a:pt x="28" y="45"/>
                    </a:lnTo>
                    <a:lnTo>
                      <a:pt x="28" y="45"/>
                    </a:lnTo>
                    <a:lnTo>
                      <a:pt x="28" y="45"/>
                    </a:lnTo>
                    <a:lnTo>
                      <a:pt x="28" y="45"/>
                    </a:lnTo>
                    <a:lnTo>
                      <a:pt x="28" y="45"/>
                    </a:lnTo>
                    <a:close/>
                    <a:moveTo>
                      <a:pt x="28" y="45"/>
                    </a:moveTo>
                    <a:lnTo>
                      <a:pt x="28" y="45"/>
                    </a:lnTo>
                    <a:lnTo>
                      <a:pt x="28" y="45"/>
                    </a:lnTo>
                    <a:lnTo>
                      <a:pt x="28" y="45"/>
                    </a:lnTo>
                    <a:lnTo>
                      <a:pt x="28" y="45"/>
                    </a:lnTo>
                    <a:lnTo>
                      <a:pt x="28" y="45"/>
                    </a:lnTo>
                    <a:lnTo>
                      <a:pt x="28" y="45"/>
                    </a:lnTo>
                    <a:lnTo>
                      <a:pt x="28" y="45"/>
                    </a:lnTo>
                    <a:lnTo>
                      <a:pt x="28" y="45"/>
                    </a:lnTo>
                    <a:lnTo>
                      <a:pt x="28" y="45"/>
                    </a:lnTo>
                    <a:close/>
                    <a:moveTo>
                      <a:pt x="26" y="45"/>
                    </a:moveTo>
                    <a:lnTo>
                      <a:pt x="26" y="45"/>
                    </a:lnTo>
                    <a:lnTo>
                      <a:pt x="26" y="45"/>
                    </a:lnTo>
                    <a:lnTo>
                      <a:pt x="26" y="45"/>
                    </a:lnTo>
                    <a:lnTo>
                      <a:pt x="26" y="45"/>
                    </a:lnTo>
                    <a:lnTo>
                      <a:pt x="26" y="45"/>
                    </a:lnTo>
                    <a:lnTo>
                      <a:pt x="26" y="45"/>
                    </a:lnTo>
                    <a:lnTo>
                      <a:pt x="26" y="45"/>
                    </a:lnTo>
                    <a:lnTo>
                      <a:pt x="26" y="45"/>
                    </a:lnTo>
                    <a:lnTo>
                      <a:pt x="26" y="45"/>
                    </a:lnTo>
                    <a:lnTo>
                      <a:pt x="26" y="45"/>
                    </a:lnTo>
                    <a:lnTo>
                      <a:pt x="26" y="45"/>
                    </a:lnTo>
                    <a:close/>
                    <a:moveTo>
                      <a:pt x="26" y="45"/>
                    </a:moveTo>
                    <a:lnTo>
                      <a:pt x="26" y="45"/>
                    </a:lnTo>
                    <a:lnTo>
                      <a:pt x="26" y="45"/>
                    </a:lnTo>
                    <a:lnTo>
                      <a:pt x="26" y="45"/>
                    </a:lnTo>
                    <a:lnTo>
                      <a:pt x="28" y="45"/>
                    </a:lnTo>
                    <a:lnTo>
                      <a:pt x="26" y="45"/>
                    </a:lnTo>
                    <a:close/>
                    <a:moveTo>
                      <a:pt x="28" y="45"/>
                    </a:moveTo>
                    <a:lnTo>
                      <a:pt x="28" y="45"/>
                    </a:lnTo>
                    <a:lnTo>
                      <a:pt x="28" y="45"/>
                    </a:lnTo>
                    <a:lnTo>
                      <a:pt x="28" y="45"/>
                    </a:lnTo>
                    <a:lnTo>
                      <a:pt x="28" y="45"/>
                    </a:lnTo>
                    <a:lnTo>
                      <a:pt x="28" y="45"/>
                    </a:lnTo>
                    <a:lnTo>
                      <a:pt x="28" y="45"/>
                    </a:lnTo>
                    <a:lnTo>
                      <a:pt x="28" y="45"/>
                    </a:lnTo>
                    <a:lnTo>
                      <a:pt x="28" y="45"/>
                    </a:lnTo>
                    <a:close/>
                    <a:moveTo>
                      <a:pt x="23" y="0"/>
                    </a:moveTo>
                    <a:lnTo>
                      <a:pt x="23" y="0"/>
                    </a:lnTo>
                    <a:lnTo>
                      <a:pt x="23" y="0"/>
                    </a:lnTo>
                    <a:lnTo>
                      <a:pt x="23" y="0"/>
                    </a:lnTo>
                    <a:lnTo>
                      <a:pt x="23" y="0"/>
                    </a:lnTo>
                    <a:lnTo>
                      <a:pt x="23" y="0"/>
                    </a:lnTo>
                    <a:lnTo>
                      <a:pt x="23" y="0"/>
                    </a:lnTo>
                    <a:close/>
                    <a:moveTo>
                      <a:pt x="26" y="0"/>
                    </a:moveTo>
                    <a:lnTo>
                      <a:pt x="26" y="0"/>
                    </a:lnTo>
                    <a:lnTo>
                      <a:pt x="26" y="0"/>
                    </a:lnTo>
                    <a:lnTo>
                      <a:pt x="26"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28" name="Freeform 57966">
                <a:extLst>
                  <a:ext uri="{FF2B5EF4-FFF2-40B4-BE49-F238E27FC236}">
                    <a16:creationId xmlns:a16="http://schemas.microsoft.com/office/drawing/2014/main" id="{A8B2AB6E-0792-4128-864B-FAE0CEF52AB9}"/>
                  </a:ext>
                </a:extLst>
              </p:cNvPr>
              <p:cNvSpPr>
                <a:spLocks noEditPoints="1"/>
              </p:cNvSpPr>
              <p:nvPr/>
            </p:nvSpPr>
            <p:spPr bwMode="auto">
              <a:xfrm>
                <a:off x="2741662" y="5292415"/>
                <a:ext cx="109150" cy="427024"/>
              </a:xfrm>
              <a:custGeom>
                <a:avLst/>
                <a:gdLst>
                  <a:gd name="T0" fmla="*/ 57 w 57"/>
                  <a:gd name="T1" fmla="*/ 221 h 223"/>
                  <a:gd name="T2" fmla="*/ 54 w 57"/>
                  <a:gd name="T3" fmla="*/ 221 h 223"/>
                  <a:gd name="T4" fmla="*/ 54 w 57"/>
                  <a:gd name="T5" fmla="*/ 221 h 223"/>
                  <a:gd name="T6" fmla="*/ 57 w 57"/>
                  <a:gd name="T7" fmla="*/ 221 h 223"/>
                  <a:gd name="T8" fmla="*/ 57 w 57"/>
                  <a:gd name="T9" fmla="*/ 221 h 223"/>
                  <a:gd name="T10" fmla="*/ 54 w 57"/>
                  <a:gd name="T11" fmla="*/ 221 h 223"/>
                  <a:gd name="T12" fmla="*/ 54 w 57"/>
                  <a:gd name="T13" fmla="*/ 221 h 223"/>
                  <a:gd name="T14" fmla="*/ 54 w 57"/>
                  <a:gd name="T15" fmla="*/ 221 h 223"/>
                  <a:gd name="T16" fmla="*/ 52 w 57"/>
                  <a:gd name="T17" fmla="*/ 221 h 223"/>
                  <a:gd name="T18" fmla="*/ 52 w 57"/>
                  <a:gd name="T19" fmla="*/ 221 h 223"/>
                  <a:gd name="T20" fmla="*/ 52 w 57"/>
                  <a:gd name="T21" fmla="*/ 221 h 223"/>
                  <a:gd name="T22" fmla="*/ 54 w 57"/>
                  <a:gd name="T23" fmla="*/ 221 h 223"/>
                  <a:gd name="T24" fmla="*/ 54 w 57"/>
                  <a:gd name="T25" fmla="*/ 221 h 223"/>
                  <a:gd name="T26" fmla="*/ 54 w 57"/>
                  <a:gd name="T27" fmla="*/ 223 h 223"/>
                  <a:gd name="T28" fmla="*/ 54 w 57"/>
                  <a:gd name="T29" fmla="*/ 221 h 223"/>
                  <a:gd name="T30" fmla="*/ 54 w 57"/>
                  <a:gd name="T31" fmla="*/ 223 h 223"/>
                  <a:gd name="T32" fmla="*/ 52 w 57"/>
                  <a:gd name="T33" fmla="*/ 221 h 223"/>
                  <a:gd name="T34" fmla="*/ 52 w 57"/>
                  <a:gd name="T35" fmla="*/ 221 h 223"/>
                  <a:gd name="T36" fmla="*/ 52 w 57"/>
                  <a:gd name="T37" fmla="*/ 221 h 223"/>
                  <a:gd name="T38" fmla="*/ 52 w 57"/>
                  <a:gd name="T39" fmla="*/ 221 h 223"/>
                  <a:gd name="T40" fmla="*/ 52 w 57"/>
                  <a:gd name="T41" fmla="*/ 221 h 223"/>
                  <a:gd name="T42" fmla="*/ 52 w 57"/>
                  <a:gd name="T43" fmla="*/ 221 h 223"/>
                  <a:gd name="T44" fmla="*/ 54 w 57"/>
                  <a:gd name="T45" fmla="*/ 221 h 223"/>
                  <a:gd name="T46" fmla="*/ 54 w 57"/>
                  <a:gd name="T47" fmla="*/ 221 h 223"/>
                  <a:gd name="T48" fmla="*/ 57 w 57"/>
                  <a:gd name="T49" fmla="*/ 218 h 223"/>
                  <a:gd name="T50" fmla="*/ 26 w 57"/>
                  <a:gd name="T51" fmla="*/ 156 h 223"/>
                  <a:gd name="T52" fmla="*/ 26 w 57"/>
                  <a:gd name="T53" fmla="*/ 156 h 223"/>
                  <a:gd name="T54" fmla="*/ 26 w 57"/>
                  <a:gd name="T55" fmla="*/ 156 h 223"/>
                  <a:gd name="T56" fmla="*/ 26 w 57"/>
                  <a:gd name="T57" fmla="*/ 156 h 223"/>
                  <a:gd name="T58" fmla="*/ 26 w 57"/>
                  <a:gd name="T59" fmla="*/ 156 h 223"/>
                  <a:gd name="T60" fmla="*/ 26 w 57"/>
                  <a:gd name="T61" fmla="*/ 156 h 223"/>
                  <a:gd name="T62" fmla="*/ 26 w 57"/>
                  <a:gd name="T63" fmla="*/ 156 h 223"/>
                  <a:gd name="T64" fmla="*/ 23 w 57"/>
                  <a:gd name="T65" fmla="*/ 154 h 223"/>
                  <a:gd name="T66" fmla="*/ 26 w 57"/>
                  <a:gd name="T67" fmla="*/ 154 h 223"/>
                  <a:gd name="T68" fmla="*/ 14 w 57"/>
                  <a:gd name="T69" fmla="*/ 140 h 223"/>
                  <a:gd name="T70" fmla="*/ 14 w 57"/>
                  <a:gd name="T71" fmla="*/ 137 h 223"/>
                  <a:gd name="T72" fmla="*/ 16 w 57"/>
                  <a:gd name="T73" fmla="*/ 137 h 223"/>
                  <a:gd name="T74" fmla="*/ 16 w 57"/>
                  <a:gd name="T75" fmla="*/ 137 h 223"/>
                  <a:gd name="T76" fmla="*/ 16 w 57"/>
                  <a:gd name="T77" fmla="*/ 137 h 223"/>
                  <a:gd name="T78" fmla="*/ 16 w 57"/>
                  <a:gd name="T79" fmla="*/ 137 h 223"/>
                  <a:gd name="T80" fmla="*/ 19 w 57"/>
                  <a:gd name="T81" fmla="*/ 137 h 223"/>
                  <a:gd name="T82" fmla="*/ 19 w 57"/>
                  <a:gd name="T83" fmla="*/ 137 h 223"/>
                  <a:gd name="T84" fmla="*/ 16 w 57"/>
                  <a:gd name="T85" fmla="*/ 137 h 223"/>
                  <a:gd name="T86" fmla="*/ 16 w 57"/>
                  <a:gd name="T87" fmla="*/ 135 h 223"/>
                  <a:gd name="T88" fmla="*/ 16 w 57"/>
                  <a:gd name="T89" fmla="*/ 137 h 223"/>
                  <a:gd name="T90" fmla="*/ 0 w 57"/>
                  <a:gd name="T91" fmla="*/ 114 h 223"/>
                  <a:gd name="T92" fmla="*/ 0 w 57"/>
                  <a:gd name="T93" fmla="*/ 111 h 223"/>
                  <a:gd name="T94" fmla="*/ 0 w 57"/>
                  <a:gd name="T95" fmla="*/ 114 h 223"/>
                  <a:gd name="T96" fmla="*/ 28 w 57"/>
                  <a:gd name="T97" fmla="*/ 54 h 223"/>
                  <a:gd name="T98" fmla="*/ 28 w 57"/>
                  <a:gd name="T99" fmla="*/ 54 h 223"/>
                  <a:gd name="T100" fmla="*/ 26 w 57"/>
                  <a:gd name="T101" fmla="*/ 57 h 223"/>
                  <a:gd name="T102" fmla="*/ 26 w 57"/>
                  <a:gd name="T103" fmla="*/ 54 h 223"/>
                  <a:gd name="T104" fmla="*/ 26 w 57"/>
                  <a:gd name="T105" fmla="*/ 54 h 223"/>
                  <a:gd name="T106" fmla="*/ 28 w 57"/>
                  <a:gd name="T107" fmla="*/ 54 h 223"/>
                  <a:gd name="T108" fmla="*/ 26 w 57"/>
                  <a:gd name="T109" fmla="*/ 0 h 223"/>
                  <a:gd name="T110" fmla="*/ 26 w 57"/>
                  <a:gd name="T111"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7" h="223">
                    <a:moveTo>
                      <a:pt x="57" y="221"/>
                    </a:moveTo>
                    <a:lnTo>
                      <a:pt x="57" y="221"/>
                    </a:lnTo>
                    <a:lnTo>
                      <a:pt x="57" y="221"/>
                    </a:lnTo>
                    <a:lnTo>
                      <a:pt x="57" y="221"/>
                    </a:lnTo>
                    <a:lnTo>
                      <a:pt x="57" y="221"/>
                    </a:lnTo>
                    <a:lnTo>
                      <a:pt x="57" y="221"/>
                    </a:lnTo>
                    <a:lnTo>
                      <a:pt x="57" y="221"/>
                    </a:lnTo>
                    <a:lnTo>
                      <a:pt x="57" y="221"/>
                    </a:lnTo>
                    <a:lnTo>
                      <a:pt x="54" y="221"/>
                    </a:lnTo>
                    <a:lnTo>
                      <a:pt x="54" y="221"/>
                    </a:lnTo>
                    <a:lnTo>
                      <a:pt x="54" y="223"/>
                    </a:lnTo>
                    <a:lnTo>
                      <a:pt x="54" y="223"/>
                    </a:lnTo>
                    <a:lnTo>
                      <a:pt x="54" y="223"/>
                    </a:lnTo>
                    <a:lnTo>
                      <a:pt x="54" y="221"/>
                    </a:lnTo>
                    <a:lnTo>
                      <a:pt x="54" y="221"/>
                    </a:lnTo>
                    <a:lnTo>
                      <a:pt x="54" y="221"/>
                    </a:lnTo>
                    <a:lnTo>
                      <a:pt x="54" y="221"/>
                    </a:lnTo>
                    <a:lnTo>
                      <a:pt x="54" y="221"/>
                    </a:lnTo>
                    <a:lnTo>
                      <a:pt x="54" y="221"/>
                    </a:lnTo>
                    <a:lnTo>
                      <a:pt x="57" y="221"/>
                    </a:lnTo>
                    <a:lnTo>
                      <a:pt x="57" y="221"/>
                    </a:lnTo>
                    <a:lnTo>
                      <a:pt x="57" y="221"/>
                    </a:lnTo>
                    <a:lnTo>
                      <a:pt x="57" y="221"/>
                    </a:lnTo>
                    <a:lnTo>
                      <a:pt x="57" y="221"/>
                    </a:lnTo>
                    <a:lnTo>
                      <a:pt x="57" y="221"/>
                    </a:lnTo>
                    <a:close/>
                    <a:moveTo>
                      <a:pt x="54" y="221"/>
                    </a:moveTo>
                    <a:lnTo>
                      <a:pt x="54" y="221"/>
                    </a:lnTo>
                    <a:lnTo>
                      <a:pt x="54" y="221"/>
                    </a:lnTo>
                    <a:lnTo>
                      <a:pt x="54" y="221"/>
                    </a:lnTo>
                    <a:lnTo>
                      <a:pt x="54" y="221"/>
                    </a:lnTo>
                    <a:lnTo>
                      <a:pt x="54" y="221"/>
                    </a:lnTo>
                    <a:lnTo>
                      <a:pt x="54" y="221"/>
                    </a:lnTo>
                    <a:lnTo>
                      <a:pt x="54" y="221"/>
                    </a:lnTo>
                    <a:lnTo>
                      <a:pt x="54" y="221"/>
                    </a:lnTo>
                    <a:lnTo>
                      <a:pt x="54" y="221"/>
                    </a:lnTo>
                    <a:lnTo>
                      <a:pt x="54" y="221"/>
                    </a:lnTo>
                    <a:lnTo>
                      <a:pt x="54" y="221"/>
                    </a:lnTo>
                    <a:lnTo>
                      <a:pt x="54" y="221"/>
                    </a:lnTo>
                    <a:lnTo>
                      <a:pt x="54" y="221"/>
                    </a:lnTo>
                    <a:lnTo>
                      <a:pt x="54" y="221"/>
                    </a:lnTo>
                    <a:lnTo>
                      <a:pt x="54" y="221"/>
                    </a:lnTo>
                    <a:lnTo>
                      <a:pt x="54" y="221"/>
                    </a:lnTo>
                    <a:lnTo>
                      <a:pt x="54" y="221"/>
                    </a:lnTo>
                    <a:close/>
                    <a:moveTo>
                      <a:pt x="52" y="221"/>
                    </a:move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4" y="221"/>
                    </a:lnTo>
                    <a:lnTo>
                      <a:pt x="54" y="221"/>
                    </a:lnTo>
                    <a:lnTo>
                      <a:pt x="54" y="221"/>
                    </a:lnTo>
                    <a:lnTo>
                      <a:pt x="54" y="221"/>
                    </a:lnTo>
                    <a:lnTo>
                      <a:pt x="54" y="221"/>
                    </a:lnTo>
                    <a:lnTo>
                      <a:pt x="54" y="221"/>
                    </a:lnTo>
                    <a:lnTo>
                      <a:pt x="54" y="223"/>
                    </a:lnTo>
                    <a:lnTo>
                      <a:pt x="54" y="223"/>
                    </a:lnTo>
                    <a:lnTo>
                      <a:pt x="54" y="223"/>
                    </a:lnTo>
                    <a:lnTo>
                      <a:pt x="54" y="221"/>
                    </a:lnTo>
                    <a:lnTo>
                      <a:pt x="52" y="221"/>
                    </a:lnTo>
                    <a:lnTo>
                      <a:pt x="52" y="223"/>
                    </a:lnTo>
                    <a:lnTo>
                      <a:pt x="54" y="223"/>
                    </a:lnTo>
                    <a:lnTo>
                      <a:pt x="54" y="223"/>
                    </a:lnTo>
                    <a:lnTo>
                      <a:pt x="54" y="223"/>
                    </a:lnTo>
                    <a:lnTo>
                      <a:pt x="54" y="223"/>
                    </a:lnTo>
                    <a:lnTo>
                      <a:pt x="54" y="223"/>
                    </a:lnTo>
                    <a:lnTo>
                      <a:pt x="54" y="223"/>
                    </a:lnTo>
                    <a:lnTo>
                      <a:pt x="54" y="223"/>
                    </a:lnTo>
                    <a:lnTo>
                      <a:pt x="54" y="221"/>
                    </a:lnTo>
                    <a:lnTo>
                      <a:pt x="54" y="223"/>
                    </a:lnTo>
                    <a:lnTo>
                      <a:pt x="54" y="223"/>
                    </a:lnTo>
                    <a:lnTo>
                      <a:pt x="54" y="223"/>
                    </a:lnTo>
                    <a:lnTo>
                      <a:pt x="54" y="223"/>
                    </a:lnTo>
                    <a:lnTo>
                      <a:pt x="54" y="223"/>
                    </a:lnTo>
                    <a:lnTo>
                      <a:pt x="52" y="223"/>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lnTo>
                      <a:pt x="52" y="221"/>
                    </a:lnTo>
                    <a:close/>
                    <a:moveTo>
                      <a:pt x="57" y="221"/>
                    </a:moveTo>
                    <a:lnTo>
                      <a:pt x="57" y="221"/>
                    </a:lnTo>
                    <a:lnTo>
                      <a:pt x="57" y="221"/>
                    </a:lnTo>
                    <a:lnTo>
                      <a:pt x="57" y="221"/>
                    </a:lnTo>
                    <a:lnTo>
                      <a:pt x="54" y="221"/>
                    </a:lnTo>
                    <a:lnTo>
                      <a:pt x="54" y="221"/>
                    </a:lnTo>
                    <a:lnTo>
                      <a:pt x="54" y="221"/>
                    </a:lnTo>
                    <a:lnTo>
                      <a:pt x="54" y="221"/>
                    </a:lnTo>
                    <a:lnTo>
                      <a:pt x="54" y="221"/>
                    </a:lnTo>
                    <a:lnTo>
                      <a:pt x="54" y="221"/>
                    </a:lnTo>
                    <a:lnTo>
                      <a:pt x="54" y="221"/>
                    </a:lnTo>
                    <a:lnTo>
                      <a:pt x="54" y="221"/>
                    </a:lnTo>
                    <a:lnTo>
                      <a:pt x="54" y="221"/>
                    </a:lnTo>
                    <a:lnTo>
                      <a:pt x="57" y="218"/>
                    </a:lnTo>
                    <a:lnTo>
                      <a:pt x="57" y="218"/>
                    </a:lnTo>
                    <a:lnTo>
                      <a:pt x="57" y="218"/>
                    </a:lnTo>
                    <a:lnTo>
                      <a:pt x="57" y="221"/>
                    </a:lnTo>
                    <a:lnTo>
                      <a:pt x="57" y="221"/>
                    </a:lnTo>
                    <a:lnTo>
                      <a:pt x="57" y="221"/>
                    </a:lnTo>
                    <a:close/>
                    <a:moveTo>
                      <a:pt x="26" y="156"/>
                    </a:move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lnTo>
                      <a:pt x="26" y="156"/>
                    </a:lnTo>
                    <a:close/>
                    <a:moveTo>
                      <a:pt x="26" y="154"/>
                    </a:moveTo>
                    <a:lnTo>
                      <a:pt x="23" y="154"/>
                    </a:lnTo>
                    <a:lnTo>
                      <a:pt x="23" y="154"/>
                    </a:lnTo>
                    <a:lnTo>
                      <a:pt x="23" y="154"/>
                    </a:lnTo>
                    <a:lnTo>
                      <a:pt x="23" y="154"/>
                    </a:lnTo>
                    <a:lnTo>
                      <a:pt x="23" y="152"/>
                    </a:lnTo>
                    <a:lnTo>
                      <a:pt x="23" y="152"/>
                    </a:lnTo>
                    <a:lnTo>
                      <a:pt x="26" y="152"/>
                    </a:lnTo>
                    <a:lnTo>
                      <a:pt x="26" y="154"/>
                    </a:lnTo>
                    <a:lnTo>
                      <a:pt x="26" y="154"/>
                    </a:lnTo>
                    <a:lnTo>
                      <a:pt x="26" y="154"/>
                    </a:lnTo>
                    <a:close/>
                    <a:moveTo>
                      <a:pt x="14" y="140"/>
                    </a:moveTo>
                    <a:lnTo>
                      <a:pt x="14" y="140"/>
                    </a:lnTo>
                    <a:lnTo>
                      <a:pt x="14" y="140"/>
                    </a:lnTo>
                    <a:lnTo>
                      <a:pt x="14" y="140"/>
                    </a:lnTo>
                    <a:lnTo>
                      <a:pt x="14" y="140"/>
                    </a:lnTo>
                    <a:lnTo>
                      <a:pt x="14" y="137"/>
                    </a:lnTo>
                    <a:lnTo>
                      <a:pt x="14" y="137"/>
                    </a:lnTo>
                    <a:lnTo>
                      <a:pt x="14" y="137"/>
                    </a:lnTo>
                    <a:lnTo>
                      <a:pt x="14" y="137"/>
                    </a:lnTo>
                    <a:lnTo>
                      <a:pt x="16" y="137"/>
                    </a:lnTo>
                    <a:lnTo>
                      <a:pt x="16" y="137"/>
                    </a:lnTo>
                    <a:lnTo>
                      <a:pt x="16" y="137"/>
                    </a:lnTo>
                    <a:lnTo>
                      <a:pt x="16" y="137"/>
                    </a:lnTo>
                    <a:lnTo>
                      <a:pt x="16" y="137"/>
                    </a:lnTo>
                    <a:lnTo>
                      <a:pt x="16" y="137"/>
                    </a:lnTo>
                    <a:lnTo>
                      <a:pt x="16" y="137"/>
                    </a:lnTo>
                    <a:lnTo>
                      <a:pt x="16" y="137"/>
                    </a:lnTo>
                    <a:lnTo>
                      <a:pt x="16" y="137"/>
                    </a:lnTo>
                    <a:lnTo>
                      <a:pt x="16" y="137"/>
                    </a:lnTo>
                    <a:lnTo>
                      <a:pt x="14" y="140"/>
                    </a:lnTo>
                    <a:close/>
                    <a:moveTo>
                      <a:pt x="16" y="137"/>
                    </a:moveTo>
                    <a:lnTo>
                      <a:pt x="16" y="137"/>
                    </a:lnTo>
                    <a:lnTo>
                      <a:pt x="16" y="137"/>
                    </a:lnTo>
                    <a:lnTo>
                      <a:pt x="16" y="137"/>
                    </a:lnTo>
                    <a:lnTo>
                      <a:pt x="16" y="137"/>
                    </a:lnTo>
                    <a:lnTo>
                      <a:pt x="16" y="137"/>
                    </a:lnTo>
                    <a:lnTo>
                      <a:pt x="16" y="137"/>
                    </a:lnTo>
                    <a:lnTo>
                      <a:pt x="16" y="137"/>
                    </a:lnTo>
                    <a:lnTo>
                      <a:pt x="16" y="137"/>
                    </a:lnTo>
                    <a:lnTo>
                      <a:pt x="16" y="137"/>
                    </a:lnTo>
                    <a:lnTo>
                      <a:pt x="16" y="137"/>
                    </a:lnTo>
                    <a:lnTo>
                      <a:pt x="16" y="137"/>
                    </a:lnTo>
                    <a:lnTo>
                      <a:pt x="19" y="137"/>
                    </a:lnTo>
                    <a:lnTo>
                      <a:pt x="19" y="137"/>
                    </a:lnTo>
                    <a:lnTo>
                      <a:pt x="19" y="137"/>
                    </a:lnTo>
                    <a:lnTo>
                      <a:pt x="19" y="137"/>
                    </a:lnTo>
                    <a:lnTo>
                      <a:pt x="19" y="137"/>
                    </a:lnTo>
                    <a:lnTo>
                      <a:pt x="19" y="137"/>
                    </a:lnTo>
                    <a:lnTo>
                      <a:pt x="16" y="137"/>
                    </a:lnTo>
                    <a:close/>
                    <a:moveTo>
                      <a:pt x="16" y="137"/>
                    </a:moveTo>
                    <a:lnTo>
                      <a:pt x="16" y="137"/>
                    </a:lnTo>
                    <a:lnTo>
                      <a:pt x="16" y="137"/>
                    </a:lnTo>
                    <a:lnTo>
                      <a:pt x="16" y="137"/>
                    </a:lnTo>
                    <a:lnTo>
                      <a:pt x="16" y="135"/>
                    </a:lnTo>
                    <a:lnTo>
                      <a:pt x="16" y="135"/>
                    </a:lnTo>
                    <a:lnTo>
                      <a:pt x="16" y="135"/>
                    </a:lnTo>
                    <a:lnTo>
                      <a:pt x="16" y="135"/>
                    </a:lnTo>
                    <a:lnTo>
                      <a:pt x="16" y="135"/>
                    </a:lnTo>
                    <a:lnTo>
                      <a:pt x="16" y="135"/>
                    </a:lnTo>
                    <a:lnTo>
                      <a:pt x="16" y="135"/>
                    </a:lnTo>
                    <a:lnTo>
                      <a:pt x="16" y="137"/>
                    </a:lnTo>
                    <a:lnTo>
                      <a:pt x="16" y="137"/>
                    </a:lnTo>
                    <a:lnTo>
                      <a:pt x="16" y="137"/>
                    </a:lnTo>
                    <a:close/>
                    <a:moveTo>
                      <a:pt x="0" y="114"/>
                    </a:moveTo>
                    <a:lnTo>
                      <a:pt x="0" y="114"/>
                    </a:lnTo>
                    <a:lnTo>
                      <a:pt x="0" y="114"/>
                    </a:lnTo>
                    <a:lnTo>
                      <a:pt x="0" y="114"/>
                    </a:lnTo>
                    <a:lnTo>
                      <a:pt x="0" y="114"/>
                    </a:lnTo>
                    <a:lnTo>
                      <a:pt x="0" y="114"/>
                    </a:lnTo>
                    <a:lnTo>
                      <a:pt x="0" y="114"/>
                    </a:lnTo>
                    <a:lnTo>
                      <a:pt x="0" y="111"/>
                    </a:lnTo>
                    <a:lnTo>
                      <a:pt x="0" y="111"/>
                    </a:lnTo>
                    <a:lnTo>
                      <a:pt x="0" y="111"/>
                    </a:lnTo>
                    <a:lnTo>
                      <a:pt x="0" y="111"/>
                    </a:lnTo>
                    <a:lnTo>
                      <a:pt x="0" y="111"/>
                    </a:lnTo>
                    <a:lnTo>
                      <a:pt x="0" y="114"/>
                    </a:lnTo>
                    <a:lnTo>
                      <a:pt x="0" y="114"/>
                    </a:lnTo>
                    <a:lnTo>
                      <a:pt x="0" y="114"/>
                    </a:lnTo>
                    <a:lnTo>
                      <a:pt x="0" y="114"/>
                    </a:lnTo>
                    <a:close/>
                    <a:moveTo>
                      <a:pt x="28" y="54"/>
                    </a:moveTo>
                    <a:lnTo>
                      <a:pt x="28" y="54"/>
                    </a:lnTo>
                    <a:lnTo>
                      <a:pt x="28" y="54"/>
                    </a:lnTo>
                    <a:lnTo>
                      <a:pt x="28" y="54"/>
                    </a:lnTo>
                    <a:lnTo>
                      <a:pt x="28" y="54"/>
                    </a:lnTo>
                    <a:lnTo>
                      <a:pt x="28" y="54"/>
                    </a:lnTo>
                    <a:lnTo>
                      <a:pt x="28" y="54"/>
                    </a:lnTo>
                    <a:lnTo>
                      <a:pt x="28" y="54"/>
                    </a:lnTo>
                    <a:lnTo>
                      <a:pt x="28" y="54"/>
                    </a:lnTo>
                    <a:lnTo>
                      <a:pt x="28" y="54"/>
                    </a:lnTo>
                    <a:lnTo>
                      <a:pt x="28" y="54"/>
                    </a:lnTo>
                    <a:lnTo>
                      <a:pt x="28" y="54"/>
                    </a:lnTo>
                    <a:lnTo>
                      <a:pt x="26" y="57"/>
                    </a:lnTo>
                    <a:lnTo>
                      <a:pt x="26" y="57"/>
                    </a:lnTo>
                    <a:lnTo>
                      <a:pt x="26" y="54"/>
                    </a:lnTo>
                    <a:lnTo>
                      <a:pt x="26" y="54"/>
                    </a:lnTo>
                    <a:lnTo>
                      <a:pt x="26" y="54"/>
                    </a:lnTo>
                    <a:lnTo>
                      <a:pt x="28" y="54"/>
                    </a:lnTo>
                    <a:lnTo>
                      <a:pt x="26" y="54"/>
                    </a:lnTo>
                    <a:lnTo>
                      <a:pt x="26" y="54"/>
                    </a:lnTo>
                    <a:lnTo>
                      <a:pt x="26" y="54"/>
                    </a:lnTo>
                    <a:lnTo>
                      <a:pt x="26" y="54"/>
                    </a:lnTo>
                    <a:lnTo>
                      <a:pt x="26" y="54"/>
                    </a:lnTo>
                    <a:lnTo>
                      <a:pt x="26" y="54"/>
                    </a:lnTo>
                    <a:lnTo>
                      <a:pt x="28" y="54"/>
                    </a:lnTo>
                    <a:lnTo>
                      <a:pt x="28" y="54"/>
                    </a:lnTo>
                    <a:lnTo>
                      <a:pt x="28" y="54"/>
                    </a:lnTo>
                    <a:lnTo>
                      <a:pt x="28" y="54"/>
                    </a:lnTo>
                    <a:lnTo>
                      <a:pt x="28" y="54"/>
                    </a:lnTo>
                    <a:lnTo>
                      <a:pt x="28" y="54"/>
                    </a:lnTo>
                    <a:lnTo>
                      <a:pt x="28" y="54"/>
                    </a:lnTo>
                    <a:lnTo>
                      <a:pt x="28" y="54"/>
                    </a:lnTo>
                    <a:close/>
                    <a:moveTo>
                      <a:pt x="26" y="0"/>
                    </a:moveTo>
                    <a:lnTo>
                      <a:pt x="26" y="0"/>
                    </a:lnTo>
                    <a:lnTo>
                      <a:pt x="23" y="0"/>
                    </a:lnTo>
                    <a:lnTo>
                      <a:pt x="23" y="0"/>
                    </a:lnTo>
                    <a:lnTo>
                      <a:pt x="26" y="0"/>
                    </a:lnTo>
                    <a:lnTo>
                      <a:pt x="26" y="0"/>
                    </a:lnTo>
                    <a:lnTo>
                      <a:pt x="26" y="0"/>
                    </a:lnTo>
                    <a:lnTo>
                      <a:pt x="26"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29" name="Freeform 57967">
                <a:extLst>
                  <a:ext uri="{FF2B5EF4-FFF2-40B4-BE49-F238E27FC236}">
                    <a16:creationId xmlns:a16="http://schemas.microsoft.com/office/drawing/2014/main" id="{419408F9-8F38-454A-92B2-FB3671B6A9F9}"/>
                  </a:ext>
                </a:extLst>
              </p:cNvPr>
              <p:cNvSpPr>
                <a:spLocks/>
              </p:cNvSpPr>
              <p:nvPr/>
            </p:nvSpPr>
            <p:spPr bwMode="auto">
              <a:xfrm>
                <a:off x="3881036" y="5196668"/>
                <a:ext cx="63193" cy="139789"/>
              </a:xfrm>
              <a:custGeom>
                <a:avLst/>
                <a:gdLst>
                  <a:gd name="T0" fmla="*/ 31 w 33"/>
                  <a:gd name="T1" fmla="*/ 2 h 73"/>
                  <a:gd name="T2" fmla="*/ 31 w 33"/>
                  <a:gd name="T3" fmla="*/ 9 h 73"/>
                  <a:gd name="T4" fmla="*/ 31 w 33"/>
                  <a:gd name="T5" fmla="*/ 16 h 73"/>
                  <a:gd name="T6" fmla="*/ 33 w 33"/>
                  <a:gd name="T7" fmla="*/ 21 h 73"/>
                  <a:gd name="T8" fmla="*/ 33 w 33"/>
                  <a:gd name="T9" fmla="*/ 28 h 73"/>
                  <a:gd name="T10" fmla="*/ 33 w 33"/>
                  <a:gd name="T11" fmla="*/ 35 h 73"/>
                  <a:gd name="T12" fmla="*/ 33 w 33"/>
                  <a:gd name="T13" fmla="*/ 42 h 73"/>
                  <a:gd name="T14" fmla="*/ 29 w 33"/>
                  <a:gd name="T15" fmla="*/ 47 h 73"/>
                  <a:gd name="T16" fmla="*/ 29 w 33"/>
                  <a:gd name="T17" fmla="*/ 54 h 73"/>
                  <a:gd name="T18" fmla="*/ 29 w 33"/>
                  <a:gd name="T19" fmla="*/ 61 h 73"/>
                  <a:gd name="T20" fmla="*/ 26 w 33"/>
                  <a:gd name="T21" fmla="*/ 61 h 73"/>
                  <a:gd name="T22" fmla="*/ 26 w 33"/>
                  <a:gd name="T23" fmla="*/ 64 h 73"/>
                  <a:gd name="T24" fmla="*/ 26 w 33"/>
                  <a:gd name="T25" fmla="*/ 61 h 73"/>
                  <a:gd name="T26" fmla="*/ 26 w 33"/>
                  <a:gd name="T27" fmla="*/ 64 h 73"/>
                  <a:gd name="T28" fmla="*/ 24 w 33"/>
                  <a:gd name="T29" fmla="*/ 64 h 73"/>
                  <a:gd name="T30" fmla="*/ 26 w 33"/>
                  <a:gd name="T31" fmla="*/ 64 h 73"/>
                  <a:gd name="T32" fmla="*/ 24 w 33"/>
                  <a:gd name="T33" fmla="*/ 69 h 73"/>
                  <a:gd name="T34" fmla="*/ 26 w 33"/>
                  <a:gd name="T35" fmla="*/ 69 h 73"/>
                  <a:gd name="T36" fmla="*/ 24 w 33"/>
                  <a:gd name="T37" fmla="*/ 69 h 73"/>
                  <a:gd name="T38" fmla="*/ 24 w 33"/>
                  <a:gd name="T39" fmla="*/ 71 h 73"/>
                  <a:gd name="T40" fmla="*/ 24 w 33"/>
                  <a:gd name="T41" fmla="*/ 73 h 73"/>
                  <a:gd name="T42" fmla="*/ 19 w 33"/>
                  <a:gd name="T43" fmla="*/ 71 h 73"/>
                  <a:gd name="T44" fmla="*/ 17 w 33"/>
                  <a:gd name="T45" fmla="*/ 71 h 73"/>
                  <a:gd name="T46" fmla="*/ 17 w 33"/>
                  <a:gd name="T47" fmla="*/ 71 h 73"/>
                  <a:gd name="T48" fmla="*/ 17 w 33"/>
                  <a:gd name="T49" fmla="*/ 69 h 73"/>
                  <a:gd name="T50" fmla="*/ 12 w 33"/>
                  <a:gd name="T51" fmla="*/ 66 h 73"/>
                  <a:gd name="T52" fmla="*/ 10 w 33"/>
                  <a:gd name="T53" fmla="*/ 66 h 73"/>
                  <a:gd name="T54" fmla="*/ 10 w 33"/>
                  <a:gd name="T55" fmla="*/ 64 h 73"/>
                  <a:gd name="T56" fmla="*/ 12 w 33"/>
                  <a:gd name="T57" fmla="*/ 59 h 73"/>
                  <a:gd name="T58" fmla="*/ 10 w 33"/>
                  <a:gd name="T59" fmla="*/ 59 h 73"/>
                  <a:gd name="T60" fmla="*/ 10 w 33"/>
                  <a:gd name="T61" fmla="*/ 57 h 73"/>
                  <a:gd name="T62" fmla="*/ 5 w 33"/>
                  <a:gd name="T63" fmla="*/ 59 h 73"/>
                  <a:gd name="T64" fmla="*/ 7 w 33"/>
                  <a:gd name="T65" fmla="*/ 54 h 73"/>
                  <a:gd name="T66" fmla="*/ 10 w 33"/>
                  <a:gd name="T67" fmla="*/ 52 h 73"/>
                  <a:gd name="T68" fmla="*/ 7 w 33"/>
                  <a:gd name="T69" fmla="*/ 52 h 73"/>
                  <a:gd name="T70" fmla="*/ 7 w 33"/>
                  <a:gd name="T71" fmla="*/ 50 h 73"/>
                  <a:gd name="T72" fmla="*/ 7 w 33"/>
                  <a:gd name="T73" fmla="*/ 47 h 73"/>
                  <a:gd name="T74" fmla="*/ 3 w 33"/>
                  <a:gd name="T75" fmla="*/ 50 h 73"/>
                  <a:gd name="T76" fmla="*/ 5 w 33"/>
                  <a:gd name="T77" fmla="*/ 45 h 73"/>
                  <a:gd name="T78" fmla="*/ 5 w 33"/>
                  <a:gd name="T79" fmla="*/ 42 h 73"/>
                  <a:gd name="T80" fmla="*/ 3 w 33"/>
                  <a:gd name="T81" fmla="*/ 38 h 73"/>
                  <a:gd name="T82" fmla="*/ 0 w 33"/>
                  <a:gd name="T83" fmla="*/ 38 h 73"/>
                  <a:gd name="T84" fmla="*/ 0 w 33"/>
                  <a:gd name="T85" fmla="*/ 35 h 73"/>
                  <a:gd name="T86" fmla="*/ 3 w 33"/>
                  <a:gd name="T87" fmla="*/ 35 h 73"/>
                  <a:gd name="T88" fmla="*/ 3 w 33"/>
                  <a:gd name="T89" fmla="*/ 33 h 73"/>
                  <a:gd name="T90" fmla="*/ 3 w 33"/>
                  <a:gd name="T91" fmla="*/ 31 h 73"/>
                  <a:gd name="T92" fmla="*/ 3 w 33"/>
                  <a:gd name="T93" fmla="*/ 28 h 73"/>
                  <a:gd name="T94" fmla="*/ 0 w 33"/>
                  <a:gd name="T95" fmla="*/ 28 h 73"/>
                  <a:gd name="T96" fmla="*/ 5 w 33"/>
                  <a:gd name="T97" fmla="*/ 26 h 73"/>
                  <a:gd name="T98" fmla="*/ 7 w 33"/>
                  <a:gd name="T99" fmla="*/ 21 h 73"/>
                  <a:gd name="T100" fmla="*/ 7 w 33"/>
                  <a:gd name="T101" fmla="*/ 19 h 73"/>
                  <a:gd name="T102" fmla="*/ 5 w 33"/>
                  <a:gd name="T103" fmla="*/ 19 h 73"/>
                  <a:gd name="T104" fmla="*/ 10 w 33"/>
                  <a:gd name="T105" fmla="*/ 16 h 73"/>
                  <a:gd name="T106" fmla="*/ 12 w 33"/>
                  <a:gd name="T107" fmla="*/ 16 h 73"/>
                  <a:gd name="T108" fmla="*/ 17 w 33"/>
                  <a:gd name="T109" fmla="*/ 14 h 73"/>
                  <a:gd name="T110" fmla="*/ 22 w 33"/>
                  <a:gd name="T111" fmla="*/ 12 h 73"/>
                  <a:gd name="T112" fmla="*/ 26 w 33"/>
                  <a:gd name="T113" fmla="*/ 14 h 73"/>
                  <a:gd name="T114" fmla="*/ 26 w 33"/>
                  <a:gd name="T115" fmla="*/ 7 h 73"/>
                  <a:gd name="T116" fmla="*/ 29 w 33"/>
                  <a:gd name="T117" fmla="*/ 2 h 73"/>
                  <a:gd name="T118" fmla="*/ 26 w 33"/>
                  <a:gd name="T119" fmla="*/ 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3" h="73">
                    <a:moveTo>
                      <a:pt x="29" y="0"/>
                    </a:moveTo>
                    <a:lnTo>
                      <a:pt x="31" y="0"/>
                    </a:lnTo>
                    <a:lnTo>
                      <a:pt x="31" y="2"/>
                    </a:lnTo>
                    <a:lnTo>
                      <a:pt x="31" y="4"/>
                    </a:lnTo>
                    <a:lnTo>
                      <a:pt x="31" y="7"/>
                    </a:lnTo>
                    <a:lnTo>
                      <a:pt x="31" y="9"/>
                    </a:lnTo>
                    <a:lnTo>
                      <a:pt x="31" y="12"/>
                    </a:lnTo>
                    <a:lnTo>
                      <a:pt x="31" y="14"/>
                    </a:lnTo>
                    <a:lnTo>
                      <a:pt x="31" y="16"/>
                    </a:lnTo>
                    <a:lnTo>
                      <a:pt x="31" y="19"/>
                    </a:lnTo>
                    <a:lnTo>
                      <a:pt x="33" y="19"/>
                    </a:lnTo>
                    <a:lnTo>
                      <a:pt x="33" y="21"/>
                    </a:lnTo>
                    <a:lnTo>
                      <a:pt x="33" y="23"/>
                    </a:lnTo>
                    <a:lnTo>
                      <a:pt x="33" y="26"/>
                    </a:lnTo>
                    <a:lnTo>
                      <a:pt x="33" y="28"/>
                    </a:lnTo>
                    <a:lnTo>
                      <a:pt x="33" y="31"/>
                    </a:lnTo>
                    <a:lnTo>
                      <a:pt x="33" y="33"/>
                    </a:lnTo>
                    <a:lnTo>
                      <a:pt x="33" y="35"/>
                    </a:lnTo>
                    <a:lnTo>
                      <a:pt x="33" y="38"/>
                    </a:lnTo>
                    <a:lnTo>
                      <a:pt x="33" y="40"/>
                    </a:lnTo>
                    <a:lnTo>
                      <a:pt x="33" y="42"/>
                    </a:lnTo>
                    <a:lnTo>
                      <a:pt x="31" y="45"/>
                    </a:lnTo>
                    <a:lnTo>
                      <a:pt x="31" y="47"/>
                    </a:lnTo>
                    <a:lnTo>
                      <a:pt x="29" y="47"/>
                    </a:lnTo>
                    <a:lnTo>
                      <a:pt x="29" y="50"/>
                    </a:lnTo>
                    <a:lnTo>
                      <a:pt x="29" y="52"/>
                    </a:lnTo>
                    <a:lnTo>
                      <a:pt x="29" y="54"/>
                    </a:lnTo>
                    <a:lnTo>
                      <a:pt x="29" y="57"/>
                    </a:lnTo>
                    <a:lnTo>
                      <a:pt x="29" y="59"/>
                    </a:lnTo>
                    <a:lnTo>
                      <a:pt x="29" y="61"/>
                    </a:lnTo>
                    <a:lnTo>
                      <a:pt x="29" y="59"/>
                    </a:lnTo>
                    <a:lnTo>
                      <a:pt x="29" y="61"/>
                    </a:lnTo>
                    <a:lnTo>
                      <a:pt x="26" y="61"/>
                    </a:lnTo>
                    <a:lnTo>
                      <a:pt x="29" y="61"/>
                    </a:lnTo>
                    <a:lnTo>
                      <a:pt x="26" y="61"/>
                    </a:lnTo>
                    <a:lnTo>
                      <a:pt x="26" y="64"/>
                    </a:lnTo>
                    <a:lnTo>
                      <a:pt x="26" y="61"/>
                    </a:lnTo>
                    <a:lnTo>
                      <a:pt x="26" y="64"/>
                    </a:lnTo>
                    <a:lnTo>
                      <a:pt x="26" y="61"/>
                    </a:lnTo>
                    <a:lnTo>
                      <a:pt x="26" y="64"/>
                    </a:lnTo>
                    <a:lnTo>
                      <a:pt x="24" y="64"/>
                    </a:lnTo>
                    <a:lnTo>
                      <a:pt x="26" y="64"/>
                    </a:lnTo>
                    <a:lnTo>
                      <a:pt x="24" y="64"/>
                    </a:lnTo>
                    <a:lnTo>
                      <a:pt x="26" y="64"/>
                    </a:lnTo>
                    <a:lnTo>
                      <a:pt x="24" y="64"/>
                    </a:lnTo>
                    <a:lnTo>
                      <a:pt x="26" y="64"/>
                    </a:lnTo>
                    <a:lnTo>
                      <a:pt x="29" y="64"/>
                    </a:lnTo>
                    <a:lnTo>
                      <a:pt x="26" y="64"/>
                    </a:lnTo>
                    <a:lnTo>
                      <a:pt x="26" y="66"/>
                    </a:lnTo>
                    <a:lnTo>
                      <a:pt x="24" y="66"/>
                    </a:lnTo>
                    <a:lnTo>
                      <a:pt x="24" y="69"/>
                    </a:lnTo>
                    <a:lnTo>
                      <a:pt x="26" y="69"/>
                    </a:lnTo>
                    <a:lnTo>
                      <a:pt x="24" y="69"/>
                    </a:lnTo>
                    <a:lnTo>
                      <a:pt x="26" y="69"/>
                    </a:lnTo>
                    <a:lnTo>
                      <a:pt x="24" y="69"/>
                    </a:lnTo>
                    <a:lnTo>
                      <a:pt x="24" y="71"/>
                    </a:lnTo>
                    <a:lnTo>
                      <a:pt x="24" y="69"/>
                    </a:lnTo>
                    <a:lnTo>
                      <a:pt x="24" y="71"/>
                    </a:lnTo>
                    <a:lnTo>
                      <a:pt x="22" y="71"/>
                    </a:lnTo>
                    <a:lnTo>
                      <a:pt x="24" y="71"/>
                    </a:lnTo>
                    <a:lnTo>
                      <a:pt x="24" y="73"/>
                    </a:lnTo>
                    <a:lnTo>
                      <a:pt x="24" y="71"/>
                    </a:lnTo>
                    <a:lnTo>
                      <a:pt x="24" y="73"/>
                    </a:lnTo>
                    <a:lnTo>
                      <a:pt x="22" y="73"/>
                    </a:lnTo>
                    <a:lnTo>
                      <a:pt x="19" y="73"/>
                    </a:lnTo>
                    <a:lnTo>
                      <a:pt x="19" y="71"/>
                    </a:lnTo>
                    <a:lnTo>
                      <a:pt x="17" y="71"/>
                    </a:lnTo>
                    <a:lnTo>
                      <a:pt x="19" y="71"/>
                    </a:lnTo>
                    <a:lnTo>
                      <a:pt x="17" y="71"/>
                    </a:lnTo>
                    <a:lnTo>
                      <a:pt x="19" y="69"/>
                    </a:lnTo>
                    <a:lnTo>
                      <a:pt x="17" y="69"/>
                    </a:lnTo>
                    <a:lnTo>
                      <a:pt x="17" y="71"/>
                    </a:lnTo>
                    <a:lnTo>
                      <a:pt x="17" y="69"/>
                    </a:lnTo>
                    <a:lnTo>
                      <a:pt x="17" y="71"/>
                    </a:lnTo>
                    <a:lnTo>
                      <a:pt x="17" y="69"/>
                    </a:lnTo>
                    <a:lnTo>
                      <a:pt x="14" y="69"/>
                    </a:lnTo>
                    <a:lnTo>
                      <a:pt x="12" y="69"/>
                    </a:lnTo>
                    <a:lnTo>
                      <a:pt x="12" y="66"/>
                    </a:lnTo>
                    <a:lnTo>
                      <a:pt x="10" y="66"/>
                    </a:lnTo>
                    <a:lnTo>
                      <a:pt x="12" y="66"/>
                    </a:lnTo>
                    <a:lnTo>
                      <a:pt x="10" y="66"/>
                    </a:lnTo>
                    <a:lnTo>
                      <a:pt x="10" y="64"/>
                    </a:lnTo>
                    <a:lnTo>
                      <a:pt x="7" y="64"/>
                    </a:lnTo>
                    <a:lnTo>
                      <a:pt x="10" y="64"/>
                    </a:lnTo>
                    <a:lnTo>
                      <a:pt x="10" y="61"/>
                    </a:lnTo>
                    <a:lnTo>
                      <a:pt x="12" y="61"/>
                    </a:lnTo>
                    <a:lnTo>
                      <a:pt x="12" y="59"/>
                    </a:lnTo>
                    <a:lnTo>
                      <a:pt x="10" y="59"/>
                    </a:lnTo>
                    <a:lnTo>
                      <a:pt x="7" y="59"/>
                    </a:lnTo>
                    <a:lnTo>
                      <a:pt x="10" y="59"/>
                    </a:lnTo>
                    <a:lnTo>
                      <a:pt x="7" y="59"/>
                    </a:lnTo>
                    <a:lnTo>
                      <a:pt x="7" y="57"/>
                    </a:lnTo>
                    <a:lnTo>
                      <a:pt x="10" y="57"/>
                    </a:lnTo>
                    <a:lnTo>
                      <a:pt x="7" y="57"/>
                    </a:lnTo>
                    <a:lnTo>
                      <a:pt x="7" y="59"/>
                    </a:lnTo>
                    <a:lnTo>
                      <a:pt x="5" y="59"/>
                    </a:lnTo>
                    <a:lnTo>
                      <a:pt x="5" y="57"/>
                    </a:lnTo>
                    <a:lnTo>
                      <a:pt x="7" y="57"/>
                    </a:lnTo>
                    <a:lnTo>
                      <a:pt x="7" y="54"/>
                    </a:lnTo>
                    <a:lnTo>
                      <a:pt x="5" y="54"/>
                    </a:lnTo>
                    <a:lnTo>
                      <a:pt x="7" y="54"/>
                    </a:lnTo>
                    <a:lnTo>
                      <a:pt x="10" y="52"/>
                    </a:lnTo>
                    <a:lnTo>
                      <a:pt x="7" y="52"/>
                    </a:lnTo>
                    <a:lnTo>
                      <a:pt x="10" y="52"/>
                    </a:lnTo>
                    <a:lnTo>
                      <a:pt x="7" y="52"/>
                    </a:lnTo>
                    <a:lnTo>
                      <a:pt x="10" y="52"/>
                    </a:lnTo>
                    <a:lnTo>
                      <a:pt x="7" y="52"/>
                    </a:lnTo>
                    <a:lnTo>
                      <a:pt x="7" y="50"/>
                    </a:lnTo>
                    <a:lnTo>
                      <a:pt x="10" y="50"/>
                    </a:lnTo>
                    <a:lnTo>
                      <a:pt x="7" y="50"/>
                    </a:lnTo>
                    <a:lnTo>
                      <a:pt x="7" y="47"/>
                    </a:lnTo>
                    <a:lnTo>
                      <a:pt x="7" y="50"/>
                    </a:lnTo>
                    <a:lnTo>
                      <a:pt x="5" y="50"/>
                    </a:lnTo>
                    <a:lnTo>
                      <a:pt x="3" y="50"/>
                    </a:lnTo>
                    <a:lnTo>
                      <a:pt x="3" y="47"/>
                    </a:lnTo>
                    <a:lnTo>
                      <a:pt x="5" y="47"/>
                    </a:lnTo>
                    <a:lnTo>
                      <a:pt x="5" y="45"/>
                    </a:lnTo>
                    <a:lnTo>
                      <a:pt x="7" y="45"/>
                    </a:lnTo>
                    <a:lnTo>
                      <a:pt x="7" y="42"/>
                    </a:lnTo>
                    <a:lnTo>
                      <a:pt x="5" y="42"/>
                    </a:lnTo>
                    <a:lnTo>
                      <a:pt x="5" y="40"/>
                    </a:lnTo>
                    <a:lnTo>
                      <a:pt x="3" y="40"/>
                    </a:lnTo>
                    <a:lnTo>
                      <a:pt x="3" y="38"/>
                    </a:lnTo>
                    <a:lnTo>
                      <a:pt x="0" y="38"/>
                    </a:lnTo>
                    <a:lnTo>
                      <a:pt x="3" y="38"/>
                    </a:lnTo>
                    <a:lnTo>
                      <a:pt x="0" y="38"/>
                    </a:lnTo>
                    <a:lnTo>
                      <a:pt x="3" y="38"/>
                    </a:lnTo>
                    <a:lnTo>
                      <a:pt x="3" y="35"/>
                    </a:lnTo>
                    <a:lnTo>
                      <a:pt x="0" y="35"/>
                    </a:lnTo>
                    <a:lnTo>
                      <a:pt x="3" y="35"/>
                    </a:lnTo>
                    <a:lnTo>
                      <a:pt x="0" y="35"/>
                    </a:lnTo>
                    <a:lnTo>
                      <a:pt x="3" y="35"/>
                    </a:lnTo>
                    <a:lnTo>
                      <a:pt x="3" y="33"/>
                    </a:lnTo>
                    <a:lnTo>
                      <a:pt x="3" y="35"/>
                    </a:lnTo>
                    <a:lnTo>
                      <a:pt x="3" y="33"/>
                    </a:lnTo>
                    <a:lnTo>
                      <a:pt x="5" y="33"/>
                    </a:lnTo>
                    <a:lnTo>
                      <a:pt x="5" y="31"/>
                    </a:lnTo>
                    <a:lnTo>
                      <a:pt x="3" y="31"/>
                    </a:lnTo>
                    <a:lnTo>
                      <a:pt x="3" y="28"/>
                    </a:lnTo>
                    <a:lnTo>
                      <a:pt x="3" y="31"/>
                    </a:lnTo>
                    <a:lnTo>
                      <a:pt x="3" y="28"/>
                    </a:lnTo>
                    <a:lnTo>
                      <a:pt x="3" y="31"/>
                    </a:lnTo>
                    <a:lnTo>
                      <a:pt x="0" y="31"/>
                    </a:lnTo>
                    <a:lnTo>
                      <a:pt x="0" y="28"/>
                    </a:lnTo>
                    <a:lnTo>
                      <a:pt x="3" y="28"/>
                    </a:lnTo>
                    <a:lnTo>
                      <a:pt x="3" y="26"/>
                    </a:lnTo>
                    <a:lnTo>
                      <a:pt x="5" y="26"/>
                    </a:lnTo>
                    <a:lnTo>
                      <a:pt x="5" y="23"/>
                    </a:lnTo>
                    <a:lnTo>
                      <a:pt x="5" y="21"/>
                    </a:lnTo>
                    <a:lnTo>
                      <a:pt x="7" y="21"/>
                    </a:lnTo>
                    <a:lnTo>
                      <a:pt x="5" y="21"/>
                    </a:lnTo>
                    <a:lnTo>
                      <a:pt x="7" y="21"/>
                    </a:lnTo>
                    <a:lnTo>
                      <a:pt x="7" y="19"/>
                    </a:lnTo>
                    <a:lnTo>
                      <a:pt x="5" y="19"/>
                    </a:lnTo>
                    <a:lnTo>
                      <a:pt x="7" y="19"/>
                    </a:lnTo>
                    <a:lnTo>
                      <a:pt x="5" y="19"/>
                    </a:lnTo>
                    <a:lnTo>
                      <a:pt x="7" y="19"/>
                    </a:lnTo>
                    <a:lnTo>
                      <a:pt x="10" y="19"/>
                    </a:lnTo>
                    <a:lnTo>
                      <a:pt x="10" y="16"/>
                    </a:lnTo>
                    <a:lnTo>
                      <a:pt x="12" y="16"/>
                    </a:lnTo>
                    <a:lnTo>
                      <a:pt x="10" y="16"/>
                    </a:lnTo>
                    <a:lnTo>
                      <a:pt x="12" y="16"/>
                    </a:lnTo>
                    <a:lnTo>
                      <a:pt x="14" y="16"/>
                    </a:lnTo>
                    <a:lnTo>
                      <a:pt x="17" y="16"/>
                    </a:lnTo>
                    <a:lnTo>
                      <a:pt x="17" y="14"/>
                    </a:lnTo>
                    <a:lnTo>
                      <a:pt x="19" y="14"/>
                    </a:lnTo>
                    <a:lnTo>
                      <a:pt x="19" y="12"/>
                    </a:lnTo>
                    <a:lnTo>
                      <a:pt x="22" y="12"/>
                    </a:lnTo>
                    <a:lnTo>
                      <a:pt x="24" y="12"/>
                    </a:lnTo>
                    <a:lnTo>
                      <a:pt x="24" y="14"/>
                    </a:lnTo>
                    <a:lnTo>
                      <a:pt x="26" y="14"/>
                    </a:lnTo>
                    <a:lnTo>
                      <a:pt x="26" y="12"/>
                    </a:lnTo>
                    <a:lnTo>
                      <a:pt x="26" y="9"/>
                    </a:lnTo>
                    <a:lnTo>
                      <a:pt x="26" y="7"/>
                    </a:lnTo>
                    <a:lnTo>
                      <a:pt x="26" y="4"/>
                    </a:lnTo>
                    <a:lnTo>
                      <a:pt x="26" y="2"/>
                    </a:lnTo>
                    <a:lnTo>
                      <a:pt x="29" y="2"/>
                    </a:lnTo>
                    <a:lnTo>
                      <a:pt x="26" y="2"/>
                    </a:lnTo>
                    <a:lnTo>
                      <a:pt x="29" y="2"/>
                    </a:lnTo>
                    <a:lnTo>
                      <a:pt x="26" y="2"/>
                    </a:lnTo>
                    <a:lnTo>
                      <a:pt x="26" y="0"/>
                    </a:lnTo>
                    <a:lnTo>
                      <a:pt x="29"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30" name="Freeform 57968">
                <a:extLst>
                  <a:ext uri="{FF2B5EF4-FFF2-40B4-BE49-F238E27FC236}">
                    <a16:creationId xmlns:a16="http://schemas.microsoft.com/office/drawing/2014/main" id="{2455DBB7-D803-4D93-B72A-BE8EFE11E67D}"/>
                  </a:ext>
                </a:extLst>
              </p:cNvPr>
              <p:cNvSpPr>
                <a:spLocks noEditPoints="1"/>
              </p:cNvSpPr>
              <p:nvPr/>
            </p:nvSpPr>
            <p:spPr bwMode="auto">
              <a:xfrm>
                <a:off x="3040391" y="4459432"/>
                <a:ext cx="823411" cy="796600"/>
              </a:xfrm>
              <a:custGeom>
                <a:avLst/>
                <a:gdLst>
                  <a:gd name="T0" fmla="*/ 332 w 430"/>
                  <a:gd name="T1" fmla="*/ 373 h 416"/>
                  <a:gd name="T2" fmla="*/ 261 w 430"/>
                  <a:gd name="T3" fmla="*/ 380 h 416"/>
                  <a:gd name="T4" fmla="*/ 256 w 430"/>
                  <a:gd name="T5" fmla="*/ 392 h 416"/>
                  <a:gd name="T6" fmla="*/ 245 w 430"/>
                  <a:gd name="T7" fmla="*/ 413 h 416"/>
                  <a:gd name="T8" fmla="*/ 207 w 430"/>
                  <a:gd name="T9" fmla="*/ 404 h 416"/>
                  <a:gd name="T10" fmla="*/ 169 w 430"/>
                  <a:gd name="T11" fmla="*/ 399 h 416"/>
                  <a:gd name="T12" fmla="*/ 124 w 430"/>
                  <a:gd name="T13" fmla="*/ 385 h 416"/>
                  <a:gd name="T14" fmla="*/ 100 w 430"/>
                  <a:gd name="T15" fmla="*/ 366 h 416"/>
                  <a:gd name="T16" fmla="*/ 114 w 430"/>
                  <a:gd name="T17" fmla="*/ 330 h 416"/>
                  <a:gd name="T18" fmla="*/ 119 w 430"/>
                  <a:gd name="T19" fmla="*/ 271 h 416"/>
                  <a:gd name="T20" fmla="*/ 145 w 430"/>
                  <a:gd name="T21" fmla="*/ 306 h 416"/>
                  <a:gd name="T22" fmla="*/ 150 w 430"/>
                  <a:gd name="T23" fmla="*/ 299 h 416"/>
                  <a:gd name="T24" fmla="*/ 119 w 430"/>
                  <a:gd name="T25" fmla="*/ 261 h 416"/>
                  <a:gd name="T26" fmla="*/ 124 w 430"/>
                  <a:gd name="T27" fmla="*/ 247 h 416"/>
                  <a:gd name="T28" fmla="*/ 100 w 430"/>
                  <a:gd name="T29" fmla="*/ 221 h 416"/>
                  <a:gd name="T30" fmla="*/ 90 w 430"/>
                  <a:gd name="T31" fmla="*/ 185 h 416"/>
                  <a:gd name="T32" fmla="*/ 98 w 430"/>
                  <a:gd name="T33" fmla="*/ 188 h 416"/>
                  <a:gd name="T34" fmla="*/ 79 w 430"/>
                  <a:gd name="T35" fmla="*/ 183 h 416"/>
                  <a:gd name="T36" fmla="*/ 69 w 430"/>
                  <a:gd name="T37" fmla="*/ 173 h 416"/>
                  <a:gd name="T38" fmla="*/ 67 w 430"/>
                  <a:gd name="T39" fmla="*/ 166 h 416"/>
                  <a:gd name="T40" fmla="*/ 55 w 430"/>
                  <a:gd name="T41" fmla="*/ 176 h 416"/>
                  <a:gd name="T42" fmla="*/ 50 w 430"/>
                  <a:gd name="T43" fmla="*/ 164 h 416"/>
                  <a:gd name="T44" fmla="*/ 33 w 430"/>
                  <a:gd name="T45" fmla="*/ 161 h 416"/>
                  <a:gd name="T46" fmla="*/ 14 w 430"/>
                  <a:gd name="T47" fmla="*/ 159 h 416"/>
                  <a:gd name="T48" fmla="*/ 10 w 430"/>
                  <a:gd name="T49" fmla="*/ 138 h 416"/>
                  <a:gd name="T50" fmla="*/ 19 w 430"/>
                  <a:gd name="T51" fmla="*/ 138 h 416"/>
                  <a:gd name="T52" fmla="*/ 12 w 430"/>
                  <a:gd name="T53" fmla="*/ 131 h 416"/>
                  <a:gd name="T54" fmla="*/ 7 w 430"/>
                  <a:gd name="T55" fmla="*/ 121 h 416"/>
                  <a:gd name="T56" fmla="*/ 26 w 430"/>
                  <a:gd name="T57" fmla="*/ 119 h 416"/>
                  <a:gd name="T58" fmla="*/ 41 w 430"/>
                  <a:gd name="T59" fmla="*/ 109 h 416"/>
                  <a:gd name="T60" fmla="*/ 57 w 430"/>
                  <a:gd name="T61" fmla="*/ 112 h 416"/>
                  <a:gd name="T62" fmla="*/ 76 w 430"/>
                  <a:gd name="T63" fmla="*/ 121 h 416"/>
                  <a:gd name="T64" fmla="*/ 90 w 430"/>
                  <a:gd name="T65" fmla="*/ 121 h 416"/>
                  <a:gd name="T66" fmla="*/ 107 w 430"/>
                  <a:gd name="T67" fmla="*/ 112 h 416"/>
                  <a:gd name="T68" fmla="*/ 98 w 430"/>
                  <a:gd name="T69" fmla="*/ 76 h 416"/>
                  <a:gd name="T70" fmla="*/ 116 w 430"/>
                  <a:gd name="T71" fmla="*/ 78 h 416"/>
                  <a:gd name="T72" fmla="*/ 166 w 430"/>
                  <a:gd name="T73" fmla="*/ 81 h 416"/>
                  <a:gd name="T74" fmla="*/ 166 w 430"/>
                  <a:gd name="T75" fmla="*/ 81 h 416"/>
                  <a:gd name="T76" fmla="*/ 183 w 430"/>
                  <a:gd name="T77" fmla="*/ 59 h 416"/>
                  <a:gd name="T78" fmla="*/ 209 w 430"/>
                  <a:gd name="T79" fmla="*/ 35 h 416"/>
                  <a:gd name="T80" fmla="*/ 228 w 430"/>
                  <a:gd name="T81" fmla="*/ 5 h 416"/>
                  <a:gd name="T82" fmla="*/ 254 w 430"/>
                  <a:gd name="T83" fmla="*/ 19 h 416"/>
                  <a:gd name="T84" fmla="*/ 283 w 430"/>
                  <a:gd name="T85" fmla="*/ 35 h 416"/>
                  <a:gd name="T86" fmla="*/ 309 w 430"/>
                  <a:gd name="T87" fmla="*/ 54 h 416"/>
                  <a:gd name="T88" fmla="*/ 332 w 430"/>
                  <a:gd name="T89" fmla="*/ 69 h 416"/>
                  <a:gd name="T90" fmla="*/ 370 w 430"/>
                  <a:gd name="T91" fmla="*/ 81 h 416"/>
                  <a:gd name="T92" fmla="*/ 399 w 430"/>
                  <a:gd name="T93" fmla="*/ 95 h 416"/>
                  <a:gd name="T94" fmla="*/ 415 w 430"/>
                  <a:gd name="T95" fmla="*/ 119 h 416"/>
                  <a:gd name="T96" fmla="*/ 406 w 430"/>
                  <a:gd name="T97" fmla="*/ 176 h 416"/>
                  <a:gd name="T98" fmla="*/ 385 w 430"/>
                  <a:gd name="T99" fmla="*/ 190 h 416"/>
                  <a:gd name="T100" fmla="*/ 361 w 430"/>
                  <a:gd name="T101" fmla="*/ 228 h 416"/>
                  <a:gd name="T102" fmla="*/ 382 w 430"/>
                  <a:gd name="T103" fmla="*/ 228 h 416"/>
                  <a:gd name="T104" fmla="*/ 389 w 430"/>
                  <a:gd name="T105" fmla="*/ 268 h 416"/>
                  <a:gd name="T106" fmla="*/ 389 w 430"/>
                  <a:gd name="T107" fmla="*/ 302 h 416"/>
                  <a:gd name="T108" fmla="*/ 408 w 430"/>
                  <a:gd name="T109" fmla="*/ 332 h 416"/>
                  <a:gd name="T110" fmla="*/ 394 w 430"/>
                  <a:gd name="T111" fmla="*/ 354 h 416"/>
                  <a:gd name="T112" fmla="*/ 377 w 430"/>
                  <a:gd name="T113" fmla="*/ 368 h 416"/>
                  <a:gd name="T114" fmla="*/ 351 w 430"/>
                  <a:gd name="T115" fmla="*/ 380 h 416"/>
                  <a:gd name="T116" fmla="*/ 330 w 430"/>
                  <a:gd name="T117" fmla="*/ 370 h 416"/>
                  <a:gd name="T118" fmla="*/ 323 w 430"/>
                  <a:gd name="T119" fmla="*/ 363 h 416"/>
                  <a:gd name="T120" fmla="*/ 311 w 430"/>
                  <a:gd name="T121" fmla="*/ 349 h 416"/>
                  <a:gd name="T122" fmla="*/ 309 w 430"/>
                  <a:gd name="T123" fmla="*/ 36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30" h="416">
                    <a:moveTo>
                      <a:pt x="370" y="385"/>
                    </a:moveTo>
                    <a:lnTo>
                      <a:pt x="368" y="385"/>
                    </a:lnTo>
                    <a:lnTo>
                      <a:pt x="370" y="385"/>
                    </a:lnTo>
                    <a:close/>
                    <a:moveTo>
                      <a:pt x="363" y="385"/>
                    </a:moveTo>
                    <a:lnTo>
                      <a:pt x="361" y="385"/>
                    </a:lnTo>
                    <a:lnTo>
                      <a:pt x="363" y="385"/>
                    </a:lnTo>
                    <a:lnTo>
                      <a:pt x="363" y="382"/>
                    </a:lnTo>
                    <a:lnTo>
                      <a:pt x="363" y="385"/>
                    </a:lnTo>
                    <a:close/>
                    <a:moveTo>
                      <a:pt x="373" y="382"/>
                    </a:moveTo>
                    <a:lnTo>
                      <a:pt x="370" y="382"/>
                    </a:lnTo>
                    <a:lnTo>
                      <a:pt x="370" y="385"/>
                    </a:lnTo>
                    <a:lnTo>
                      <a:pt x="370" y="382"/>
                    </a:lnTo>
                    <a:lnTo>
                      <a:pt x="373" y="382"/>
                    </a:lnTo>
                    <a:close/>
                    <a:moveTo>
                      <a:pt x="349" y="382"/>
                    </a:moveTo>
                    <a:lnTo>
                      <a:pt x="349" y="380"/>
                    </a:lnTo>
                    <a:lnTo>
                      <a:pt x="349" y="382"/>
                    </a:lnTo>
                    <a:close/>
                    <a:moveTo>
                      <a:pt x="349" y="380"/>
                    </a:moveTo>
                    <a:lnTo>
                      <a:pt x="349" y="382"/>
                    </a:lnTo>
                    <a:lnTo>
                      <a:pt x="349" y="380"/>
                    </a:lnTo>
                    <a:close/>
                    <a:moveTo>
                      <a:pt x="344" y="378"/>
                    </a:moveTo>
                    <a:lnTo>
                      <a:pt x="342" y="378"/>
                    </a:lnTo>
                    <a:lnTo>
                      <a:pt x="344" y="378"/>
                    </a:lnTo>
                    <a:close/>
                    <a:moveTo>
                      <a:pt x="335" y="378"/>
                    </a:moveTo>
                    <a:lnTo>
                      <a:pt x="335" y="375"/>
                    </a:lnTo>
                    <a:lnTo>
                      <a:pt x="335" y="378"/>
                    </a:lnTo>
                    <a:close/>
                    <a:moveTo>
                      <a:pt x="335" y="375"/>
                    </a:moveTo>
                    <a:lnTo>
                      <a:pt x="332" y="375"/>
                    </a:lnTo>
                    <a:lnTo>
                      <a:pt x="335" y="375"/>
                    </a:lnTo>
                    <a:close/>
                    <a:moveTo>
                      <a:pt x="332" y="370"/>
                    </a:moveTo>
                    <a:lnTo>
                      <a:pt x="332" y="373"/>
                    </a:lnTo>
                    <a:lnTo>
                      <a:pt x="332" y="370"/>
                    </a:lnTo>
                    <a:lnTo>
                      <a:pt x="332" y="373"/>
                    </a:lnTo>
                    <a:lnTo>
                      <a:pt x="332" y="370"/>
                    </a:lnTo>
                    <a:close/>
                    <a:moveTo>
                      <a:pt x="335" y="370"/>
                    </a:moveTo>
                    <a:lnTo>
                      <a:pt x="335" y="368"/>
                    </a:lnTo>
                    <a:lnTo>
                      <a:pt x="332" y="368"/>
                    </a:lnTo>
                    <a:lnTo>
                      <a:pt x="335" y="368"/>
                    </a:lnTo>
                    <a:lnTo>
                      <a:pt x="335" y="370"/>
                    </a:lnTo>
                    <a:close/>
                    <a:moveTo>
                      <a:pt x="392" y="361"/>
                    </a:moveTo>
                    <a:lnTo>
                      <a:pt x="389" y="361"/>
                    </a:lnTo>
                    <a:lnTo>
                      <a:pt x="392" y="361"/>
                    </a:lnTo>
                    <a:close/>
                    <a:moveTo>
                      <a:pt x="280" y="366"/>
                    </a:moveTo>
                    <a:lnTo>
                      <a:pt x="278" y="366"/>
                    </a:lnTo>
                    <a:lnTo>
                      <a:pt x="278" y="368"/>
                    </a:lnTo>
                    <a:lnTo>
                      <a:pt x="275" y="370"/>
                    </a:lnTo>
                    <a:lnTo>
                      <a:pt x="273" y="370"/>
                    </a:lnTo>
                    <a:lnTo>
                      <a:pt x="273" y="373"/>
                    </a:lnTo>
                    <a:lnTo>
                      <a:pt x="273" y="370"/>
                    </a:lnTo>
                    <a:lnTo>
                      <a:pt x="273" y="373"/>
                    </a:lnTo>
                    <a:lnTo>
                      <a:pt x="271" y="370"/>
                    </a:lnTo>
                    <a:lnTo>
                      <a:pt x="268" y="370"/>
                    </a:lnTo>
                    <a:lnTo>
                      <a:pt x="268" y="373"/>
                    </a:lnTo>
                    <a:lnTo>
                      <a:pt x="268" y="370"/>
                    </a:lnTo>
                    <a:lnTo>
                      <a:pt x="268" y="373"/>
                    </a:lnTo>
                    <a:lnTo>
                      <a:pt x="266" y="373"/>
                    </a:lnTo>
                    <a:lnTo>
                      <a:pt x="266" y="375"/>
                    </a:lnTo>
                    <a:lnTo>
                      <a:pt x="264" y="375"/>
                    </a:lnTo>
                    <a:lnTo>
                      <a:pt x="264" y="378"/>
                    </a:lnTo>
                    <a:lnTo>
                      <a:pt x="261" y="378"/>
                    </a:lnTo>
                    <a:lnTo>
                      <a:pt x="261" y="380"/>
                    </a:lnTo>
                    <a:lnTo>
                      <a:pt x="259" y="382"/>
                    </a:lnTo>
                    <a:lnTo>
                      <a:pt x="259" y="380"/>
                    </a:lnTo>
                    <a:lnTo>
                      <a:pt x="256" y="380"/>
                    </a:lnTo>
                    <a:lnTo>
                      <a:pt x="256" y="382"/>
                    </a:lnTo>
                    <a:lnTo>
                      <a:pt x="256" y="380"/>
                    </a:lnTo>
                    <a:lnTo>
                      <a:pt x="256" y="382"/>
                    </a:lnTo>
                    <a:lnTo>
                      <a:pt x="256" y="380"/>
                    </a:lnTo>
                    <a:lnTo>
                      <a:pt x="256" y="378"/>
                    </a:lnTo>
                    <a:lnTo>
                      <a:pt x="256" y="380"/>
                    </a:lnTo>
                    <a:lnTo>
                      <a:pt x="254" y="380"/>
                    </a:lnTo>
                    <a:lnTo>
                      <a:pt x="256" y="380"/>
                    </a:lnTo>
                    <a:lnTo>
                      <a:pt x="256" y="382"/>
                    </a:lnTo>
                    <a:lnTo>
                      <a:pt x="256" y="380"/>
                    </a:lnTo>
                    <a:lnTo>
                      <a:pt x="256" y="382"/>
                    </a:lnTo>
                    <a:lnTo>
                      <a:pt x="259" y="382"/>
                    </a:lnTo>
                    <a:lnTo>
                      <a:pt x="256" y="382"/>
                    </a:lnTo>
                    <a:lnTo>
                      <a:pt x="259" y="382"/>
                    </a:lnTo>
                    <a:lnTo>
                      <a:pt x="259" y="385"/>
                    </a:lnTo>
                    <a:lnTo>
                      <a:pt x="259" y="387"/>
                    </a:lnTo>
                    <a:lnTo>
                      <a:pt x="259" y="389"/>
                    </a:lnTo>
                    <a:lnTo>
                      <a:pt x="259" y="392"/>
                    </a:lnTo>
                    <a:lnTo>
                      <a:pt x="259" y="389"/>
                    </a:lnTo>
                    <a:lnTo>
                      <a:pt x="256" y="389"/>
                    </a:lnTo>
                    <a:lnTo>
                      <a:pt x="256" y="387"/>
                    </a:lnTo>
                    <a:lnTo>
                      <a:pt x="256" y="389"/>
                    </a:lnTo>
                    <a:lnTo>
                      <a:pt x="256" y="392"/>
                    </a:lnTo>
                    <a:lnTo>
                      <a:pt x="254" y="392"/>
                    </a:lnTo>
                    <a:lnTo>
                      <a:pt x="256" y="392"/>
                    </a:lnTo>
                    <a:lnTo>
                      <a:pt x="256" y="394"/>
                    </a:lnTo>
                    <a:lnTo>
                      <a:pt x="256" y="392"/>
                    </a:lnTo>
                    <a:lnTo>
                      <a:pt x="259" y="392"/>
                    </a:lnTo>
                    <a:lnTo>
                      <a:pt x="259" y="389"/>
                    </a:lnTo>
                    <a:lnTo>
                      <a:pt x="259" y="392"/>
                    </a:lnTo>
                    <a:lnTo>
                      <a:pt x="259" y="394"/>
                    </a:lnTo>
                    <a:lnTo>
                      <a:pt x="259" y="397"/>
                    </a:lnTo>
                    <a:lnTo>
                      <a:pt x="259" y="399"/>
                    </a:lnTo>
                    <a:lnTo>
                      <a:pt x="259" y="401"/>
                    </a:lnTo>
                    <a:lnTo>
                      <a:pt x="259" y="404"/>
                    </a:lnTo>
                    <a:lnTo>
                      <a:pt x="259" y="401"/>
                    </a:lnTo>
                    <a:lnTo>
                      <a:pt x="259" y="404"/>
                    </a:lnTo>
                    <a:lnTo>
                      <a:pt x="259" y="406"/>
                    </a:lnTo>
                    <a:lnTo>
                      <a:pt x="261" y="406"/>
                    </a:lnTo>
                    <a:lnTo>
                      <a:pt x="261" y="408"/>
                    </a:lnTo>
                    <a:lnTo>
                      <a:pt x="261" y="411"/>
                    </a:lnTo>
                    <a:lnTo>
                      <a:pt x="264" y="411"/>
                    </a:lnTo>
                    <a:lnTo>
                      <a:pt x="261" y="411"/>
                    </a:lnTo>
                    <a:lnTo>
                      <a:pt x="259" y="411"/>
                    </a:lnTo>
                    <a:lnTo>
                      <a:pt x="259" y="408"/>
                    </a:lnTo>
                    <a:lnTo>
                      <a:pt x="256" y="408"/>
                    </a:lnTo>
                    <a:lnTo>
                      <a:pt x="254" y="408"/>
                    </a:lnTo>
                    <a:lnTo>
                      <a:pt x="252" y="408"/>
                    </a:lnTo>
                    <a:lnTo>
                      <a:pt x="252" y="411"/>
                    </a:lnTo>
                    <a:lnTo>
                      <a:pt x="249" y="411"/>
                    </a:lnTo>
                    <a:lnTo>
                      <a:pt x="247" y="411"/>
                    </a:lnTo>
                    <a:lnTo>
                      <a:pt x="247" y="413"/>
                    </a:lnTo>
                    <a:lnTo>
                      <a:pt x="245" y="413"/>
                    </a:lnTo>
                    <a:lnTo>
                      <a:pt x="247" y="413"/>
                    </a:lnTo>
                    <a:lnTo>
                      <a:pt x="247" y="416"/>
                    </a:lnTo>
                    <a:lnTo>
                      <a:pt x="245" y="416"/>
                    </a:lnTo>
                    <a:lnTo>
                      <a:pt x="245" y="413"/>
                    </a:lnTo>
                    <a:lnTo>
                      <a:pt x="242" y="413"/>
                    </a:lnTo>
                    <a:lnTo>
                      <a:pt x="242" y="416"/>
                    </a:lnTo>
                    <a:lnTo>
                      <a:pt x="240" y="416"/>
                    </a:lnTo>
                    <a:lnTo>
                      <a:pt x="240" y="413"/>
                    </a:lnTo>
                    <a:lnTo>
                      <a:pt x="238" y="413"/>
                    </a:lnTo>
                    <a:lnTo>
                      <a:pt x="238" y="411"/>
                    </a:lnTo>
                    <a:lnTo>
                      <a:pt x="235" y="411"/>
                    </a:lnTo>
                    <a:lnTo>
                      <a:pt x="233" y="411"/>
                    </a:lnTo>
                    <a:lnTo>
                      <a:pt x="230" y="411"/>
                    </a:lnTo>
                    <a:lnTo>
                      <a:pt x="228" y="411"/>
                    </a:lnTo>
                    <a:lnTo>
                      <a:pt x="228" y="413"/>
                    </a:lnTo>
                    <a:lnTo>
                      <a:pt x="226" y="413"/>
                    </a:lnTo>
                    <a:lnTo>
                      <a:pt x="223" y="413"/>
                    </a:lnTo>
                    <a:lnTo>
                      <a:pt x="223" y="411"/>
                    </a:lnTo>
                    <a:lnTo>
                      <a:pt x="221" y="411"/>
                    </a:lnTo>
                    <a:lnTo>
                      <a:pt x="221" y="408"/>
                    </a:lnTo>
                    <a:lnTo>
                      <a:pt x="219" y="408"/>
                    </a:lnTo>
                    <a:lnTo>
                      <a:pt x="216" y="408"/>
                    </a:lnTo>
                    <a:lnTo>
                      <a:pt x="214" y="408"/>
                    </a:lnTo>
                    <a:lnTo>
                      <a:pt x="214" y="406"/>
                    </a:lnTo>
                    <a:lnTo>
                      <a:pt x="216" y="406"/>
                    </a:lnTo>
                    <a:lnTo>
                      <a:pt x="216" y="404"/>
                    </a:lnTo>
                    <a:lnTo>
                      <a:pt x="214" y="404"/>
                    </a:lnTo>
                    <a:lnTo>
                      <a:pt x="216" y="404"/>
                    </a:lnTo>
                    <a:lnTo>
                      <a:pt x="216" y="401"/>
                    </a:lnTo>
                    <a:lnTo>
                      <a:pt x="214" y="401"/>
                    </a:lnTo>
                    <a:lnTo>
                      <a:pt x="211" y="401"/>
                    </a:lnTo>
                    <a:lnTo>
                      <a:pt x="209" y="401"/>
                    </a:lnTo>
                    <a:lnTo>
                      <a:pt x="207" y="401"/>
                    </a:lnTo>
                    <a:lnTo>
                      <a:pt x="207" y="404"/>
                    </a:lnTo>
                    <a:lnTo>
                      <a:pt x="204" y="404"/>
                    </a:lnTo>
                    <a:lnTo>
                      <a:pt x="204" y="401"/>
                    </a:lnTo>
                    <a:lnTo>
                      <a:pt x="204" y="399"/>
                    </a:lnTo>
                    <a:lnTo>
                      <a:pt x="202" y="399"/>
                    </a:lnTo>
                    <a:lnTo>
                      <a:pt x="202" y="397"/>
                    </a:lnTo>
                    <a:lnTo>
                      <a:pt x="200" y="397"/>
                    </a:lnTo>
                    <a:lnTo>
                      <a:pt x="197" y="397"/>
                    </a:lnTo>
                    <a:lnTo>
                      <a:pt x="197" y="399"/>
                    </a:lnTo>
                    <a:lnTo>
                      <a:pt x="195" y="397"/>
                    </a:lnTo>
                    <a:lnTo>
                      <a:pt x="195" y="394"/>
                    </a:lnTo>
                    <a:lnTo>
                      <a:pt x="192" y="394"/>
                    </a:lnTo>
                    <a:lnTo>
                      <a:pt x="190" y="394"/>
                    </a:lnTo>
                    <a:lnTo>
                      <a:pt x="188" y="394"/>
                    </a:lnTo>
                    <a:lnTo>
                      <a:pt x="188" y="392"/>
                    </a:lnTo>
                    <a:lnTo>
                      <a:pt x="185" y="392"/>
                    </a:lnTo>
                    <a:lnTo>
                      <a:pt x="183" y="392"/>
                    </a:lnTo>
                    <a:lnTo>
                      <a:pt x="181" y="392"/>
                    </a:lnTo>
                    <a:lnTo>
                      <a:pt x="181" y="394"/>
                    </a:lnTo>
                    <a:lnTo>
                      <a:pt x="178" y="394"/>
                    </a:lnTo>
                    <a:lnTo>
                      <a:pt x="181" y="394"/>
                    </a:lnTo>
                    <a:lnTo>
                      <a:pt x="178" y="397"/>
                    </a:lnTo>
                    <a:lnTo>
                      <a:pt x="181" y="397"/>
                    </a:lnTo>
                    <a:lnTo>
                      <a:pt x="181" y="399"/>
                    </a:lnTo>
                    <a:lnTo>
                      <a:pt x="178" y="399"/>
                    </a:lnTo>
                    <a:lnTo>
                      <a:pt x="176" y="399"/>
                    </a:lnTo>
                    <a:lnTo>
                      <a:pt x="173" y="399"/>
                    </a:lnTo>
                    <a:lnTo>
                      <a:pt x="171" y="399"/>
                    </a:lnTo>
                    <a:lnTo>
                      <a:pt x="171" y="397"/>
                    </a:lnTo>
                    <a:lnTo>
                      <a:pt x="169" y="397"/>
                    </a:lnTo>
                    <a:lnTo>
                      <a:pt x="169" y="399"/>
                    </a:lnTo>
                    <a:lnTo>
                      <a:pt x="166" y="399"/>
                    </a:lnTo>
                    <a:lnTo>
                      <a:pt x="166" y="397"/>
                    </a:lnTo>
                    <a:lnTo>
                      <a:pt x="164" y="397"/>
                    </a:lnTo>
                    <a:lnTo>
                      <a:pt x="162" y="397"/>
                    </a:lnTo>
                    <a:lnTo>
                      <a:pt x="159" y="397"/>
                    </a:lnTo>
                    <a:lnTo>
                      <a:pt x="159" y="399"/>
                    </a:lnTo>
                    <a:lnTo>
                      <a:pt x="157" y="399"/>
                    </a:lnTo>
                    <a:lnTo>
                      <a:pt x="154" y="397"/>
                    </a:lnTo>
                    <a:lnTo>
                      <a:pt x="152" y="394"/>
                    </a:lnTo>
                    <a:lnTo>
                      <a:pt x="150" y="394"/>
                    </a:lnTo>
                    <a:lnTo>
                      <a:pt x="150" y="392"/>
                    </a:lnTo>
                    <a:lnTo>
                      <a:pt x="147" y="392"/>
                    </a:lnTo>
                    <a:lnTo>
                      <a:pt x="145" y="392"/>
                    </a:lnTo>
                    <a:lnTo>
                      <a:pt x="145" y="394"/>
                    </a:lnTo>
                    <a:lnTo>
                      <a:pt x="143" y="394"/>
                    </a:lnTo>
                    <a:lnTo>
                      <a:pt x="143" y="392"/>
                    </a:lnTo>
                    <a:lnTo>
                      <a:pt x="140" y="392"/>
                    </a:lnTo>
                    <a:lnTo>
                      <a:pt x="140" y="394"/>
                    </a:lnTo>
                    <a:lnTo>
                      <a:pt x="138" y="394"/>
                    </a:lnTo>
                    <a:lnTo>
                      <a:pt x="138" y="392"/>
                    </a:lnTo>
                    <a:lnTo>
                      <a:pt x="135" y="392"/>
                    </a:lnTo>
                    <a:lnTo>
                      <a:pt x="135" y="389"/>
                    </a:lnTo>
                    <a:lnTo>
                      <a:pt x="133" y="389"/>
                    </a:lnTo>
                    <a:lnTo>
                      <a:pt x="133" y="387"/>
                    </a:lnTo>
                    <a:lnTo>
                      <a:pt x="133" y="385"/>
                    </a:lnTo>
                    <a:lnTo>
                      <a:pt x="131" y="387"/>
                    </a:lnTo>
                    <a:lnTo>
                      <a:pt x="128" y="387"/>
                    </a:lnTo>
                    <a:lnTo>
                      <a:pt x="126" y="387"/>
                    </a:lnTo>
                    <a:lnTo>
                      <a:pt x="126" y="385"/>
                    </a:lnTo>
                    <a:lnTo>
                      <a:pt x="124" y="385"/>
                    </a:lnTo>
                    <a:lnTo>
                      <a:pt x="121" y="385"/>
                    </a:lnTo>
                    <a:lnTo>
                      <a:pt x="121" y="382"/>
                    </a:lnTo>
                    <a:lnTo>
                      <a:pt x="121" y="385"/>
                    </a:lnTo>
                    <a:lnTo>
                      <a:pt x="119" y="385"/>
                    </a:lnTo>
                    <a:lnTo>
                      <a:pt x="121" y="382"/>
                    </a:lnTo>
                    <a:lnTo>
                      <a:pt x="119" y="382"/>
                    </a:lnTo>
                    <a:lnTo>
                      <a:pt x="116" y="382"/>
                    </a:lnTo>
                    <a:lnTo>
                      <a:pt x="114" y="382"/>
                    </a:lnTo>
                    <a:lnTo>
                      <a:pt x="114" y="380"/>
                    </a:lnTo>
                    <a:lnTo>
                      <a:pt x="116" y="380"/>
                    </a:lnTo>
                    <a:lnTo>
                      <a:pt x="114" y="380"/>
                    </a:lnTo>
                    <a:lnTo>
                      <a:pt x="114" y="382"/>
                    </a:lnTo>
                    <a:lnTo>
                      <a:pt x="109" y="382"/>
                    </a:lnTo>
                    <a:lnTo>
                      <a:pt x="109" y="380"/>
                    </a:lnTo>
                    <a:lnTo>
                      <a:pt x="112" y="380"/>
                    </a:lnTo>
                    <a:lnTo>
                      <a:pt x="112" y="378"/>
                    </a:lnTo>
                    <a:lnTo>
                      <a:pt x="112" y="375"/>
                    </a:lnTo>
                    <a:lnTo>
                      <a:pt x="112" y="373"/>
                    </a:lnTo>
                    <a:lnTo>
                      <a:pt x="109" y="373"/>
                    </a:lnTo>
                    <a:lnTo>
                      <a:pt x="109" y="370"/>
                    </a:lnTo>
                    <a:lnTo>
                      <a:pt x="107" y="370"/>
                    </a:lnTo>
                    <a:lnTo>
                      <a:pt x="107" y="373"/>
                    </a:lnTo>
                    <a:lnTo>
                      <a:pt x="105" y="373"/>
                    </a:lnTo>
                    <a:lnTo>
                      <a:pt x="105" y="370"/>
                    </a:lnTo>
                    <a:lnTo>
                      <a:pt x="102" y="370"/>
                    </a:lnTo>
                    <a:lnTo>
                      <a:pt x="100" y="370"/>
                    </a:lnTo>
                    <a:lnTo>
                      <a:pt x="100" y="368"/>
                    </a:lnTo>
                    <a:lnTo>
                      <a:pt x="100" y="366"/>
                    </a:lnTo>
                    <a:lnTo>
                      <a:pt x="100" y="368"/>
                    </a:lnTo>
                    <a:lnTo>
                      <a:pt x="100" y="366"/>
                    </a:lnTo>
                    <a:lnTo>
                      <a:pt x="102" y="366"/>
                    </a:lnTo>
                    <a:lnTo>
                      <a:pt x="105" y="366"/>
                    </a:lnTo>
                    <a:lnTo>
                      <a:pt x="105" y="363"/>
                    </a:lnTo>
                    <a:lnTo>
                      <a:pt x="107" y="363"/>
                    </a:lnTo>
                    <a:lnTo>
                      <a:pt x="107" y="361"/>
                    </a:lnTo>
                    <a:lnTo>
                      <a:pt x="109" y="361"/>
                    </a:lnTo>
                    <a:lnTo>
                      <a:pt x="109" y="363"/>
                    </a:lnTo>
                    <a:lnTo>
                      <a:pt x="109" y="361"/>
                    </a:lnTo>
                    <a:lnTo>
                      <a:pt x="112" y="361"/>
                    </a:lnTo>
                    <a:lnTo>
                      <a:pt x="114" y="361"/>
                    </a:lnTo>
                    <a:lnTo>
                      <a:pt x="116" y="361"/>
                    </a:lnTo>
                    <a:lnTo>
                      <a:pt x="119" y="361"/>
                    </a:lnTo>
                    <a:lnTo>
                      <a:pt x="119" y="359"/>
                    </a:lnTo>
                    <a:lnTo>
                      <a:pt x="116" y="361"/>
                    </a:lnTo>
                    <a:lnTo>
                      <a:pt x="114" y="361"/>
                    </a:lnTo>
                    <a:lnTo>
                      <a:pt x="112" y="361"/>
                    </a:lnTo>
                    <a:lnTo>
                      <a:pt x="109" y="361"/>
                    </a:lnTo>
                    <a:lnTo>
                      <a:pt x="107" y="361"/>
                    </a:lnTo>
                    <a:lnTo>
                      <a:pt x="107" y="359"/>
                    </a:lnTo>
                    <a:lnTo>
                      <a:pt x="109" y="359"/>
                    </a:lnTo>
                    <a:lnTo>
                      <a:pt x="109" y="356"/>
                    </a:lnTo>
                    <a:lnTo>
                      <a:pt x="109" y="354"/>
                    </a:lnTo>
                    <a:lnTo>
                      <a:pt x="109" y="351"/>
                    </a:lnTo>
                    <a:lnTo>
                      <a:pt x="112" y="349"/>
                    </a:lnTo>
                    <a:lnTo>
                      <a:pt x="112" y="344"/>
                    </a:lnTo>
                    <a:lnTo>
                      <a:pt x="112" y="342"/>
                    </a:lnTo>
                    <a:lnTo>
                      <a:pt x="112" y="340"/>
                    </a:lnTo>
                    <a:lnTo>
                      <a:pt x="114" y="337"/>
                    </a:lnTo>
                    <a:lnTo>
                      <a:pt x="114" y="332"/>
                    </a:lnTo>
                    <a:lnTo>
                      <a:pt x="114" y="330"/>
                    </a:lnTo>
                    <a:lnTo>
                      <a:pt x="116" y="321"/>
                    </a:lnTo>
                    <a:lnTo>
                      <a:pt x="116" y="316"/>
                    </a:lnTo>
                    <a:lnTo>
                      <a:pt x="116" y="313"/>
                    </a:lnTo>
                    <a:lnTo>
                      <a:pt x="116" y="311"/>
                    </a:lnTo>
                    <a:lnTo>
                      <a:pt x="119" y="311"/>
                    </a:lnTo>
                    <a:lnTo>
                      <a:pt x="119" y="309"/>
                    </a:lnTo>
                    <a:lnTo>
                      <a:pt x="119" y="306"/>
                    </a:lnTo>
                    <a:lnTo>
                      <a:pt x="119" y="309"/>
                    </a:lnTo>
                    <a:lnTo>
                      <a:pt x="119" y="306"/>
                    </a:lnTo>
                    <a:lnTo>
                      <a:pt x="121" y="309"/>
                    </a:lnTo>
                    <a:lnTo>
                      <a:pt x="119" y="309"/>
                    </a:lnTo>
                    <a:lnTo>
                      <a:pt x="124" y="309"/>
                    </a:lnTo>
                    <a:lnTo>
                      <a:pt x="124" y="306"/>
                    </a:lnTo>
                    <a:lnTo>
                      <a:pt x="124" y="304"/>
                    </a:lnTo>
                    <a:lnTo>
                      <a:pt x="121" y="304"/>
                    </a:lnTo>
                    <a:lnTo>
                      <a:pt x="119" y="304"/>
                    </a:lnTo>
                    <a:lnTo>
                      <a:pt x="119" y="302"/>
                    </a:lnTo>
                    <a:lnTo>
                      <a:pt x="119" y="304"/>
                    </a:lnTo>
                    <a:lnTo>
                      <a:pt x="119" y="302"/>
                    </a:lnTo>
                    <a:lnTo>
                      <a:pt x="119" y="304"/>
                    </a:lnTo>
                    <a:lnTo>
                      <a:pt x="116" y="306"/>
                    </a:lnTo>
                    <a:lnTo>
                      <a:pt x="116" y="309"/>
                    </a:lnTo>
                    <a:lnTo>
                      <a:pt x="116" y="306"/>
                    </a:lnTo>
                    <a:lnTo>
                      <a:pt x="116" y="299"/>
                    </a:lnTo>
                    <a:lnTo>
                      <a:pt x="119" y="292"/>
                    </a:lnTo>
                    <a:lnTo>
                      <a:pt x="119" y="287"/>
                    </a:lnTo>
                    <a:lnTo>
                      <a:pt x="119" y="278"/>
                    </a:lnTo>
                    <a:lnTo>
                      <a:pt x="119" y="275"/>
                    </a:lnTo>
                    <a:lnTo>
                      <a:pt x="119" y="273"/>
                    </a:lnTo>
                    <a:lnTo>
                      <a:pt x="119" y="271"/>
                    </a:lnTo>
                    <a:lnTo>
                      <a:pt x="119" y="268"/>
                    </a:lnTo>
                    <a:lnTo>
                      <a:pt x="121" y="268"/>
                    </a:lnTo>
                    <a:lnTo>
                      <a:pt x="121" y="266"/>
                    </a:lnTo>
                    <a:lnTo>
                      <a:pt x="124" y="266"/>
                    </a:lnTo>
                    <a:lnTo>
                      <a:pt x="124" y="268"/>
                    </a:lnTo>
                    <a:lnTo>
                      <a:pt x="126" y="271"/>
                    </a:lnTo>
                    <a:lnTo>
                      <a:pt x="124" y="271"/>
                    </a:lnTo>
                    <a:lnTo>
                      <a:pt x="126" y="271"/>
                    </a:lnTo>
                    <a:lnTo>
                      <a:pt x="128" y="271"/>
                    </a:lnTo>
                    <a:lnTo>
                      <a:pt x="128" y="273"/>
                    </a:lnTo>
                    <a:lnTo>
                      <a:pt x="131" y="273"/>
                    </a:lnTo>
                    <a:lnTo>
                      <a:pt x="131" y="275"/>
                    </a:lnTo>
                    <a:lnTo>
                      <a:pt x="133" y="278"/>
                    </a:lnTo>
                    <a:lnTo>
                      <a:pt x="133" y="280"/>
                    </a:lnTo>
                    <a:lnTo>
                      <a:pt x="133" y="283"/>
                    </a:lnTo>
                    <a:lnTo>
                      <a:pt x="133" y="285"/>
                    </a:lnTo>
                    <a:lnTo>
                      <a:pt x="135" y="285"/>
                    </a:lnTo>
                    <a:lnTo>
                      <a:pt x="135" y="287"/>
                    </a:lnTo>
                    <a:lnTo>
                      <a:pt x="135" y="290"/>
                    </a:lnTo>
                    <a:lnTo>
                      <a:pt x="138" y="290"/>
                    </a:lnTo>
                    <a:lnTo>
                      <a:pt x="138" y="292"/>
                    </a:lnTo>
                    <a:lnTo>
                      <a:pt x="140" y="292"/>
                    </a:lnTo>
                    <a:lnTo>
                      <a:pt x="140" y="294"/>
                    </a:lnTo>
                    <a:lnTo>
                      <a:pt x="140" y="297"/>
                    </a:lnTo>
                    <a:lnTo>
                      <a:pt x="140" y="299"/>
                    </a:lnTo>
                    <a:lnTo>
                      <a:pt x="140" y="302"/>
                    </a:lnTo>
                    <a:lnTo>
                      <a:pt x="140" y="304"/>
                    </a:lnTo>
                    <a:lnTo>
                      <a:pt x="143" y="304"/>
                    </a:lnTo>
                    <a:lnTo>
                      <a:pt x="143" y="306"/>
                    </a:lnTo>
                    <a:lnTo>
                      <a:pt x="145" y="306"/>
                    </a:lnTo>
                    <a:lnTo>
                      <a:pt x="145" y="309"/>
                    </a:lnTo>
                    <a:lnTo>
                      <a:pt x="147" y="309"/>
                    </a:lnTo>
                    <a:lnTo>
                      <a:pt x="145" y="309"/>
                    </a:lnTo>
                    <a:lnTo>
                      <a:pt x="145" y="306"/>
                    </a:lnTo>
                    <a:lnTo>
                      <a:pt x="143" y="306"/>
                    </a:lnTo>
                    <a:lnTo>
                      <a:pt x="143" y="304"/>
                    </a:lnTo>
                    <a:lnTo>
                      <a:pt x="140" y="304"/>
                    </a:lnTo>
                    <a:lnTo>
                      <a:pt x="140" y="302"/>
                    </a:lnTo>
                    <a:lnTo>
                      <a:pt x="140" y="299"/>
                    </a:lnTo>
                    <a:lnTo>
                      <a:pt x="140" y="297"/>
                    </a:lnTo>
                    <a:lnTo>
                      <a:pt x="140" y="294"/>
                    </a:lnTo>
                    <a:lnTo>
                      <a:pt x="140" y="292"/>
                    </a:lnTo>
                    <a:lnTo>
                      <a:pt x="138" y="290"/>
                    </a:lnTo>
                    <a:lnTo>
                      <a:pt x="140" y="290"/>
                    </a:lnTo>
                    <a:lnTo>
                      <a:pt x="140" y="292"/>
                    </a:lnTo>
                    <a:lnTo>
                      <a:pt x="143" y="292"/>
                    </a:lnTo>
                    <a:lnTo>
                      <a:pt x="143" y="294"/>
                    </a:lnTo>
                    <a:lnTo>
                      <a:pt x="145" y="294"/>
                    </a:lnTo>
                    <a:lnTo>
                      <a:pt x="147" y="294"/>
                    </a:lnTo>
                    <a:lnTo>
                      <a:pt x="147" y="297"/>
                    </a:lnTo>
                    <a:lnTo>
                      <a:pt x="150" y="297"/>
                    </a:lnTo>
                    <a:lnTo>
                      <a:pt x="147" y="297"/>
                    </a:lnTo>
                    <a:lnTo>
                      <a:pt x="147" y="294"/>
                    </a:lnTo>
                    <a:lnTo>
                      <a:pt x="150" y="294"/>
                    </a:lnTo>
                    <a:lnTo>
                      <a:pt x="150" y="297"/>
                    </a:lnTo>
                    <a:lnTo>
                      <a:pt x="152" y="297"/>
                    </a:lnTo>
                    <a:lnTo>
                      <a:pt x="150" y="297"/>
                    </a:lnTo>
                    <a:lnTo>
                      <a:pt x="150" y="299"/>
                    </a:lnTo>
                    <a:lnTo>
                      <a:pt x="152" y="299"/>
                    </a:lnTo>
                    <a:lnTo>
                      <a:pt x="150" y="299"/>
                    </a:lnTo>
                    <a:lnTo>
                      <a:pt x="152" y="297"/>
                    </a:lnTo>
                    <a:lnTo>
                      <a:pt x="150" y="297"/>
                    </a:lnTo>
                    <a:lnTo>
                      <a:pt x="150" y="294"/>
                    </a:lnTo>
                    <a:lnTo>
                      <a:pt x="147" y="294"/>
                    </a:lnTo>
                    <a:lnTo>
                      <a:pt x="147" y="297"/>
                    </a:lnTo>
                    <a:lnTo>
                      <a:pt x="147" y="294"/>
                    </a:lnTo>
                    <a:lnTo>
                      <a:pt x="145" y="294"/>
                    </a:lnTo>
                    <a:lnTo>
                      <a:pt x="143" y="294"/>
                    </a:lnTo>
                    <a:lnTo>
                      <a:pt x="143" y="292"/>
                    </a:lnTo>
                    <a:lnTo>
                      <a:pt x="140" y="292"/>
                    </a:lnTo>
                    <a:lnTo>
                      <a:pt x="140" y="290"/>
                    </a:lnTo>
                    <a:lnTo>
                      <a:pt x="138" y="290"/>
                    </a:lnTo>
                    <a:lnTo>
                      <a:pt x="138" y="287"/>
                    </a:lnTo>
                    <a:lnTo>
                      <a:pt x="135" y="287"/>
                    </a:lnTo>
                    <a:lnTo>
                      <a:pt x="135" y="285"/>
                    </a:lnTo>
                    <a:lnTo>
                      <a:pt x="135" y="280"/>
                    </a:lnTo>
                    <a:lnTo>
                      <a:pt x="135" y="278"/>
                    </a:lnTo>
                    <a:lnTo>
                      <a:pt x="133" y="278"/>
                    </a:lnTo>
                    <a:lnTo>
                      <a:pt x="133" y="275"/>
                    </a:lnTo>
                    <a:lnTo>
                      <a:pt x="133" y="273"/>
                    </a:lnTo>
                    <a:lnTo>
                      <a:pt x="131" y="271"/>
                    </a:lnTo>
                    <a:lnTo>
                      <a:pt x="131" y="268"/>
                    </a:lnTo>
                    <a:lnTo>
                      <a:pt x="128" y="268"/>
                    </a:lnTo>
                    <a:lnTo>
                      <a:pt x="128" y="266"/>
                    </a:lnTo>
                    <a:lnTo>
                      <a:pt x="126" y="266"/>
                    </a:lnTo>
                    <a:lnTo>
                      <a:pt x="126" y="264"/>
                    </a:lnTo>
                    <a:lnTo>
                      <a:pt x="124" y="264"/>
                    </a:lnTo>
                    <a:lnTo>
                      <a:pt x="124" y="261"/>
                    </a:lnTo>
                    <a:lnTo>
                      <a:pt x="121" y="261"/>
                    </a:lnTo>
                    <a:lnTo>
                      <a:pt x="119" y="261"/>
                    </a:lnTo>
                    <a:lnTo>
                      <a:pt x="119" y="259"/>
                    </a:lnTo>
                    <a:lnTo>
                      <a:pt x="116" y="259"/>
                    </a:lnTo>
                    <a:lnTo>
                      <a:pt x="119" y="259"/>
                    </a:lnTo>
                    <a:lnTo>
                      <a:pt x="119" y="261"/>
                    </a:lnTo>
                    <a:lnTo>
                      <a:pt x="119" y="259"/>
                    </a:lnTo>
                    <a:lnTo>
                      <a:pt x="119" y="261"/>
                    </a:lnTo>
                    <a:lnTo>
                      <a:pt x="116" y="261"/>
                    </a:lnTo>
                    <a:lnTo>
                      <a:pt x="116" y="259"/>
                    </a:lnTo>
                    <a:lnTo>
                      <a:pt x="116" y="256"/>
                    </a:lnTo>
                    <a:lnTo>
                      <a:pt x="116" y="254"/>
                    </a:lnTo>
                    <a:lnTo>
                      <a:pt x="119" y="254"/>
                    </a:lnTo>
                    <a:lnTo>
                      <a:pt x="121" y="254"/>
                    </a:lnTo>
                    <a:lnTo>
                      <a:pt x="121" y="256"/>
                    </a:lnTo>
                    <a:lnTo>
                      <a:pt x="124" y="256"/>
                    </a:lnTo>
                    <a:lnTo>
                      <a:pt x="124" y="259"/>
                    </a:lnTo>
                    <a:lnTo>
                      <a:pt x="124" y="256"/>
                    </a:lnTo>
                    <a:lnTo>
                      <a:pt x="121" y="256"/>
                    </a:lnTo>
                    <a:lnTo>
                      <a:pt x="121" y="254"/>
                    </a:lnTo>
                    <a:lnTo>
                      <a:pt x="119" y="254"/>
                    </a:lnTo>
                    <a:lnTo>
                      <a:pt x="119" y="252"/>
                    </a:lnTo>
                    <a:lnTo>
                      <a:pt x="121" y="252"/>
                    </a:lnTo>
                    <a:lnTo>
                      <a:pt x="121" y="249"/>
                    </a:lnTo>
                    <a:lnTo>
                      <a:pt x="124" y="249"/>
                    </a:lnTo>
                    <a:lnTo>
                      <a:pt x="121" y="249"/>
                    </a:lnTo>
                    <a:lnTo>
                      <a:pt x="121" y="247"/>
                    </a:lnTo>
                    <a:lnTo>
                      <a:pt x="124" y="247"/>
                    </a:lnTo>
                    <a:lnTo>
                      <a:pt x="126" y="247"/>
                    </a:lnTo>
                    <a:lnTo>
                      <a:pt x="124" y="247"/>
                    </a:lnTo>
                    <a:lnTo>
                      <a:pt x="126" y="247"/>
                    </a:lnTo>
                    <a:lnTo>
                      <a:pt x="124" y="247"/>
                    </a:lnTo>
                    <a:lnTo>
                      <a:pt x="121" y="247"/>
                    </a:lnTo>
                    <a:lnTo>
                      <a:pt x="121" y="245"/>
                    </a:lnTo>
                    <a:lnTo>
                      <a:pt x="124" y="245"/>
                    </a:lnTo>
                    <a:lnTo>
                      <a:pt x="124" y="242"/>
                    </a:lnTo>
                    <a:lnTo>
                      <a:pt x="121" y="242"/>
                    </a:lnTo>
                    <a:lnTo>
                      <a:pt x="121" y="240"/>
                    </a:lnTo>
                    <a:lnTo>
                      <a:pt x="119" y="240"/>
                    </a:lnTo>
                    <a:lnTo>
                      <a:pt x="119" y="237"/>
                    </a:lnTo>
                    <a:lnTo>
                      <a:pt x="116" y="237"/>
                    </a:lnTo>
                    <a:lnTo>
                      <a:pt x="119" y="235"/>
                    </a:lnTo>
                    <a:lnTo>
                      <a:pt x="119" y="233"/>
                    </a:lnTo>
                    <a:lnTo>
                      <a:pt x="121" y="233"/>
                    </a:lnTo>
                    <a:lnTo>
                      <a:pt x="121" y="230"/>
                    </a:lnTo>
                    <a:lnTo>
                      <a:pt x="119" y="230"/>
                    </a:lnTo>
                    <a:lnTo>
                      <a:pt x="119" y="233"/>
                    </a:lnTo>
                    <a:lnTo>
                      <a:pt x="116" y="233"/>
                    </a:lnTo>
                    <a:lnTo>
                      <a:pt x="116" y="230"/>
                    </a:lnTo>
                    <a:lnTo>
                      <a:pt x="114" y="230"/>
                    </a:lnTo>
                    <a:lnTo>
                      <a:pt x="116" y="230"/>
                    </a:lnTo>
                    <a:lnTo>
                      <a:pt x="114" y="230"/>
                    </a:lnTo>
                    <a:lnTo>
                      <a:pt x="114" y="228"/>
                    </a:lnTo>
                    <a:lnTo>
                      <a:pt x="112" y="228"/>
                    </a:lnTo>
                    <a:lnTo>
                      <a:pt x="109" y="228"/>
                    </a:lnTo>
                    <a:lnTo>
                      <a:pt x="109" y="226"/>
                    </a:lnTo>
                    <a:lnTo>
                      <a:pt x="107" y="226"/>
                    </a:lnTo>
                    <a:lnTo>
                      <a:pt x="105" y="226"/>
                    </a:lnTo>
                    <a:lnTo>
                      <a:pt x="102" y="226"/>
                    </a:lnTo>
                    <a:lnTo>
                      <a:pt x="102" y="223"/>
                    </a:lnTo>
                    <a:lnTo>
                      <a:pt x="100" y="223"/>
                    </a:lnTo>
                    <a:lnTo>
                      <a:pt x="100" y="221"/>
                    </a:lnTo>
                    <a:lnTo>
                      <a:pt x="98" y="221"/>
                    </a:lnTo>
                    <a:lnTo>
                      <a:pt x="100" y="221"/>
                    </a:lnTo>
                    <a:lnTo>
                      <a:pt x="98" y="221"/>
                    </a:lnTo>
                    <a:lnTo>
                      <a:pt x="98" y="218"/>
                    </a:lnTo>
                    <a:lnTo>
                      <a:pt x="98" y="216"/>
                    </a:lnTo>
                    <a:lnTo>
                      <a:pt x="95" y="216"/>
                    </a:lnTo>
                    <a:lnTo>
                      <a:pt x="95" y="214"/>
                    </a:lnTo>
                    <a:lnTo>
                      <a:pt x="93" y="211"/>
                    </a:lnTo>
                    <a:lnTo>
                      <a:pt x="90" y="209"/>
                    </a:lnTo>
                    <a:lnTo>
                      <a:pt x="88" y="207"/>
                    </a:lnTo>
                    <a:lnTo>
                      <a:pt x="88" y="204"/>
                    </a:lnTo>
                    <a:lnTo>
                      <a:pt x="86" y="204"/>
                    </a:lnTo>
                    <a:lnTo>
                      <a:pt x="86" y="202"/>
                    </a:lnTo>
                    <a:lnTo>
                      <a:pt x="88" y="202"/>
                    </a:lnTo>
                    <a:lnTo>
                      <a:pt x="88" y="199"/>
                    </a:lnTo>
                    <a:lnTo>
                      <a:pt x="90" y="199"/>
                    </a:lnTo>
                    <a:lnTo>
                      <a:pt x="90" y="197"/>
                    </a:lnTo>
                    <a:lnTo>
                      <a:pt x="93" y="197"/>
                    </a:lnTo>
                    <a:lnTo>
                      <a:pt x="93" y="195"/>
                    </a:lnTo>
                    <a:lnTo>
                      <a:pt x="90" y="195"/>
                    </a:lnTo>
                    <a:lnTo>
                      <a:pt x="90" y="192"/>
                    </a:lnTo>
                    <a:lnTo>
                      <a:pt x="88" y="192"/>
                    </a:lnTo>
                    <a:lnTo>
                      <a:pt x="86" y="192"/>
                    </a:lnTo>
                    <a:lnTo>
                      <a:pt x="83" y="192"/>
                    </a:lnTo>
                    <a:lnTo>
                      <a:pt x="83" y="190"/>
                    </a:lnTo>
                    <a:lnTo>
                      <a:pt x="86" y="190"/>
                    </a:lnTo>
                    <a:lnTo>
                      <a:pt x="86" y="188"/>
                    </a:lnTo>
                    <a:lnTo>
                      <a:pt x="86" y="185"/>
                    </a:lnTo>
                    <a:lnTo>
                      <a:pt x="88" y="185"/>
                    </a:lnTo>
                    <a:lnTo>
                      <a:pt x="90" y="185"/>
                    </a:lnTo>
                    <a:lnTo>
                      <a:pt x="90" y="183"/>
                    </a:lnTo>
                    <a:lnTo>
                      <a:pt x="90" y="185"/>
                    </a:lnTo>
                    <a:lnTo>
                      <a:pt x="93" y="185"/>
                    </a:lnTo>
                    <a:lnTo>
                      <a:pt x="95" y="185"/>
                    </a:lnTo>
                    <a:lnTo>
                      <a:pt x="98" y="185"/>
                    </a:lnTo>
                    <a:lnTo>
                      <a:pt x="98" y="188"/>
                    </a:lnTo>
                    <a:lnTo>
                      <a:pt x="100" y="188"/>
                    </a:lnTo>
                    <a:lnTo>
                      <a:pt x="102" y="188"/>
                    </a:lnTo>
                    <a:lnTo>
                      <a:pt x="105" y="188"/>
                    </a:lnTo>
                    <a:lnTo>
                      <a:pt x="107" y="188"/>
                    </a:lnTo>
                    <a:lnTo>
                      <a:pt x="109" y="188"/>
                    </a:lnTo>
                    <a:lnTo>
                      <a:pt x="109" y="185"/>
                    </a:lnTo>
                    <a:lnTo>
                      <a:pt x="112" y="185"/>
                    </a:lnTo>
                    <a:lnTo>
                      <a:pt x="112" y="183"/>
                    </a:lnTo>
                    <a:lnTo>
                      <a:pt x="114" y="183"/>
                    </a:lnTo>
                    <a:lnTo>
                      <a:pt x="114" y="180"/>
                    </a:lnTo>
                    <a:lnTo>
                      <a:pt x="116" y="180"/>
                    </a:lnTo>
                    <a:lnTo>
                      <a:pt x="119" y="180"/>
                    </a:lnTo>
                    <a:lnTo>
                      <a:pt x="116" y="180"/>
                    </a:lnTo>
                    <a:lnTo>
                      <a:pt x="114" y="180"/>
                    </a:lnTo>
                    <a:lnTo>
                      <a:pt x="114" y="183"/>
                    </a:lnTo>
                    <a:lnTo>
                      <a:pt x="112" y="183"/>
                    </a:lnTo>
                    <a:lnTo>
                      <a:pt x="112" y="185"/>
                    </a:lnTo>
                    <a:lnTo>
                      <a:pt x="109" y="185"/>
                    </a:lnTo>
                    <a:lnTo>
                      <a:pt x="109" y="188"/>
                    </a:lnTo>
                    <a:lnTo>
                      <a:pt x="107" y="188"/>
                    </a:lnTo>
                    <a:lnTo>
                      <a:pt x="105" y="188"/>
                    </a:lnTo>
                    <a:lnTo>
                      <a:pt x="102" y="188"/>
                    </a:lnTo>
                    <a:lnTo>
                      <a:pt x="100" y="188"/>
                    </a:lnTo>
                    <a:lnTo>
                      <a:pt x="98" y="188"/>
                    </a:lnTo>
                    <a:lnTo>
                      <a:pt x="98" y="185"/>
                    </a:lnTo>
                    <a:lnTo>
                      <a:pt x="95" y="185"/>
                    </a:lnTo>
                    <a:lnTo>
                      <a:pt x="93" y="185"/>
                    </a:lnTo>
                    <a:lnTo>
                      <a:pt x="93" y="183"/>
                    </a:lnTo>
                    <a:lnTo>
                      <a:pt x="90" y="183"/>
                    </a:lnTo>
                    <a:lnTo>
                      <a:pt x="88" y="183"/>
                    </a:lnTo>
                    <a:lnTo>
                      <a:pt x="86" y="183"/>
                    </a:lnTo>
                    <a:lnTo>
                      <a:pt x="86" y="185"/>
                    </a:lnTo>
                    <a:lnTo>
                      <a:pt x="83" y="185"/>
                    </a:lnTo>
                    <a:lnTo>
                      <a:pt x="86" y="185"/>
                    </a:lnTo>
                    <a:lnTo>
                      <a:pt x="83" y="185"/>
                    </a:lnTo>
                    <a:lnTo>
                      <a:pt x="83" y="188"/>
                    </a:lnTo>
                    <a:lnTo>
                      <a:pt x="83" y="185"/>
                    </a:lnTo>
                    <a:lnTo>
                      <a:pt x="83" y="188"/>
                    </a:lnTo>
                    <a:lnTo>
                      <a:pt x="81" y="188"/>
                    </a:lnTo>
                    <a:lnTo>
                      <a:pt x="81" y="185"/>
                    </a:lnTo>
                    <a:lnTo>
                      <a:pt x="79" y="185"/>
                    </a:lnTo>
                    <a:lnTo>
                      <a:pt x="76" y="185"/>
                    </a:lnTo>
                    <a:lnTo>
                      <a:pt x="74" y="185"/>
                    </a:lnTo>
                    <a:lnTo>
                      <a:pt x="74" y="183"/>
                    </a:lnTo>
                    <a:lnTo>
                      <a:pt x="76" y="183"/>
                    </a:lnTo>
                    <a:lnTo>
                      <a:pt x="76" y="185"/>
                    </a:lnTo>
                    <a:lnTo>
                      <a:pt x="79" y="185"/>
                    </a:lnTo>
                    <a:lnTo>
                      <a:pt x="79" y="183"/>
                    </a:lnTo>
                    <a:lnTo>
                      <a:pt x="79" y="185"/>
                    </a:lnTo>
                    <a:lnTo>
                      <a:pt x="79" y="183"/>
                    </a:lnTo>
                    <a:lnTo>
                      <a:pt x="76" y="183"/>
                    </a:lnTo>
                    <a:lnTo>
                      <a:pt x="79" y="183"/>
                    </a:lnTo>
                    <a:lnTo>
                      <a:pt x="76" y="183"/>
                    </a:lnTo>
                    <a:lnTo>
                      <a:pt x="79" y="183"/>
                    </a:lnTo>
                    <a:lnTo>
                      <a:pt x="76" y="183"/>
                    </a:lnTo>
                    <a:lnTo>
                      <a:pt x="76" y="180"/>
                    </a:lnTo>
                    <a:lnTo>
                      <a:pt x="76" y="183"/>
                    </a:lnTo>
                    <a:lnTo>
                      <a:pt x="74" y="183"/>
                    </a:lnTo>
                    <a:lnTo>
                      <a:pt x="76" y="183"/>
                    </a:lnTo>
                    <a:lnTo>
                      <a:pt x="76" y="180"/>
                    </a:lnTo>
                    <a:lnTo>
                      <a:pt x="74" y="180"/>
                    </a:lnTo>
                    <a:lnTo>
                      <a:pt x="74" y="178"/>
                    </a:lnTo>
                    <a:lnTo>
                      <a:pt x="76" y="178"/>
                    </a:lnTo>
                    <a:lnTo>
                      <a:pt x="79" y="178"/>
                    </a:lnTo>
                    <a:lnTo>
                      <a:pt x="76" y="178"/>
                    </a:lnTo>
                    <a:lnTo>
                      <a:pt x="76" y="176"/>
                    </a:lnTo>
                    <a:lnTo>
                      <a:pt x="76" y="173"/>
                    </a:lnTo>
                    <a:lnTo>
                      <a:pt x="76" y="176"/>
                    </a:lnTo>
                    <a:lnTo>
                      <a:pt x="76" y="173"/>
                    </a:lnTo>
                    <a:lnTo>
                      <a:pt x="79" y="173"/>
                    </a:lnTo>
                    <a:lnTo>
                      <a:pt x="81" y="173"/>
                    </a:lnTo>
                    <a:lnTo>
                      <a:pt x="81" y="171"/>
                    </a:lnTo>
                    <a:lnTo>
                      <a:pt x="83" y="171"/>
                    </a:lnTo>
                    <a:lnTo>
                      <a:pt x="81" y="171"/>
                    </a:lnTo>
                    <a:lnTo>
                      <a:pt x="81" y="173"/>
                    </a:lnTo>
                    <a:lnTo>
                      <a:pt x="79" y="173"/>
                    </a:lnTo>
                    <a:lnTo>
                      <a:pt x="76" y="173"/>
                    </a:lnTo>
                    <a:lnTo>
                      <a:pt x="74" y="173"/>
                    </a:lnTo>
                    <a:lnTo>
                      <a:pt x="71" y="173"/>
                    </a:lnTo>
                    <a:lnTo>
                      <a:pt x="74" y="171"/>
                    </a:lnTo>
                    <a:lnTo>
                      <a:pt x="71" y="173"/>
                    </a:lnTo>
                    <a:lnTo>
                      <a:pt x="71" y="171"/>
                    </a:lnTo>
                    <a:lnTo>
                      <a:pt x="71" y="173"/>
                    </a:lnTo>
                    <a:lnTo>
                      <a:pt x="69" y="173"/>
                    </a:lnTo>
                    <a:lnTo>
                      <a:pt x="67" y="173"/>
                    </a:lnTo>
                    <a:lnTo>
                      <a:pt x="67" y="176"/>
                    </a:lnTo>
                    <a:lnTo>
                      <a:pt x="64" y="173"/>
                    </a:lnTo>
                    <a:lnTo>
                      <a:pt x="64" y="176"/>
                    </a:lnTo>
                    <a:lnTo>
                      <a:pt x="64" y="173"/>
                    </a:lnTo>
                    <a:lnTo>
                      <a:pt x="62" y="173"/>
                    </a:lnTo>
                    <a:lnTo>
                      <a:pt x="62" y="171"/>
                    </a:lnTo>
                    <a:lnTo>
                      <a:pt x="62" y="173"/>
                    </a:lnTo>
                    <a:lnTo>
                      <a:pt x="62" y="171"/>
                    </a:lnTo>
                    <a:lnTo>
                      <a:pt x="64" y="171"/>
                    </a:lnTo>
                    <a:lnTo>
                      <a:pt x="62" y="171"/>
                    </a:lnTo>
                    <a:lnTo>
                      <a:pt x="64" y="171"/>
                    </a:lnTo>
                    <a:lnTo>
                      <a:pt x="64" y="173"/>
                    </a:lnTo>
                    <a:lnTo>
                      <a:pt x="64" y="171"/>
                    </a:lnTo>
                    <a:lnTo>
                      <a:pt x="67" y="173"/>
                    </a:lnTo>
                    <a:lnTo>
                      <a:pt x="67" y="171"/>
                    </a:lnTo>
                    <a:lnTo>
                      <a:pt x="67" y="173"/>
                    </a:lnTo>
                    <a:lnTo>
                      <a:pt x="67" y="171"/>
                    </a:lnTo>
                    <a:lnTo>
                      <a:pt x="69" y="171"/>
                    </a:lnTo>
                    <a:lnTo>
                      <a:pt x="67" y="171"/>
                    </a:lnTo>
                    <a:lnTo>
                      <a:pt x="69" y="171"/>
                    </a:lnTo>
                    <a:lnTo>
                      <a:pt x="69" y="169"/>
                    </a:lnTo>
                    <a:lnTo>
                      <a:pt x="69" y="171"/>
                    </a:lnTo>
                    <a:lnTo>
                      <a:pt x="69" y="169"/>
                    </a:lnTo>
                    <a:lnTo>
                      <a:pt x="67" y="169"/>
                    </a:lnTo>
                    <a:lnTo>
                      <a:pt x="69" y="169"/>
                    </a:lnTo>
                    <a:lnTo>
                      <a:pt x="67" y="169"/>
                    </a:lnTo>
                    <a:lnTo>
                      <a:pt x="67" y="166"/>
                    </a:lnTo>
                    <a:lnTo>
                      <a:pt x="67" y="169"/>
                    </a:lnTo>
                    <a:lnTo>
                      <a:pt x="67" y="166"/>
                    </a:lnTo>
                    <a:lnTo>
                      <a:pt x="67" y="169"/>
                    </a:lnTo>
                    <a:lnTo>
                      <a:pt x="64" y="169"/>
                    </a:lnTo>
                    <a:lnTo>
                      <a:pt x="62" y="169"/>
                    </a:lnTo>
                    <a:lnTo>
                      <a:pt x="62" y="171"/>
                    </a:lnTo>
                    <a:lnTo>
                      <a:pt x="62" y="169"/>
                    </a:lnTo>
                    <a:lnTo>
                      <a:pt x="62" y="171"/>
                    </a:lnTo>
                    <a:lnTo>
                      <a:pt x="62" y="169"/>
                    </a:lnTo>
                    <a:lnTo>
                      <a:pt x="62" y="171"/>
                    </a:lnTo>
                    <a:lnTo>
                      <a:pt x="62" y="169"/>
                    </a:lnTo>
                    <a:lnTo>
                      <a:pt x="60" y="169"/>
                    </a:lnTo>
                    <a:lnTo>
                      <a:pt x="62" y="169"/>
                    </a:lnTo>
                    <a:lnTo>
                      <a:pt x="60" y="169"/>
                    </a:lnTo>
                    <a:lnTo>
                      <a:pt x="60" y="166"/>
                    </a:lnTo>
                    <a:lnTo>
                      <a:pt x="62" y="166"/>
                    </a:lnTo>
                    <a:lnTo>
                      <a:pt x="60" y="166"/>
                    </a:lnTo>
                    <a:lnTo>
                      <a:pt x="60" y="169"/>
                    </a:lnTo>
                    <a:lnTo>
                      <a:pt x="60" y="171"/>
                    </a:lnTo>
                    <a:lnTo>
                      <a:pt x="60" y="169"/>
                    </a:lnTo>
                    <a:lnTo>
                      <a:pt x="60" y="171"/>
                    </a:lnTo>
                    <a:lnTo>
                      <a:pt x="62" y="171"/>
                    </a:lnTo>
                    <a:lnTo>
                      <a:pt x="60" y="171"/>
                    </a:lnTo>
                    <a:lnTo>
                      <a:pt x="60" y="169"/>
                    </a:lnTo>
                    <a:lnTo>
                      <a:pt x="60" y="171"/>
                    </a:lnTo>
                    <a:lnTo>
                      <a:pt x="57" y="169"/>
                    </a:lnTo>
                    <a:lnTo>
                      <a:pt x="57" y="171"/>
                    </a:lnTo>
                    <a:lnTo>
                      <a:pt x="55" y="171"/>
                    </a:lnTo>
                    <a:lnTo>
                      <a:pt x="55" y="169"/>
                    </a:lnTo>
                    <a:lnTo>
                      <a:pt x="55" y="171"/>
                    </a:lnTo>
                    <a:lnTo>
                      <a:pt x="55" y="173"/>
                    </a:lnTo>
                    <a:lnTo>
                      <a:pt x="55" y="176"/>
                    </a:lnTo>
                    <a:lnTo>
                      <a:pt x="57" y="176"/>
                    </a:lnTo>
                    <a:lnTo>
                      <a:pt x="55" y="176"/>
                    </a:lnTo>
                    <a:lnTo>
                      <a:pt x="55" y="173"/>
                    </a:lnTo>
                    <a:lnTo>
                      <a:pt x="52" y="173"/>
                    </a:lnTo>
                    <a:lnTo>
                      <a:pt x="55" y="173"/>
                    </a:lnTo>
                    <a:lnTo>
                      <a:pt x="55" y="171"/>
                    </a:lnTo>
                    <a:lnTo>
                      <a:pt x="55" y="169"/>
                    </a:lnTo>
                    <a:lnTo>
                      <a:pt x="52" y="169"/>
                    </a:lnTo>
                    <a:lnTo>
                      <a:pt x="52" y="166"/>
                    </a:lnTo>
                    <a:lnTo>
                      <a:pt x="55" y="164"/>
                    </a:lnTo>
                    <a:lnTo>
                      <a:pt x="55" y="166"/>
                    </a:lnTo>
                    <a:lnTo>
                      <a:pt x="55" y="164"/>
                    </a:lnTo>
                    <a:lnTo>
                      <a:pt x="52" y="164"/>
                    </a:lnTo>
                    <a:lnTo>
                      <a:pt x="55" y="164"/>
                    </a:lnTo>
                    <a:lnTo>
                      <a:pt x="52" y="164"/>
                    </a:lnTo>
                    <a:lnTo>
                      <a:pt x="55" y="164"/>
                    </a:lnTo>
                    <a:lnTo>
                      <a:pt x="55" y="161"/>
                    </a:lnTo>
                    <a:lnTo>
                      <a:pt x="55" y="164"/>
                    </a:lnTo>
                    <a:lnTo>
                      <a:pt x="52" y="164"/>
                    </a:lnTo>
                    <a:lnTo>
                      <a:pt x="52" y="161"/>
                    </a:lnTo>
                    <a:lnTo>
                      <a:pt x="52" y="164"/>
                    </a:lnTo>
                    <a:lnTo>
                      <a:pt x="52" y="166"/>
                    </a:lnTo>
                    <a:lnTo>
                      <a:pt x="52" y="164"/>
                    </a:lnTo>
                    <a:lnTo>
                      <a:pt x="52" y="166"/>
                    </a:lnTo>
                    <a:lnTo>
                      <a:pt x="50" y="166"/>
                    </a:lnTo>
                    <a:lnTo>
                      <a:pt x="50" y="164"/>
                    </a:lnTo>
                    <a:lnTo>
                      <a:pt x="48" y="164"/>
                    </a:lnTo>
                    <a:lnTo>
                      <a:pt x="48" y="166"/>
                    </a:lnTo>
                    <a:lnTo>
                      <a:pt x="48" y="164"/>
                    </a:lnTo>
                    <a:lnTo>
                      <a:pt x="50" y="164"/>
                    </a:lnTo>
                    <a:lnTo>
                      <a:pt x="50" y="166"/>
                    </a:lnTo>
                    <a:lnTo>
                      <a:pt x="50" y="164"/>
                    </a:lnTo>
                    <a:lnTo>
                      <a:pt x="48" y="164"/>
                    </a:lnTo>
                    <a:lnTo>
                      <a:pt x="48" y="161"/>
                    </a:lnTo>
                    <a:lnTo>
                      <a:pt x="50" y="161"/>
                    </a:lnTo>
                    <a:lnTo>
                      <a:pt x="50" y="159"/>
                    </a:lnTo>
                    <a:lnTo>
                      <a:pt x="50" y="161"/>
                    </a:lnTo>
                    <a:lnTo>
                      <a:pt x="48" y="161"/>
                    </a:lnTo>
                    <a:lnTo>
                      <a:pt x="45" y="161"/>
                    </a:lnTo>
                    <a:lnTo>
                      <a:pt x="45" y="159"/>
                    </a:lnTo>
                    <a:lnTo>
                      <a:pt x="45" y="161"/>
                    </a:lnTo>
                    <a:lnTo>
                      <a:pt x="48" y="161"/>
                    </a:lnTo>
                    <a:lnTo>
                      <a:pt x="48" y="164"/>
                    </a:lnTo>
                    <a:lnTo>
                      <a:pt x="45" y="164"/>
                    </a:lnTo>
                    <a:lnTo>
                      <a:pt x="48" y="164"/>
                    </a:lnTo>
                    <a:lnTo>
                      <a:pt x="45" y="164"/>
                    </a:lnTo>
                    <a:lnTo>
                      <a:pt x="43" y="164"/>
                    </a:lnTo>
                    <a:lnTo>
                      <a:pt x="43" y="161"/>
                    </a:lnTo>
                    <a:lnTo>
                      <a:pt x="41" y="161"/>
                    </a:lnTo>
                    <a:lnTo>
                      <a:pt x="41" y="159"/>
                    </a:lnTo>
                    <a:lnTo>
                      <a:pt x="41" y="161"/>
                    </a:lnTo>
                    <a:lnTo>
                      <a:pt x="38" y="161"/>
                    </a:lnTo>
                    <a:lnTo>
                      <a:pt x="36" y="161"/>
                    </a:lnTo>
                    <a:lnTo>
                      <a:pt x="36" y="159"/>
                    </a:lnTo>
                    <a:lnTo>
                      <a:pt x="36" y="161"/>
                    </a:lnTo>
                    <a:lnTo>
                      <a:pt x="36" y="159"/>
                    </a:lnTo>
                    <a:lnTo>
                      <a:pt x="33" y="159"/>
                    </a:lnTo>
                    <a:lnTo>
                      <a:pt x="33" y="157"/>
                    </a:lnTo>
                    <a:lnTo>
                      <a:pt x="33" y="159"/>
                    </a:lnTo>
                    <a:lnTo>
                      <a:pt x="33" y="161"/>
                    </a:lnTo>
                    <a:lnTo>
                      <a:pt x="31" y="159"/>
                    </a:lnTo>
                    <a:lnTo>
                      <a:pt x="29" y="159"/>
                    </a:lnTo>
                    <a:lnTo>
                      <a:pt x="29" y="157"/>
                    </a:lnTo>
                    <a:lnTo>
                      <a:pt x="29" y="154"/>
                    </a:lnTo>
                    <a:lnTo>
                      <a:pt x="26" y="154"/>
                    </a:lnTo>
                    <a:lnTo>
                      <a:pt x="26" y="157"/>
                    </a:lnTo>
                    <a:lnTo>
                      <a:pt x="24" y="157"/>
                    </a:lnTo>
                    <a:lnTo>
                      <a:pt x="22" y="157"/>
                    </a:lnTo>
                    <a:lnTo>
                      <a:pt x="22" y="154"/>
                    </a:lnTo>
                    <a:lnTo>
                      <a:pt x="22" y="152"/>
                    </a:lnTo>
                    <a:lnTo>
                      <a:pt x="22" y="150"/>
                    </a:lnTo>
                    <a:lnTo>
                      <a:pt x="22" y="152"/>
                    </a:lnTo>
                    <a:lnTo>
                      <a:pt x="22" y="154"/>
                    </a:lnTo>
                    <a:lnTo>
                      <a:pt x="19" y="154"/>
                    </a:lnTo>
                    <a:lnTo>
                      <a:pt x="22" y="154"/>
                    </a:lnTo>
                    <a:lnTo>
                      <a:pt x="22" y="157"/>
                    </a:lnTo>
                    <a:lnTo>
                      <a:pt x="19" y="157"/>
                    </a:lnTo>
                    <a:lnTo>
                      <a:pt x="22" y="157"/>
                    </a:lnTo>
                    <a:lnTo>
                      <a:pt x="19" y="157"/>
                    </a:lnTo>
                    <a:lnTo>
                      <a:pt x="19" y="159"/>
                    </a:lnTo>
                    <a:lnTo>
                      <a:pt x="19" y="157"/>
                    </a:lnTo>
                    <a:lnTo>
                      <a:pt x="19" y="159"/>
                    </a:lnTo>
                    <a:lnTo>
                      <a:pt x="22" y="159"/>
                    </a:lnTo>
                    <a:lnTo>
                      <a:pt x="19" y="159"/>
                    </a:lnTo>
                    <a:lnTo>
                      <a:pt x="17" y="159"/>
                    </a:lnTo>
                    <a:lnTo>
                      <a:pt x="14" y="159"/>
                    </a:lnTo>
                    <a:lnTo>
                      <a:pt x="12" y="159"/>
                    </a:lnTo>
                    <a:lnTo>
                      <a:pt x="14" y="159"/>
                    </a:lnTo>
                    <a:lnTo>
                      <a:pt x="12" y="159"/>
                    </a:lnTo>
                    <a:lnTo>
                      <a:pt x="14" y="159"/>
                    </a:lnTo>
                    <a:lnTo>
                      <a:pt x="14" y="157"/>
                    </a:lnTo>
                    <a:lnTo>
                      <a:pt x="14" y="154"/>
                    </a:lnTo>
                    <a:lnTo>
                      <a:pt x="12" y="154"/>
                    </a:lnTo>
                    <a:lnTo>
                      <a:pt x="12" y="152"/>
                    </a:lnTo>
                    <a:lnTo>
                      <a:pt x="10" y="152"/>
                    </a:lnTo>
                    <a:lnTo>
                      <a:pt x="10" y="150"/>
                    </a:lnTo>
                    <a:lnTo>
                      <a:pt x="7" y="150"/>
                    </a:lnTo>
                    <a:lnTo>
                      <a:pt x="10" y="147"/>
                    </a:lnTo>
                    <a:lnTo>
                      <a:pt x="10" y="150"/>
                    </a:lnTo>
                    <a:lnTo>
                      <a:pt x="10" y="147"/>
                    </a:lnTo>
                    <a:lnTo>
                      <a:pt x="7" y="147"/>
                    </a:lnTo>
                    <a:lnTo>
                      <a:pt x="7" y="150"/>
                    </a:lnTo>
                    <a:lnTo>
                      <a:pt x="5" y="150"/>
                    </a:lnTo>
                    <a:lnTo>
                      <a:pt x="3" y="150"/>
                    </a:lnTo>
                    <a:lnTo>
                      <a:pt x="3" y="147"/>
                    </a:lnTo>
                    <a:lnTo>
                      <a:pt x="5" y="147"/>
                    </a:lnTo>
                    <a:lnTo>
                      <a:pt x="7" y="147"/>
                    </a:lnTo>
                    <a:lnTo>
                      <a:pt x="7" y="145"/>
                    </a:lnTo>
                    <a:lnTo>
                      <a:pt x="10" y="145"/>
                    </a:lnTo>
                    <a:lnTo>
                      <a:pt x="12" y="145"/>
                    </a:lnTo>
                    <a:lnTo>
                      <a:pt x="14" y="145"/>
                    </a:lnTo>
                    <a:lnTo>
                      <a:pt x="17" y="145"/>
                    </a:lnTo>
                    <a:lnTo>
                      <a:pt x="17" y="142"/>
                    </a:lnTo>
                    <a:lnTo>
                      <a:pt x="17" y="140"/>
                    </a:lnTo>
                    <a:lnTo>
                      <a:pt x="14" y="140"/>
                    </a:lnTo>
                    <a:lnTo>
                      <a:pt x="12" y="140"/>
                    </a:lnTo>
                    <a:lnTo>
                      <a:pt x="12" y="138"/>
                    </a:lnTo>
                    <a:lnTo>
                      <a:pt x="12" y="140"/>
                    </a:lnTo>
                    <a:lnTo>
                      <a:pt x="12" y="138"/>
                    </a:lnTo>
                    <a:lnTo>
                      <a:pt x="10" y="138"/>
                    </a:lnTo>
                    <a:lnTo>
                      <a:pt x="10" y="140"/>
                    </a:lnTo>
                    <a:lnTo>
                      <a:pt x="10" y="138"/>
                    </a:lnTo>
                    <a:lnTo>
                      <a:pt x="10" y="140"/>
                    </a:lnTo>
                    <a:lnTo>
                      <a:pt x="7" y="140"/>
                    </a:lnTo>
                    <a:lnTo>
                      <a:pt x="7" y="142"/>
                    </a:lnTo>
                    <a:lnTo>
                      <a:pt x="7" y="140"/>
                    </a:lnTo>
                    <a:lnTo>
                      <a:pt x="7" y="138"/>
                    </a:lnTo>
                    <a:lnTo>
                      <a:pt x="5" y="138"/>
                    </a:lnTo>
                    <a:lnTo>
                      <a:pt x="5" y="135"/>
                    </a:lnTo>
                    <a:lnTo>
                      <a:pt x="5" y="138"/>
                    </a:lnTo>
                    <a:lnTo>
                      <a:pt x="7" y="138"/>
                    </a:lnTo>
                    <a:lnTo>
                      <a:pt x="7" y="135"/>
                    </a:lnTo>
                    <a:lnTo>
                      <a:pt x="7" y="133"/>
                    </a:lnTo>
                    <a:lnTo>
                      <a:pt x="7" y="135"/>
                    </a:lnTo>
                    <a:lnTo>
                      <a:pt x="10" y="135"/>
                    </a:lnTo>
                    <a:lnTo>
                      <a:pt x="7" y="135"/>
                    </a:lnTo>
                    <a:lnTo>
                      <a:pt x="10" y="135"/>
                    </a:lnTo>
                    <a:lnTo>
                      <a:pt x="10" y="138"/>
                    </a:lnTo>
                    <a:lnTo>
                      <a:pt x="10" y="135"/>
                    </a:lnTo>
                    <a:lnTo>
                      <a:pt x="12" y="135"/>
                    </a:lnTo>
                    <a:lnTo>
                      <a:pt x="12" y="138"/>
                    </a:lnTo>
                    <a:lnTo>
                      <a:pt x="14" y="138"/>
                    </a:lnTo>
                    <a:lnTo>
                      <a:pt x="14" y="135"/>
                    </a:lnTo>
                    <a:lnTo>
                      <a:pt x="17" y="135"/>
                    </a:lnTo>
                    <a:lnTo>
                      <a:pt x="17" y="138"/>
                    </a:lnTo>
                    <a:lnTo>
                      <a:pt x="17" y="135"/>
                    </a:lnTo>
                    <a:lnTo>
                      <a:pt x="17" y="138"/>
                    </a:lnTo>
                    <a:lnTo>
                      <a:pt x="19" y="138"/>
                    </a:lnTo>
                    <a:lnTo>
                      <a:pt x="22" y="138"/>
                    </a:lnTo>
                    <a:lnTo>
                      <a:pt x="19" y="138"/>
                    </a:lnTo>
                    <a:lnTo>
                      <a:pt x="17" y="138"/>
                    </a:lnTo>
                    <a:lnTo>
                      <a:pt x="17" y="135"/>
                    </a:lnTo>
                    <a:lnTo>
                      <a:pt x="17" y="138"/>
                    </a:lnTo>
                    <a:lnTo>
                      <a:pt x="17" y="135"/>
                    </a:lnTo>
                    <a:lnTo>
                      <a:pt x="19" y="135"/>
                    </a:lnTo>
                    <a:lnTo>
                      <a:pt x="17" y="135"/>
                    </a:lnTo>
                    <a:lnTo>
                      <a:pt x="19" y="135"/>
                    </a:lnTo>
                    <a:lnTo>
                      <a:pt x="17" y="135"/>
                    </a:lnTo>
                    <a:lnTo>
                      <a:pt x="19" y="135"/>
                    </a:lnTo>
                    <a:lnTo>
                      <a:pt x="17" y="135"/>
                    </a:lnTo>
                    <a:lnTo>
                      <a:pt x="14" y="135"/>
                    </a:lnTo>
                    <a:lnTo>
                      <a:pt x="17" y="135"/>
                    </a:lnTo>
                    <a:lnTo>
                      <a:pt x="14" y="135"/>
                    </a:lnTo>
                    <a:lnTo>
                      <a:pt x="14" y="133"/>
                    </a:lnTo>
                    <a:lnTo>
                      <a:pt x="17" y="133"/>
                    </a:lnTo>
                    <a:lnTo>
                      <a:pt x="14" y="133"/>
                    </a:lnTo>
                    <a:lnTo>
                      <a:pt x="14" y="135"/>
                    </a:lnTo>
                    <a:lnTo>
                      <a:pt x="12" y="135"/>
                    </a:lnTo>
                    <a:lnTo>
                      <a:pt x="12" y="133"/>
                    </a:lnTo>
                    <a:lnTo>
                      <a:pt x="12" y="135"/>
                    </a:lnTo>
                    <a:lnTo>
                      <a:pt x="10" y="135"/>
                    </a:lnTo>
                    <a:lnTo>
                      <a:pt x="12" y="135"/>
                    </a:lnTo>
                    <a:lnTo>
                      <a:pt x="12" y="133"/>
                    </a:lnTo>
                    <a:lnTo>
                      <a:pt x="12" y="131"/>
                    </a:lnTo>
                    <a:lnTo>
                      <a:pt x="14" y="131"/>
                    </a:lnTo>
                    <a:lnTo>
                      <a:pt x="17" y="131"/>
                    </a:lnTo>
                    <a:lnTo>
                      <a:pt x="17" y="128"/>
                    </a:lnTo>
                    <a:lnTo>
                      <a:pt x="17" y="131"/>
                    </a:lnTo>
                    <a:lnTo>
                      <a:pt x="14" y="131"/>
                    </a:lnTo>
                    <a:lnTo>
                      <a:pt x="12" y="131"/>
                    </a:lnTo>
                    <a:lnTo>
                      <a:pt x="12" y="133"/>
                    </a:lnTo>
                    <a:lnTo>
                      <a:pt x="12" y="131"/>
                    </a:lnTo>
                    <a:lnTo>
                      <a:pt x="12" y="133"/>
                    </a:lnTo>
                    <a:lnTo>
                      <a:pt x="10" y="133"/>
                    </a:lnTo>
                    <a:lnTo>
                      <a:pt x="10" y="131"/>
                    </a:lnTo>
                    <a:lnTo>
                      <a:pt x="10" y="133"/>
                    </a:lnTo>
                    <a:lnTo>
                      <a:pt x="7" y="133"/>
                    </a:lnTo>
                    <a:lnTo>
                      <a:pt x="5" y="133"/>
                    </a:lnTo>
                    <a:lnTo>
                      <a:pt x="3" y="133"/>
                    </a:lnTo>
                    <a:lnTo>
                      <a:pt x="3" y="135"/>
                    </a:lnTo>
                    <a:lnTo>
                      <a:pt x="0" y="135"/>
                    </a:lnTo>
                    <a:lnTo>
                      <a:pt x="0" y="133"/>
                    </a:lnTo>
                    <a:lnTo>
                      <a:pt x="0" y="131"/>
                    </a:lnTo>
                    <a:lnTo>
                      <a:pt x="0" y="128"/>
                    </a:lnTo>
                    <a:lnTo>
                      <a:pt x="0" y="126"/>
                    </a:lnTo>
                    <a:lnTo>
                      <a:pt x="0" y="123"/>
                    </a:lnTo>
                    <a:lnTo>
                      <a:pt x="0" y="126"/>
                    </a:lnTo>
                    <a:lnTo>
                      <a:pt x="0" y="123"/>
                    </a:lnTo>
                    <a:lnTo>
                      <a:pt x="3" y="123"/>
                    </a:lnTo>
                    <a:lnTo>
                      <a:pt x="5" y="123"/>
                    </a:lnTo>
                    <a:lnTo>
                      <a:pt x="7" y="123"/>
                    </a:lnTo>
                    <a:lnTo>
                      <a:pt x="10" y="123"/>
                    </a:lnTo>
                    <a:lnTo>
                      <a:pt x="7" y="123"/>
                    </a:lnTo>
                    <a:lnTo>
                      <a:pt x="5" y="123"/>
                    </a:lnTo>
                    <a:lnTo>
                      <a:pt x="5" y="121"/>
                    </a:lnTo>
                    <a:lnTo>
                      <a:pt x="7" y="121"/>
                    </a:lnTo>
                    <a:lnTo>
                      <a:pt x="10" y="121"/>
                    </a:lnTo>
                    <a:lnTo>
                      <a:pt x="10" y="123"/>
                    </a:lnTo>
                    <a:lnTo>
                      <a:pt x="10" y="121"/>
                    </a:lnTo>
                    <a:lnTo>
                      <a:pt x="7" y="121"/>
                    </a:lnTo>
                    <a:lnTo>
                      <a:pt x="7" y="119"/>
                    </a:lnTo>
                    <a:lnTo>
                      <a:pt x="7" y="121"/>
                    </a:lnTo>
                    <a:lnTo>
                      <a:pt x="7" y="119"/>
                    </a:lnTo>
                    <a:lnTo>
                      <a:pt x="7" y="121"/>
                    </a:lnTo>
                    <a:lnTo>
                      <a:pt x="7" y="119"/>
                    </a:lnTo>
                    <a:lnTo>
                      <a:pt x="7" y="121"/>
                    </a:lnTo>
                    <a:lnTo>
                      <a:pt x="7" y="119"/>
                    </a:lnTo>
                    <a:lnTo>
                      <a:pt x="7" y="121"/>
                    </a:lnTo>
                    <a:lnTo>
                      <a:pt x="10" y="119"/>
                    </a:lnTo>
                    <a:lnTo>
                      <a:pt x="10" y="121"/>
                    </a:lnTo>
                    <a:lnTo>
                      <a:pt x="10" y="119"/>
                    </a:lnTo>
                    <a:lnTo>
                      <a:pt x="10" y="121"/>
                    </a:lnTo>
                    <a:lnTo>
                      <a:pt x="10" y="119"/>
                    </a:lnTo>
                    <a:lnTo>
                      <a:pt x="12" y="119"/>
                    </a:lnTo>
                    <a:lnTo>
                      <a:pt x="10" y="119"/>
                    </a:lnTo>
                    <a:lnTo>
                      <a:pt x="12" y="119"/>
                    </a:lnTo>
                    <a:lnTo>
                      <a:pt x="14" y="119"/>
                    </a:lnTo>
                    <a:lnTo>
                      <a:pt x="12" y="119"/>
                    </a:lnTo>
                    <a:lnTo>
                      <a:pt x="14" y="119"/>
                    </a:lnTo>
                    <a:lnTo>
                      <a:pt x="17" y="119"/>
                    </a:lnTo>
                    <a:lnTo>
                      <a:pt x="14" y="119"/>
                    </a:lnTo>
                    <a:lnTo>
                      <a:pt x="17" y="119"/>
                    </a:lnTo>
                    <a:lnTo>
                      <a:pt x="14" y="119"/>
                    </a:lnTo>
                    <a:lnTo>
                      <a:pt x="17" y="119"/>
                    </a:lnTo>
                    <a:lnTo>
                      <a:pt x="19" y="119"/>
                    </a:lnTo>
                    <a:lnTo>
                      <a:pt x="19" y="116"/>
                    </a:lnTo>
                    <a:lnTo>
                      <a:pt x="22" y="116"/>
                    </a:lnTo>
                    <a:lnTo>
                      <a:pt x="24" y="116"/>
                    </a:lnTo>
                    <a:lnTo>
                      <a:pt x="26" y="116"/>
                    </a:lnTo>
                    <a:lnTo>
                      <a:pt x="26" y="119"/>
                    </a:lnTo>
                    <a:lnTo>
                      <a:pt x="29" y="119"/>
                    </a:lnTo>
                    <a:lnTo>
                      <a:pt x="26" y="119"/>
                    </a:lnTo>
                    <a:lnTo>
                      <a:pt x="29" y="119"/>
                    </a:lnTo>
                    <a:lnTo>
                      <a:pt x="26" y="119"/>
                    </a:lnTo>
                    <a:lnTo>
                      <a:pt x="29" y="119"/>
                    </a:lnTo>
                    <a:lnTo>
                      <a:pt x="26" y="119"/>
                    </a:lnTo>
                    <a:lnTo>
                      <a:pt x="29" y="119"/>
                    </a:lnTo>
                    <a:lnTo>
                      <a:pt x="29" y="116"/>
                    </a:lnTo>
                    <a:lnTo>
                      <a:pt x="29" y="119"/>
                    </a:lnTo>
                    <a:lnTo>
                      <a:pt x="31" y="119"/>
                    </a:lnTo>
                    <a:lnTo>
                      <a:pt x="31" y="121"/>
                    </a:lnTo>
                    <a:lnTo>
                      <a:pt x="31" y="119"/>
                    </a:lnTo>
                    <a:lnTo>
                      <a:pt x="31" y="116"/>
                    </a:lnTo>
                    <a:lnTo>
                      <a:pt x="33" y="116"/>
                    </a:lnTo>
                    <a:lnTo>
                      <a:pt x="36" y="116"/>
                    </a:lnTo>
                    <a:lnTo>
                      <a:pt x="38" y="116"/>
                    </a:lnTo>
                    <a:lnTo>
                      <a:pt x="38" y="119"/>
                    </a:lnTo>
                    <a:lnTo>
                      <a:pt x="38" y="116"/>
                    </a:lnTo>
                    <a:lnTo>
                      <a:pt x="38" y="119"/>
                    </a:lnTo>
                    <a:lnTo>
                      <a:pt x="41" y="119"/>
                    </a:lnTo>
                    <a:lnTo>
                      <a:pt x="41" y="116"/>
                    </a:lnTo>
                    <a:lnTo>
                      <a:pt x="41" y="114"/>
                    </a:lnTo>
                    <a:lnTo>
                      <a:pt x="41" y="116"/>
                    </a:lnTo>
                    <a:lnTo>
                      <a:pt x="41" y="114"/>
                    </a:lnTo>
                    <a:lnTo>
                      <a:pt x="41" y="112"/>
                    </a:lnTo>
                    <a:lnTo>
                      <a:pt x="41" y="114"/>
                    </a:lnTo>
                    <a:lnTo>
                      <a:pt x="41" y="112"/>
                    </a:lnTo>
                    <a:lnTo>
                      <a:pt x="38" y="112"/>
                    </a:lnTo>
                    <a:lnTo>
                      <a:pt x="41" y="112"/>
                    </a:lnTo>
                    <a:lnTo>
                      <a:pt x="41" y="109"/>
                    </a:lnTo>
                    <a:lnTo>
                      <a:pt x="43" y="109"/>
                    </a:lnTo>
                    <a:lnTo>
                      <a:pt x="41" y="109"/>
                    </a:lnTo>
                    <a:lnTo>
                      <a:pt x="43" y="109"/>
                    </a:lnTo>
                    <a:lnTo>
                      <a:pt x="43" y="112"/>
                    </a:lnTo>
                    <a:lnTo>
                      <a:pt x="43" y="109"/>
                    </a:lnTo>
                    <a:lnTo>
                      <a:pt x="43" y="112"/>
                    </a:lnTo>
                    <a:lnTo>
                      <a:pt x="43" y="109"/>
                    </a:lnTo>
                    <a:lnTo>
                      <a:pt x="43" y="112"/>
                    </a:lnTo>
                    <a:lnTo>
                      <a:pt x="43" y="109"/>
                    </a:lnTo>
                    <a:lnTo>
                      <a:pt x="43" y="112"/>
                    </a:lnTo>
                    <a:lnTo>
                      <a:pt x="45" y="112"/>
                    </a:lnTo>
                    <a:lnTo>
                      <a:pt x="48" y="112"/>
                    </a:lnTo>
                    <a:lnTo>
                      <a:pt x="48" y="109"/>
                    </a:lnTo>
                    <a:lnTo>
                      <a:pt x="50" y="109"/>
                    </a:lnTo>
                    <a:lnTo>
                      <a:pt x="52" y="109"/>
                    </a:lnTo>
                    <a:lnTo>
                      <a:pt x="52" y="112"/>
                    </a:lnTo>
                    <a:lnTo>
                      <a:pt x="52" y="114"/>
                    </a:lnTo>
                    <a:lnTo>
                      <a:pt x="50" y="114"/>
                    </a:lnTo>
                    <a:lnTo>
                      <a:pt x="52" y="114"/>
                    </a:lnTo>
                    <a:lnTo>
                      <a:pt x="52" y="112"/>
                    </a:lnTo>
                    <a:lnTo>
                      <a:pt x="52" y="109"/>
                    </a:lnTo>
                    <a:lnTo>
                      <a:pt x="55" y="109"/>
                    </a:lnTo>
                    <a:lnTo>
                      <a:pt x="57" y="109"/>
                    </a:lnTo>
                    <a:lnTo>
                      <a:pt x="57" y="107"/>
                    </a:lnTo>
                    <a:lnTo>
                      <a:pt x="57" y="109"/>
                    </a:lnTo>
                    <a:lnTo>
                      <a:pt x="55" y="109"/>
                    </a:lnTo>
                    <a:lnTo>
                      <a:pt x="57" y="109"/>
                    </a:lnTo>
                    <a:lnTo>
                      <a:pt x="55" y="109"/>
                    </a:lnTo>
                    <a:lnTo>
                      <a:pt x="57" y="109"/>
                    </a:lnTo>
                    <a:lnTo>
                      <a:pt x="57" y="112"/>
                    </a:lnTo>
                    <a:lnTo>
                      <a:pt x="55" y="112"/>
                    </a:lnTo>
                    <a:lnTo>
                      <a:pt x="55" y="114"/>
                    </a:lnTo>
                    <a:lnTo>
                      <a:pt x="55" y="112"/>
                    </a:lnTo>
                    <a:lnTo>
                      <a:pt x="57" y="112"/>
                    </a:lnTo>
                    <a:lnTo>
                      <a:pt x="60" y="112"/>
                    </a:lnTo>
                    <a:lnTo>
                      <a:pt x="57" y="112"/>
                    </a:lnTo>
                    <a:lnTo>
                      <a:pt x="60" y="112"/>
                    </a:lnTo>
                    <a:lnTo>
                      <a:pt x="57" y="112"/>
                    </a:lnTo>
                    <a:lnTo>
                      <a:pt x="60" y="112"/>
                    </a:lnTo>
                    <a:lnTo>
                      <a:pt x="57" y="114"/>
                    </a:lnTo>
                    <a:lnTo>
                      <a:pt x="60" y="114"/>
                    </a:lnTo>
                    <a:lnTo>
                      <a:pt x="62" y="114"/>
                    </a:lnTo>
                    <a:lnTo>
                      <a:pt x="60" y="116"/>
                    </a:lnTo>
                    <a:lnTo>
                      <a:pt x="62" y="116"/>
                    </a:lnTo>
                    <a:lnTo>
                      <a:pt x="62" y="119"/>
                    </a:lnTo>
                    <a:lnTo>
                      <a:pt x="64" y="119"/>
                    </a:lnTo>
                    <a:lnTo>
                      <a:pt x="64" y="121"/>
                    </a:lnTo>
                    <a:lnTo>
                      <a:pt x="67" y="121"/>
                    </a:lnTo>
                    <a:lnTo>
                      <a:pt x="67" y="123"/>
                    </a:lnTo>
                    <a:lnTo>
                      <a:pt x="69" y="123"/>
                    </a:lnTo>
                    <a:lnTo>
                      <a:pt x="69" y="126"/>
                    </a:lnTo>
                    <a:lnTo>
                      <a:pt x="69" y="123"/>
                    </a:lnTo>
                    <a:lnTo>
                      <a:pt x="69" y="126"/>
                    </a:lnTo>
                    <a:lnTo>
                      <a:pt x="69" y="123"/>
                    </a:lnTo>
                    <a:lnTo>
                      <a:pt x="69" y="126"/>
                    </a:lnTo>
                    <a:lnTo>
                      <a:pt x="71" y="126"/>
                    </a:lnTo>
                    <a:lnTo>
                      <a:pt x="71" y="123"/>
                    </a:lnTo>
                    <a:lnTo>
                      <a:pt x="74" y="123"/>
                    </a:lnTo>
                    <a:lnTo>
                      <a:pt x="74" y="121"/>
                    </a:lnTo>
                    <a:lnTo>
                      <a:pt x="76" y="121"/>
                    </a:lnTo>
                    <a:lnTo>
                      <a:pt x="76" y="119"/>
                    </a:lnTo>
                    <a:lnTo>
                      <a:pt x="79" y="119"/>
                    </a:lnTo>
                    <a:lnTo>
                      <a:pt x="81" y="119"/>
                    </a:lnTo>
                    <a:lnTo>
                      <a:pt x="81" y="116"/>
                    </a:lnTo>
                    <a:lnTo>
                      <a:pt x="81" y="119"/>
                    </a:lnTo>
                    <a:lnTo>
                      <a:pt x="83" y="119"/>
                    </a:lnTo>
                    <a:lnTo>
                      <a:pt x="81" y="119"/>
                    </a:lnTo>
                    <a:lnTo>
                      <a:pt x="81" y="121"/>
                    </a:lnTo>
                    <a:lnTo>
                      <a:pt x="83" y="121"/>
                    </a:lnTo>
                    <a:lnTo>
                      <a:pt x="83" y="119"/>
                    </a:lnTo>
                    <a:lnTo>
                      <a:pt x="83" y="121"/>
                    </a:lnTo>
                    <a:lnTo>
                      <a:pt x="86" y="121"/>
                    </a:lnTo>
                    <a:lnTo>
                      <a:pt x="86" y="123"/>
                    </a:lnTo>
                    <a:lnTo>
                      <a:pt x="86" y="121"/>
                    </a:lnTo>
                    <a:lnTo>
                      <a:pt x="86" y="123"/>
                    </a:lnTo>
                    <a:lnTo>
                      <a:pt x="86" y="121"/>
                    </a:lnTo>
                    <a:lnTo>
                      <a:pt x="88" y="121"/>
                    </a:lnTo>
                    <a:lnTo>
                      <a:pt x="88" y="119"/>
                    </a:lnTo>
                    <a:lnTo>
                      <a:pt x="90" y="119"/>
                    </a:lnTo>
                    <a:lnTo>
                      <a:pt x="90" y="121"/>
                    </a:lnTo>
                    <a:lnTo>
                      <a:pt x="93" y="121"/>
                    </a:lnTo>
                    <a:lnTo>
                      <a:pt x="93" y="123"/>
                    </a:lnTo>
                    <a:lnTo>
                      <a:pt x="90" y="123"/>
                    </a:lnTo>
                    <a:lnTo>
                      <a:pt x="93" y="123"/>
                    </a:lnTo>
                    <a:lnTo>
                      <a:pt x="93" y="121"/>
                    </a:lnTo>
                    <a:lnTo>
                      <a:pt x="93" y="123"/>
                    </a:lnTo>
                    <a:lnTo>
                      <a:pt x="93" y="121"/>
                    </a:lnTo>
                    <a:lnTo>
                      <a:pt x="90" y="121"/>
                    </a:lnTo>
                    <a:lnTo>
                      <a:pt x="93" y="121"/>
                    </a:lnTo>
                    <a:lnTo>
                      <a:pt x="90" y="121"/>
                    </a:lnTo>
                    <a:lnTo>
                      <a:pt x="90" y="119"/>
                    </a:lnTo>
                    <a:lnTo>
                      <a:pt x="93" y="119"/>
                    </a:lnTo>
                    <a:lnTo>
                      <a:pt x="93" y="116"/>
                    </a:lnTo>
                    <a:lnTo>
                      <a:pt x="93" y="119"/>
                    </a:lnTo>
                    <a:lnTo>
                      <a:pt x="93" y="116"/>
                    </a:lnTo>
                    <a:lnTo>
                      <a:pt x="95" y="116"/>
                    </a:lnTo>
                    <a:lnTo>
                      <a:pt x="98" y="116"/>
                    </a:lnTo>
                    <a:lnTo>
                      <a:pt x="98" y="119"/>
                    </a:lnTo>
                    <a:lnTo>
                      <a:pt x="95" y="119"/>
                    </a:lnTo>
                    <a:lnTo>
                      <a:pt x="98" y="121"/>
                    </a:lnTo>
                    <a:lnTo>
                      <a:pt x="100" y="121"/>
                    </a:lnTo>
                    <a:lnTo>
                      <a:pt x="102" y="121"/>
                    </a:lnTo>
                    <a:lnTo>
                      <a:pt x="105" y="121"/>
                    </a:lnTo>
                    <a:lnTo>
                      <a:pt x="105" y="119"/>
                    </a:lnTo>
                    <a:lnTo>
                      <a:pt x="107" y="119"/>
                    </a:lnTo>
                    <a:lnTo>
                      <a:pt x="107" y="121"/>
                    </a:lnTo>
                    <a:lnTo>
                      <a:pt x="107" y="119"/>
                    </a:lnTo>
                    <a:lnTo>
                      <a:pt x="107" y="121"/>
                    </a:lnTo>
                    <a:lnTo>
                      <a:pt x="109" y="121"/>
                    </a:lnTo>
                    <a:lnTo>
                      <a:pt x="109" y="119"/>
                    </a:lnTo>
                    <a:lnTo>
                      <a:pt x="107" y="119"/>
                    </a:lnTo>
                    <a:lnTo>
                      <a:pt x="109" y="119"/>
                    </a:lnTo>
                    <a:lnTo>
                      <a:pt x="112" y="119"/>
                    </a:lnTo>
                    <a:lnTo>
                      <a:pt x="114" y="119"/>
                    </a:lnTo>
                    <a:lnTo>
                      <a:pt x="112" y="119"/>
                    </a:lnTo>
                    <a:lnTo>
                      <a:pt x="109" y="119"/>
                    </a:lnTo>
                    <a:lnTo>
                      <a:pt x="109" y="116"/>
                    </a:lnTo>
                    <a:lnTo>
                      <a:pt x="107" y="116"/>
                    </a:lnTo>
                    <a:lnTo>
                      <a:pt x="107" y="114"/>
                    </a:lnTo>
                    <a:lnTo>
                      <a:pt x="107" y="112"/>
                    </a:lnTo>
                    <a:lnTo>
                      <a:pt x="105" y="112"/>
                    </a:lnTo>
                    <a:lnTo>
                      <a:pt x="105" y="109"/>
                    </a:lnTo>
                    <a:lnTo>
                      <a:pt x="107" y="107"/>
                    </a:lnTo>
                    <a:lnTo>
                      <a:pt x="107" y="104"/>
                    </a:lnTo>
                    <a:lnTo>
                      <a:pt x="107" y="107"/>
                    </a:lnTo>
                    <a:lnTo>
                      <a:pt x="107" y="104"/>
                    </a:lnTo>
                    <a:lnTo>
                      <a:pt x="107" y="102"/>
                    </a:lnTo>
                    <a:lnTo>
                      <a:pt x="107" y="100"/>
                    </a:lnTo>
                    <a:lnTo>
                      <a:pt x="107" y="102"/>
                    </a:lnTo>
                    <a:lnTo>
                      <a:pt x="107" y="100"/>
                    </a:lnTo>
                    <a:lnTo>
                      <a:pt x="107" y="102"/>
                    </a:lnTo>
                    <a:lnTo>
                      <a:pt x="105" y="102"/>
                    </a:lnTo>
                    <a:lnTo>
                      <a:pt x="105" y="100"/>
                    </a:lnTo>
                    <a:lnTo>
                      <a:pt x="105" y="97"/>
                    </a:lnTo>
                    <a:lnTo>
                      <a:pt x="105" y="95"/>
                    </a:lnTo>
                    <a:lnTo>
                      <a:pt x="105" y="93"/>
                    </a:lnTo>
                    <a:lnTo>
                      <a:pt x="105" y="90"/>
                    </a:lnTo>
                    <a:lnTo>
                      <a:pt x="105" y="93"/>
                    </a:lnTo>
                    <a:lnTo>
                      <a:pt x="102" y="90"/>
                    </a:lnTo>
                    <a:lnTo>
                      <a:pt x="102" y="88"/>
                    </a:lnTo>
                    <a:lnTo>
                      <a:pt x="102" y="85"/>
                    </a:lnTo>
                    <a:lnTo>
                      <a:pt x="100" y="85"/>
                    </a:lnTo>
                    <a:lnTo>
                      <a:pt x="100" y="83"/>
                    </a:lnTo>
                    <a:lnTo>
                      <a:pt x="100" y="85"/>
                    </a:lnTo>
                    <a:lnTo>
                      <a:pt x="98" y="83"/>
                    </a:lnTo>
                    <a:lnTo>
                      <a:pt x="98" y="81"/>
                    </a:lnTo>
                    <a:lnTo>
                      <a:pt x="98" y="78"/>
                    </a:lnTo>
                    <a:lnTo>
                      <a:pt x="95" y="78"/>
                    </a:lnTo>
                    <a:lnTo>
                      <a:pt x="95" y="76"/>
                    </a:lnTo>
                    <a:lnTo>
                      <a:pt x="98" y="76"/>
                    </a:lnTo>
                    <a:lnTo>
                      <a:pt x="98" y="73"/>
                    </a:lnTo>
                    <a:lnTo>
                      <a:pt x="98" y="71"/>
                    </a:lnTo>
                    <a:lnTo>
                      <a:pt x="95" y="71"/>
                    </a:lnTo>
                    <a:lnTo>
                      <a:pt x="95" y="69"/>
                    </a:lnTo>
                    <a:lnTo>
                      <a:pt x="95" y="71"/>
                    </a:lnTo>
                    <a:lnTo>
                      <a:pt x="95" y="69"/>
                    </a:lnTo>
                    <a:lnTo>
                      <a:pt x="93" y="69"/>
                    </a:lnTo>
                    <a:lnTo>
                      <a:pt x="95" y="69"/>
                    </a:lnTo>
                    <a:lnTo>
                      <a:pt x="93" y="69"/>
                    </a:lnTo>
                    <a:lnTo>
                      <a:pt x="93" y="66"/>
                    </a:lnTo>
                    <a:lnTo>
                      <a:pt x="95" y="66"/>
                    </a:lnTo>
                    <a:lnTo>
                      <a:pt x="95" y="69"/>
                    </a:lnTo>
                    <a:lnTo>
                      <a:pt x="98" y="66"/>
                    </a:lnTo>
                    <a:lnTo>
                      <a:pt x="98" y="69"/>
                    </a:lnTo>
                    <a:lnTo>
                      <a:pt x="98" y="66"/>
                    </a:lnTo>
                    <a:lnTo>
                      <a:pt x="98" y="69"/>
                    </a:lnTo>
                    <a:lnTo>
                      <a:pt x="100" y="69"/>
                    </a:lnTo>
                    <a:lnTo>
                      <a:pt x="102" y="69"/>
                    </a:lnTo>
                    <a:lnTo>
                      <a:pt x="102" y="71"/>
                    </a:lnTo>
                    <a:lnTo>
                      <a:pt x="105" y="71"/>
                    </a:lnTo>
                    <a:lnTo>
                      <a:pt x="107" y="71"/>
                    </a:lnTo>
                    <a:lnTo>
                      <a:pt x="109" y="69"/>
                    </a:lnTo>
                    <a:lnTo>
                      <a:pt x="112" y="69"/>
                    </a:lnTo>
                    <a:lnTo>
                      <a:pt x="114" y="69"/>
                    </a:lnTo>
                    <a:lnTo>
                      <a:pt x="116" y="69"/>
                    </a:lnTo>
                    <a:lnTo>
                      <a:pt x="116" y="71"/>
                    </a:lnTo>
                    <a:lnTo>
                      <a:pt x="116" y="73"/>
                    </a:lnTo>
                    <a:lnTo>
                      <a:pt x="114" y="73"/>
                    </a:lnTo>
                    <a:lnTo>
                      <a:pt x="114" y="76"/>
                    </a:lnTo>
                    <a:lnTo>
                      <a:pt x="116" y="78"/>
                    </a:lnTo>
                    <a:lnTo>
                      <a:pt x="116" y="81"/>
                    </a:lnTo>
                    <a:lnTo>
                      <a:pt x="119" y="81"/>
                    </a:lnTo>
                    <a:lnTo>
                      <a:pt x="119" y="83"/>
                    </a:lnTo>
                    <a:lnTo>
                      <a:pt x="119" y="85"/>
                    </a:lnTo>
                    <a:lnTo>
                      <a:pt x="121" y="85"/>
                    </a:lnTo>
                    <a:lnTo>
                      <a:pt x="121" y="83"/>
                    </a:lnTo>
                    <a:lnTo>
                      <a:pt x="124" y="83"/>
                    </a:lnTo>
                    <a:lnTo>
                      <a:pt x="126" y="83"/>
                    </a:lnTo>
                    <a:lnTo>
                      <a:pt x="128" y="83"/>
                    </a:lnTo>
                    <a:lnTo>
                      <a:pt x="128" y="85"/>
                    </a:lnTo>
                    <a:lnTo>
                      <a:pt x="131" y="85"/>
                    </a:lnTo>
                    <a:lnTo>
                      <a:pt x="133" y="85"/>
                    </a:lnTo>
                    <a:lnTo>
                      <a:pt x="135" y="85"/>
                    </a:lnTo>
                    <a:lnTo>
                      <a:pt x="138" y="85"/>
                    </a:lnTo>
                    <a:lnTo>
                      <a:pt x="140" y="85"/>
                    </a:lnTo>
                    <a:lnTo>
                      <a:pt x="143" y="85"/>
                    </a:lnTo>
                    <a:lnTo>
                      <a:pt x="145" y="85"/>
                    </a:lnTo>
                    <a:lnTo>
                      <a:pt x="147" y="88"/>
                    </a:lnTo>
                    <a:lnTo>
                      <a:pt x="150" y="88"/>
                    </a:lnTo>
                    <a:lnTo>
                      <a:pt x="150" y="90"/>
                    </a:lnTo>
                    <a:lnTo>
                      <a:pt x="150" y="88"/>
                    </a:lnTo>
                    <a:lnTo>
                      <a:pt x="152" y="88"/>
                    </a:lnTo>
                    <a:lnTo>
                      <a:pt x="154" y="88"/>
                    </a:lnTo>
                    <a:lnTo>
                      <a:pt x="157" y="88"/>
                    </a:lnTo>
                    <a:lnTo>
                      <a:pt x="157" y="85"/>
                    </a:lnTo>
                    <a:lnTo>
                      <a:pt x="159" y="85"/>
                    </a:lnTo>
                    <a:lnTo>
                      <a:pt x="162" y="83"/>
                    </a:lnTo>
                    <a:lnTo>
                      <a:pt x="164" y="83"/>
                    </a:lnTo>
                    <a:lnTo>
                      <a:pt x="164" y="81"/>
                    </a:lnTo>
                    <a:lnTo>
                      <a:pt x="166" y="81"/>
                    </a:lnTo>
                    <a:lnTo>
                      <a:pt x="169" y="81"/>
                    </a:lnTo>
                    <a:lnTo>
                      <a:pt x="171" y="81"/>
                    </a:lnTo>
                    <a:lnTo>
                      <a:pt x="173" y="81"/>
                    </a:lnTo>
                    <a:lnTo>
                      <a:pt x="173" y="78"/>
                    </a:lnTo>
                    <a:lnTo>
                      <a:pt x="176" y="78"/>
                    </a:lnTo>
                    <a:lnTo>
                      <a:pt x="176" y="81"/>
                    </a:lnTo>
                    <a:lnTo>
                      <a:pt x="178" y="81"/>
                    </a:lnTo>
                    <a:lnTo>
                      <a:pt x="181" y="81"/>
                    </a:lnTo>
                    <a:lnTo>
                      <a:pt x="181" y="78"/>
                    </a:lnTo>
                    <a:lnTo>
                      <a:pt x="181" y="76"/>
                    </a:lnTo>
                    <a:lnTo>
                      <a:pt x="183" y="76"/>
                    </a:lnTo>
                    <a:lnTo>
                      <a:pt x="183" y="78"/>
                    </a:lnTo>
                    <a:lnTo>
                      <a:pt x="185" y="78"/>
                    </a:lnTo>
                    <a:lnTo>
                      <a:pt x="185" y="81"/>
                    </a:lnTo>
                    <a:lnTo>
                      <a:pt x="185" y="83"/>
                    </a:lnTo>
                    <a:lnTo>
                      <a:pt x="185" y="81"/>
                    </a:lnTo>
                    <a:lnTo>
                      <a:pt x="185" y="78"/>
                    </a:lnTo>
                    <a:lnTo>
                      <a:pt x="183" y="78"/>
                    </a:lnTo>
                    <a:lnTo>
                      <a:pt x="183" y="76"/>
                    </a:lnTo>
                    <a:lnTo>
                      <a:pt x="181" y="76"/>
                    </a:lnTo>
                    <a:lnTo>
                      <a:pt x="181" y="78"/>
                    </a:lnTo>
                    <a:lnTo>
                      <a:pt x="181" y="81"/>
                    </a:lnTo>
                    <a:lnTo>
                      <a:pt x="178" y="81"/>
                    </a:lnTo>
                    <a:lnTo>
                      <a:pt x="176" y="81"/>
                    </a:lnTo>
                    <a:lnTo>
                      <a:pt x="176" y="78"/>
                    </a:lnTo>
                    <a:lnTo>
                      <a:pt x="173" y="78"/>
                    </a:lnTo>
                    <a:lnTo>
                      <a:pt x="173" y="81"/>
                    </a:lnTo>
                    <a:lnTo>
                      <a:pt x="171" y="81"/>
                    </a:lnTo>
                    <a:lnTo>
                      <a:pt x="169" y="81"/>
                    </a:lnTo>
                    <a:lnTo>
                      <a:pt x="166" y="81"/>
                    </a:lnTo>
                    <a:lnTo>
                      <a:pt x="164" y="81"/>
                    </a:lnTo>
                    <a:lnTo>
                      <a:pt x="162" y="81"/>
                    </a:lnTo>
                    <a:lnTo>
                      <a:pt x="162" y="78"/>
                    </a:lnTo>
                    <a:lnTo>
                      <a:pt x="162" y="81"/>
                    </a:lnTo>
                    <a:lnTo>
                      <a:pt x="164" y="81"/>
                    </a:lnTo>
                    <a:lnTo>
                      <a:pt x="164" y="78"/>
                    </a:lnTo>
                    <a:lnTo>
                      <a:pt x="162" y="78"/>
                    </a:lnTo>
                    <a:lnTo>
                      <a:pt x="159" y="78"/>
                    </a:lnTo>
                    <a:lnTo>
                      <a:pt x="159" y="76"/>
                    </a:lnTo>
                    <a:lnTo>
                      <a:pt x="162" y="73"/>
                    </a:lnTo>
                    <a:lnTo>
                      <a:pt x="162" y="71"/>
                    </a:lnTo>
                    <a:lnTo>
                      <a:pt x="164" y="71"/>
                    </a:lnTo>
                    <a:lnTo>
                      <a:pt x="162" y="71"/>
                    </a:lnTo>
                    <a:lnTo>
                      <a:pt x="164" y="71"/>
                    </a:lnTo>
                    <a:lnTo>
                      <a:pt x="162" y="69"/>
                    </a:lnTo>
                    <a:lnTo>
                      <a:pt x="162" y="71"/>
                    </a:lnTo>
                    <a:lnTo>
                      <a:pt x="162" y="69"/>
                    </a:lnTo>
                    <a:lnTo>
                      <a:pt x="164" y="71"/>
                    </a:lnTo>
                    <a:lnTo>
                      <a:pt x="164" y="69"/>
                    </a:lnTo>
                    <a:lnTo>
                      <a:pt x="164" y="66"/>
                    </a:lnTo>
                    <a:lnTo>
                      <a:pt x="166" y="66"/>
                    </a:lnTo>
                    <a:lnTo>
                      <a:pt x="169" y="66"/>
                    </a:lnTo>
                    <a:lnTo>
                      <a:pt x="171" y="64"/>
                    </a:lnTo>
                    <a:lnTo>
                      <a:pt x="173" y="64"/>
                    </a:lnTo>
                    <a:lnTo>
                      <a:pt x="173" y="62"/>
                    </a:lnTo>
                    <a:lnTo>
                      <a:pt x="176" y="62"/>
                    </a:lnTo>
                    <a:lnTo>
                      <a:pt x="178" y="62"/>
                    </a:lnTo>
                    <a:lnTo>
                      <a:pt x="178" y="59"/>
                    </a:lnTo>
                    <a:lnTo>
                      <a:pt x="181" y="59"/>
                    </a:lnTo>
                    <a:lnTo>
                      <a:pt x="183" y="59"/>
                    </a:lnTo>
                    <a:lnTo>
                      <a:pt x="185" y="59"/>
                    </a:lnTo>
                    <a:lnTo>
                      <a:pt x="188" y="59"/>
                    </a:lnTo>
                    <a:lnTo>
                      <a:pt x="190" y="57"/>
                    </a:lnTo>
                    <a:lnTo>
                      <a:pt x="192" y="57"/>
                    </a:lnTo>
                    <a:lnTo>
                      <a:pt x="195" y="57"/>
                    </a:lnTo>
                    <a:lnTo>
                      <a:pt x="192" y="57"/>
                    </a:lnTo>
                    <a:lnTo>
                      <a:pt x="195" y="57"/>
                    </a:lnTo>
                    <a:lnTo>
                      <a:pt x="197" y="57"/>
                    </a:lnTo>
                    <a:lnTo>
                      <a:pt x="197" y="54"/>
                    </a:lnTo>
                    <a:lnTo>
                      <a:pt x="200" y="54"/>
                    </a:lnTo>
                    <a:lnTo>
                      <a:pt x="200" y="52"/>
                    </a:lnTo>
                    <a:lnTo>
                      <a:pt x="202" y="52"/>
                    </a:lnTo>
                    <a:lnTo>
                      <a:pt x="202" y="50"/>
                    </a:lnTo>
                    <a:lnTo>
                      <a:pt x="204" y="50"/>
                    </a:lnTo>
                    <a:lnTo>
                      <a:pt x="207" y="47"/>
                    </a:lnTo>
                    <a:lnTo>
                      <a:pt x="207" y="45"/>
                    </a:lnTo>
                    <a:lnTo>
                      <a:pt x="209" y="43"/>
                    </a:lnTo>
                    <a:lnTo>
                      <a:pt x="209" y="45"/>
                    </a:lnTo>
                    <a:lnTo>
                      <a:pt x="211" y="45"/>
                    </a:lnTo>
                    <a:lnTo>
                      <a:pt x="214" y="45"/>
                    </a:lnTo>
                    <a:lnTo>
                      <a:pt x="211" y="45"/>
                    </a:lnTo>
                    <a:lnTo>
                      <a:pt x="211" y="43"/>
                    </a:lnTo>
                    <a:lnTo>
                      <a:pt x="211" y="45"/>
                    </a:lnTo>
                    <a:lnTo>
                      <a:pt x="211" y="43"/>
                    </a:lnTo>
                    <a:lnTo>
                      <a:pt x="209" y="43"/>
                    </a:lnTo>
                    <a:lnTo>
                      <a:pt x="209" y="40"/>
                    </a:lnTo>
                    <a:lnTo>
                      <a:pt x="211" y="40"/>
                    </a:lnTo>
                    <a:lnTo>
                      <a:pt x="209" y="40"/>
                    </a:lnTo>
                    <a:lnTo>
                      <a:pt x="209" y="38"/>
                    </a:lnTo>
                    <a:lnTo>
                      <a:pt x="209" y="35"/>
                    </a:lnTo>
                    <a:lnTo>
                      <a:pt x="211" y="35"/>
                    </a:lnTo>
                    <a:lnTo>
                      <a:pt x="209" y="35"/>
                    </a:lnTo>
                    <a:lnTo>
                      <a:pt x="209" y="33"/>
                    </a:lnTo>
                    <a:lnTo>
                      <a:pt x="209" y="31"/>
                    </a:lnTo>
                    <a:lnTo>
                      <a:pt x="209" y="28"/>
                    </a:lnTo>
                    <a:lnTo>
                      <a:pt x="211" y="28"/>
                    </a:lnTo>
                    <a:lnTo>
                      <a:pt x="211" y="26"/>
                    </a:lnTo>
                    <a:lnTo>
                      <a:pt x="209" y="26"/>
                    </a:lnTo>
                    <a:lnTo>
                      <a:pt x="209" y="24"/>
                    </a:lnTo>
                    <a:lnTo>
                      <a:pt x="209" y="21"/>
                    </a:lnTo>
                    <a:lnTo>
                      <a:pt x="209" y="19"/>
                    </a:lnTo>
                    <a:lnTo>
                      <a:pt x="211" y="19"/>
                    </a:lnTo>
                    <a:lnTo>
                      <a:pt x="211" y="16"/>
                    </a:lnTo>
                    <a:lnTo>
                      <a:pt x="211" y="14"/>
                    </a:lnTo>
                    <a:lnTo>
                      <a:pt x="209" y="14"/>
                    </a:lnTo>
                    <a:lnTo>
                      <a:pt x="211" y="14"/>
                    </a:lnTo>
                    <a:lnTo>
                      <a:pt x="209" y="14"/>
                    </a:lnTo>
                    <a:lnTo>
                      <a:pt x="209" y="12"/>
                    </a:lnTo>
                    <a:lnTo>
                      <a:pt x="211" y="12"/>
                    </a:lnTo>
                    <a:lnTo>
                      <a:pt x="214" y="9"/>
                    </a:lnTo>
                    <a:lnTo>
                      <a:pt x="214" y="7"/>
                    </a:lnTo>
                    <a:lnTo>
                      <a:pt x="216" y="7"/>
                    </a:lnTo>
                    <a:lnTo>
                      <a:pt x="219" y="7"/>
                    </a:lnTo>
                    <a:lnTo>
                      <a:pt x="221" y="7"/>
                    </a:lnTo>
                    <a:lnTo>
                      <a:pt x="221" y="5"/>
                    </a:lnTo>
                    <a:lnTo>
                      <a:pt x="223" y="5"/>
                    </a:lnTo>
                    <a:lnTo>
                      <a:pt x="226" y="5"/>
                    </a:lnTo>
                    <a:lnTo>
                      <a:pt x="228" y="5"/>
                    </a:lnTo>
                    <a:lnTo>
                      <a:pt x="226" y="5"/>
                    </a:lnTo>
                    <a:lnTo>
                      <a:pt x="228" y="5"/>
                    </a:lnTo>
                    <a:lnTo>
                      <a:pt x="228" y="2"/>
                    </a:lnTo>
                    <a:lnTo>
                      <a:pt x="228" y="5"/>
                    </a:lnTo>
                    <a:lnTo>
                      <a:pt x="230" y="5"/>
                    </a:lnTo>
                    <a:lnTo>
                      <a:pt x="228" y="5"/>
                    </a:lnTo>
                    <a:lnTo>
                      <a:pt x="230" y="5"/>
                    </a:lnTo>
                    <a:lnTo>
                      <a:pt x="230" y="2"/>
                    </a:lnTo>
                    <a:lnTo>
                      <a:pt x="228" y="2"/>
                    </a:lnTo>
                    <a:lnTo>
                      <a:pt x="230" y="2"/>
                    </a:lnTo>
                    <a:lnTo>
                      <a:pt x="230" y="5"/>
                    </a:lnTo>
                    <a:lnTo>
                      <a:pt x="233" y="2"/>
                    </a:lnTo>
                    <a:lnTo>
                      <a:pt x="233" y="5"/>
                    </a:lnTo>
                    <a:lnTo>
                      <a:pt x="233" y="2"/>
                    </a:lnTo>
                    <a:lnTo>
                      <a:pt x="235" y="2"/>
                    </a:lnTo>
                    <a:lnTo>
                      <a:pt x="238" y="2"/>
                    </a:lnTo>
                    <a:lnTo>
                      <a:pt x="240" y="2"/>
                    </a:lnTo>
                    <a:lnTo>
                      <a:pt x="242" y="0"/>
                    </a:lnTo>
                    <a:lnTo>
                      <a:pt x="242" y="2"/>
                    </a:lnTo>
                    <a:lnTo>
                      <a:pt x="242" y="5"/>
                    </a:lnTo>
                    <a:lnTo>
                      <a:pt x="245" y="5"/>
                    </a:lnTo>
                    <a:lnTo>
                      <a:pt x="245" y="7"/>
                    </a:lnTo>
                    <a:lnTo>
                      <a:pt x="242" y="9"/>
                    </a:lnTo>
                    <a:lnTo>
                      <a:pt x="245" y="9"/>
                    </a:lnTo>
                    <a:lnTo>
                      <a:pt x="245" y="12"/>
                    </a:lnTo>
                    <a:lnTo>
                      <a:pt x="245" y="14"/>
                    </a:lnTo>
                    <a:lnTo>
                      <a:pt x="247" y="14"/>
                    </a:lnTo>
                    <a:lnTo>
                      <a:pt x="247" y="16"/>
                    </a:lnTo>
                    <a:lnTo>
                      <a:pt x="249" y="16"/>
                    </a:lnTo>
                    <a:lnTo>
                      <a:pt x="249" y="19"/>
                    </a:lnTo>
                    <a:lnTo>
                      <a:pt x="252" y="19"/>
                    </a:lnTo>
                    <a:lnTo>
                      <a:pt x="254" y="19"/>
                    </a:lnTo>
                    <a:lnTo>
                      <a:pt x="254" y="16"/>
                    </a:lnTo>
                    <a:lnTo>
                      <a:pt x="256" y="16"/>
                    </a:lnTo>
                    <a:lnTo>
                      <a:pt x="259" y="16"/>
                    </a:lnTo>
                    <a:lnTo>
                      <a:pt x="261" y="16"/>
                    </a:lnTo>
                    <a:lnTo>
                      <a:pt x="261" y="14"/>
                    </a:lnTo>
                    <a:lnTo>
                      <a:pt x="261" y="16"/>
                    </a:lnTo>
                    <a:lnTo>
                      <a:pt x="264" y="16"/>
                    </a:lnTo>
                    <a:lnTo>
                      <a:pt x="264" y="19"/>
                    </a:lnTo>
                    <a:lnTo>
                      <a:pt x="266" y="19"/>
                    </a:lnTo>
                    <a:lnTo>
                      <a:pt x="266" y="21"/>
                    </a:lnTo>
                    <a:lnTo>
                      <a:pt x="264" y="21"/>
                    </a:lnTo>
                    <a:lnTo>
                      <a:pt x="266" y="21"/>
                    </a:lnTo>
                    <a:lnTo>
                      <a:pt x="266" y="24"/>
                    </a:lnTo>
                    <a:lnTo>
                      <a:pt x="266" y="26"/>
                    </a:lnTo>
                    <a:lnTo>
                      <a:pt x="266" y="28"/>
                    </a:lnTo>
                    <a:lnTo>
                      <a:pt x="268" y="28"/>
                    </a:lnTo>
                    <a:lnTo>
                      <a:pt x="271" y="31"/>
                    </a:lnTo>
                    <a:lnTo>
                      <a:pt x="271" y="28"/>
                    </a:lnTo>
                    <a:lnTo>
                      <a:pt x="273" y="28"/>
                    </a:lnTo>
                    <a:lnTo>
                      <a:pt x="273" y="31"/>
                    </a:lnTo>
                    <a:lnTo>
                      <a:pt x="275" y="31"/>
                    </a:lnTo>
                    <a:lnTo>
                      <a:pt x="275" y="28"/>
                    </a:lnTo>
                    <a:lnTo>
                      <a:pt x="275" y="31"/>
                    </a:lnTo>
                    <a:lnTo>
                      <a:pt x="278" y="31"/>
                    </a:lnTo>
                    <a:lnTo>
                      <a:pt x="278" y="33"/>
                    </a:lnTo>
                    <a:lnTo>
                      <a:pt x="278" y="35"/>
                    </a:lnTo>
                    <a:lnTo>
                      <a:pt x="278" y="38"/>
                    </a:lnTo>
                    <a:lnTo>
                      <a:pt x="280" y="38"/>
                    </a:lnTo>
                    <a:lnTo>
                      <a:pt x="283" y="38"/>
                    </a:lnTo>
                    <a:lnTo>
                      <a:pt x="283" y="35"/>
                    </a:lnTo>
                    <a:lnTo>
                      <a:pt x="283" y="38"/>
                    </a:lnTo>
                    <a:lnTo>
                      <a:pt x="285" y="38"/>
                    </a:lnTo>
                    <a:lnTo>
                      <a:pt x="285" y="35"/>
                    </a:lnTo>
                    <a:lnTo>
                      <a:pt x="285" y="38"/>
                    </a:lnTo>
                    <a:lnTo>
                      <a:pt x="287" y="38"/>
                    </a:lnTo>
                    <a:lnTo>
                      <a:pt x="290" y="38"/>
                    </a:lnTo>
                    <a:lnTo>
                      <a:pt x="290" y="35"/>
                    </a:lnTo>
                    <a:lnTo>
                      <a:pt x="290" y="38"/>
                    </a:lnTo>
                    <a:lnTo>
                      <a:pt x="292" y="38"/>
                    </a:lnTo>
                    <a:lnTo>
                      <a:pt x="294" y="38"/>
                    </a:lnTo>
                    <a:lnTo>
                      <a:pt x="294" y="40"/>
                    </a:lnTo>
                    <a:lnTo>
                      <a:pt x="297" y="40"/>
                    </a:lnTo>
                    <a:lnTo>
                      <a:pt x="297" y="43"/>
                    </a:lnTo>
                    <a:lnTo>
                      <a:pt x="294" y="43"/>
                    </a:lnTo>
                    <a:lnTo>
                      <a:pt x="294" y="45"/>
                    </a:lnTo>
                    <a:lnTo>
                      <a:pt x="294" y="47"/>
                    </a:lnTo>
                    <a:lnTo>
                      <a:pt x="297" y="47"/>
                    </a:lnTo>
                    <a:lnTo>
                      <a:pt x="297" y="50"/>
                    </a:lnTo>
                    <a:lnTo>
                      <a:pt x="297" y="52"/>
                    </a:lnTo>
                    <a:lnTo>
                      <a:pt x="294" y="52"/>
                    </a:lnTo>
                    <a:lnTo>
                      <a:pt x="294" y="54"/>
                    </a:lnTo>
                    <a:lnTo>
                      <a:pt x="297" y="54"/>
                    </a:lnTo>
                    <a:lnTo>
                      <a:pt x="297" y="57"/>
                    </a:lnTo>
                    <a:lnTo>
                      <a:pt x="299" y="57"/>
                    </a:lnTo>
                    <a:lnTo>
                      <a:pt x="299" y="54"/>
                    </a:lnTo>
                    <a:lnTo>
                      <a:pt x="302" y="54"/>
                    </a:lnTo>
                    <a:lnTo>
                      <a:pt x="302" y="57"/>
                    </a:lnTo>
                    <a:lnTo>
                      <a:pt x="304" y="57"/>
                    </a:lnTo>
                    <a:lnTo>
                      <a:pt x="306" y="57"/>
                    </a:lnTo>
                    <a:lnTo>
                      <a:pt x="309" y="54"/>
                    </a:lnTo>
                    <a:lnTo>
                      <a:pt x="311" y="54"/>
                    </a:lnTo>
                    <a:lnTo>
                      <a:pt x="313" y="54"/>
                    </a:lnTo>
                    <a:lnTo>
                      <a:pt x="313" y="52"/>
                    </a:lnTo>
                    <a:lnTo>
                      <a:pt x="313" y="50"/>
                    </a:lnTo>
                    <a:lnTo>
                      <a:pt x="313" y="47"/>
                    </a:lnTo>
                    <a:lnTo>
                      <a:pt x="316" y="47"/>
                    </a:lnTo>
                    <a:lnTo>
                      <a:pt x="316" y="45"/>
                    </a:lnTo>
                    <a:lnTo>
                      <a:pt x="318" y="45"/>
                    </a:lnTo>
                    <a:lnTo>
                      <a:pt x="318" y="47"/>
                    </a:lnTo>
                    <a:lnTo>
                      <a:pt x="318" y="50"/>
                    </a:lnTo>
                    <a:lnTo>
                      <a:pt x="316" y="50"/>
                    </a:lnTo>
                    <a:lnTo>
                      <a:pt x="318" y="52"/>
                    </a:lnTo>
                    <a:lnTo>
                      <a:pt x="316" y="54"/>
                    </a:lnTo>
                    <a:lnTo>
                      <a:pt x="316" y="57"/>
                    </a:lnTo>
                    <a:lnTo>
                      <a:pt x="318" y="57"/>
                    </a:lnTo>
                    <a:lnTo>
                      <a:pt x="318" y="59"/>
                    </a:lnTo>
                    <a:lnTo>
                      <a:pt x="318" y="62"/>
                    </a:lnTo>
                    <a:lnTo>
                      <a:pt x="318" y="64"/>
                    </a:lnTo>
                    <a:lnTo>
                      <a:pt x="321" y="64"/>
                    </a:lnTo>
                    <a:lnTo>
                      <a:pt x="323" y="64"/>
                    </a:lnTo>
                    <a:lnTo>
                      <a:pt x="325" y="64"/>
                    </a:lnTo>
                    <a:lnTo>
                      <a:pt x="325" y="66"/>
                    </a:lnTo>
                    <a:lnTo>
                      <a:pt x="325" y="64"/>
                    </a:lnTo>
                    <a:lnTo>
                      <a:pt x="325" y="66"/>
                    </a:lnTo>
                    <a:lnTo>
                      <a:pt x="328" y="66"/>
                    </a:lnTo>
                    <a:lnTo>
                      <a:pt x="328" y="69"/>
                    </a:lnTo>
                    <a:lnTo>
                      <a:pt x="328" y="66"/>
                    </a:lnTo>
                    <a:lnTo>
                      <a:pt x="328" y="69"/>
                    </a:lnTo>
                    <a:lnTo>
                      <a:pt x="330" y="69"/>
                    </a:lnTo>
                    <a:lnTo>
                      <a:pt x="332" y="69"/>
                    </a:lnTo>
                    <a:lnTo>
                      <a:pt x="335" y="71"/>
                    </a:lnTo>
                    <a:lnTo>
                      <a:pt x="332" y="71"/>
                    </a:lnTo>
                    <a:lnTo>
                      <a:pt x="332" y="73"/>
                    </a:lnTo>
                    <a:lnTo>
                      <a:pt x="332" y="71"/>
                    </a:lnTo>
                    <a:lnTo>
                      <a:pt x="335" y="71"/>
                    </a:lnTo>
                    <a:lnTo>
                      <a:pt x="337" y="73"/>
                    </a:lnTo>
                    <a:lnTo>
                      <a:pt x="337" y="76"/>
                    </a:lnTo>
                    <a:lnTo>
                      <a:pt x="337" y="78"/>
                    </a:lnTo>
                    <a:lnTo>
                      <a:pt x="340" y="78"/>
                    </a:lnTo>
                    <a:lnTo>
                      <a:pt x="342" y="76"/>
                    </a:lnTo>
                    <a:lnTo>
                      <a:pt x="342" y="78"/>
                    </a:lnTo>
                    <a:lnTo>
                      <a:pt x="344" y="78"/>
                    </a:lnTo>
                    <a:lnTo>
                      <a:pt x="344" y="76"/>
                    </a:lnTo>
                    <a:lnTo>
                      <a:pt x="347" y="76"/>
                    </a:lnTo>
                    <a:lnTo>
                      <a:pt x="349" y="76"/>
                    </a:lnTo>
                    <a:lnTo>
                      <a:pt x="351" y="76"/>
                    </a:lnTo>
                    <a:lnTo>
                      <a:pt x="351" y="78"/>
                    </a:lnTo>
                    <a:lnTo>
                      <a:pt x="354" y="78"/>
                    </a:lnTo>
                    <a:lnTo>
                      <a:pt x="354" y="81"/>
                    </a:lnTo>
                    <a:lnTo>
                      <a:pt x="356" y="81"/>
                    </a:lnTo>
                    <a:lnTo>
                      <a:pt x="359" y="81"/>
                    </a:lnTo>
                    <a:lnTo>
                      <a:pt x="359" y="78"/>
                    </a:lnTo>
                    <a:lnTo>
                      <a:pt x="361" y="78"/>
                    </a:lnTo>
                    <a:lnTo>
                      <a:pt x="363" y="78"/>
                    </a:lnTo>
                    <a:lnTo>
                      <a:pt x="366" y="78"/>
                    </a:lnTo>
                    <a:lnTo>
                      <a:pt x="366" y="81"/>
                    </a:lnTo>
                    <a:lnTo>
                      <a:pt x="368" y="81"/>
                    </a:lnTo>
                    <a:lnTo>
                      <a:pt x="370" y="81"/>
                    </a:lnTo>
                    <a:lnTo>
                      <a:pt x="370" y="78"/>
                    </a:lnTo>
                    <a:lnTo>
                      <a:pt x="370" y="81"/>
                    </a:lnTo>
                    <a:lnTo>
                      <a:pt x="373" y="81"/>
                    </a:lnTo>
                    <a:lnTo>
                      <a:pt x="373" y="83"/>
                    </a:lnTo>
                    <a:lnTo>
                      <a:pt x="375" y="83"/>
                    </a:lnTo>
                    <a:lnTo>
                      <a:pt x="375" y="85"/>
                    </a:lnTo>
                    <a:lnTo>
                      <a:pt x="373" y="85"/>
                    </a:lnTo>
                    <a:lnTo>
                      <a:pt x="375" y="85"/>
                    </a:lnTo>
                    <a:lnTo>
                      <a:pt x="375" y="88"/>
                    </a:lnTo>
                    <a:lnTo>
                      <a:pt x="377" y="88"/>
                    </a:lnTo>
                    <a:lnTo>
                      <a:pt x="377" y="90"/>
                    </a:lnTo>
                    <a:lnTo>
                      <a:pt x="377" y="93"/>
                    </a:lnTo>
                    <a:lnTo>
                      <a:pt x="380" y="93"/>
                    </a:lnTo>
                    <a:lnTo>
                      <a:pt x="380" y="95"/>
                    </a:lnTo>
                    <a:lnTo>
                      <a:pt x="382" y="95"/>
                    </a:lnTo>
                    <a:lnTo>
                      <a:pt x="385" y="95"/>
                    </a:lnTo>
                    <a:lnTo>
                      <a:pt x="385" y="93"/>
                    </a:lnTo>
                    <a:lnTo>
                      <a:pt x="382" y="93"/>
                    </a:lnTo>
                    <a:lnTo>
                      <a:pt x="385" y="93"/>
                    </a:lnTo>
                    <a:lnTo>
                      <a:pt x="387" y="93"/>
                    </a:lnTo>
                    <a:lnTo>
                      <a:pt x="387" y="90"/>
                    </a:lnTo>
                    <a:lnTo>
                      <a:pt x="389" y="90"/>
                    </a:lnTo>
                    <a:lnTo>
                      <a:pt x="389" y="93"/>
                    </a:lnTo>
                    <a:lnTo>
                      <a:pt x="389" y="95"/>
                    </a:lnTo>
                    <a:lnTo>
                      <a:pt x="389" y="97"/>
                    </a:lnTo>
                    <a:lnTo>
                      <a:pt x="392" y="97"/>
                    </a:lnTo>
                    <a:lnTo>
                      <a:pt x="392" y="95"/>
                    </a:lnTo>
                    <a:lnTo>
                      <a:pt x="394" y="95"/>
                    </a:lnTo>
                    <a:lnTo>
                      <a:pt x="394" y="97"/>
                    </a:lnTo>
                    <a:lnTo>
                      <a:pt x="396" y="95"/>
                    </a:lnTo>
                    <a:lnTo>
                      <a:pt x="399" y="97"/>
                    </a:lnTo>
                    <a:lnTo>
                      <a:pt x="399" y="95"/>
                    </a:lnTo>
                    <a:lnTo>
                      <a:pt x="401" y="95"/>
                    </a:lnTo>
                    <a:lnTo>
                      <a:pt x="401" y="93"/>
                    </a:lnTo>
                    <a:lnTo>
                      <a:pt x="404" y="93"/>
                    </a:lnTo>
                    <a:lnTo>
                      <a:pt x="404" y="95"/>
                    </a:lnTo>
                    <a:lnTo>
                      <a:pt x="406" y="95"/>
                    </a:lnTo>
                    <a:lnTo>
                      <a:pt x="406" y="97"/>
                    </a:lnTo>
                    <a:lnTo>
                      <a:pt x="408" y="97"/>
                    </a:lnTo>
                    <a:lnTo>
                      <a:pt x="411" y="100"/>
                    </a:lnTo>
                    <a:lnTo>
                      <a:pt x="413" y="100"/>
                    </a:lnTo>
                    <a:lnTo>
                      <a:pt x="415" y="100"/>
                    </a:lnTo>
                    <a:lnTo>
                      <a:pt x="418" y="100"/>
                    </a:lnTo>
                    <a:lnTo>
                      <a:pt x="420" y="100"/>
                    </a:lnTo>
                    <a:lnTo>
                      <a:pt x="420" y="102"/>
                    </a:lnTo>
                    <a:lnTo>
                      <a:pt x="423" y="100"/>
                    </a:lnTo>
                    <a:lnTo>
                      <a:pt x="423" y="102"/>
                    </a:lnTo>
                    <a:lnTo>
                      <a:pt x="425" y="102"/>
                    </a:lnTo>
                    <a:lnTo>
                      <a:pt x="427" y="102"/>
                    </a:lnTo>
                    <a:lnTo>
                      <a:pt x="427" y="104"/>
                    </a:lnTo>
                    <a:lnTo>
                      <a:pt x="430" y="104"/>
                    </a:lnTo>
                    <a:lnTo>
                      <a:pt x="427" y="104"/>
                    </a:lnTo>
                    <a:lnTo>
                      <a:pt x="427" y="107"/>
                    </a:lnTo>
                    <a:lnTo>
                      <a:pt x="425" y="109"/>
                    </a:lnTo>
                    <a:lnTo>
                      <a:pt x="425" y="112"/>
                    </a:lnTo>
                    <a:lnTo>
                      <a:pt x="423" y="112"/>
                    </a:lnTo>
                    <a:lnTo>
                      <a:pt x="423" y="114"/>
                    </a:lnTo>
                    <a:lnTo>
                      <a:pt x="420" y="114"/>
                    </a:lnTo>
                    <a:lnTo>
                      <a:pt x="420" y="116"/>
                    </a:lnTo>
                    <a:lnTo>
                      <a:pt x="418" y="116"/>
                    </a:lnTo>
                    <a:lnTo>
                      <a:pt x="418" y="119"/>
                    </a:lnTo>
                    <a:lnTo>
                      <a:pt x="415" y="119"/>
                    </a:lnTo>
                    <a:lnTo>
                      <a:pt x="415" y="121"/>
                    </a:lnTo>
                    <a:lnTo>
                      <a:pt x="415" y="123"/>
                    </a:lnTo>
                    <a:lnTo>
                      <a:pt x="415" y="126"/>
                    </a:lnTo>
                    <a:lnTo>
                      <a:pt x="413" y="126"/>
                    </a:lnTo>
                    <a:lnTo>
                      <a:pt x="413" y="128"/>
                    </a:lnTo>
                    <a:lnTo>
                      <a:pt x="413" y="131"/>
                    </a:lnTo>
                    <a:lnTo>
                      <a:pt x="413" y="133"/>
                    </a:lnTo>
                    <a:lnTo>
                      <a:pt x="413" y="135"/>
                    </a:lnTo>
                    <a:lnTo>
                      <a:pt x="411" y="135"/>
                    </a:lnTo>
                    <a:lnTo>
                      <a:pt x="411" y="138"/>
                    </a:lnTo>
                    <a:lnTo>
                      <a:pt x="411" y="140"/>
                    </a:lnTo>
                    <a:lnTo>
                      <a:pt x="408" y="140"/>
                    </a:lnTo>
                    <a:lnTo>
                      <a:pt x="408" y="142"/>
                    </a:lnTo>
                    <a:lnTo>
                      <a:pt x="408" y="145"/>
                    </a:lnTo>
                    <a:lnTo>
                      <a:pt x="408" y="147"/>
                    </a:lnTo>
                    <a:lnTo>
                      <a:pt x="408" y="150"/>
                    </a:lnTo>
                    <a:lnTo>
                      <a:pt x="408" y="152"/>
                    </a:lnTo>
                    <a:lnTo>
                      <a:pt x="408" y="154"/>
                    </a:lnTo>
                    <a:lnTo>
                      <a:pt x="408" y="157"/>
                    </a:lnTo>
                    <a:lnTo>
                      <a:pt x="406" y="157"/>
                    </a:lnTo>
                    <a:lnTo>
                      <a:pt x="408" y="157"/>
                    </a:lnTo>
                    <a:lnTo>
                      <a:pt x="406" y="159"/>
                    </a:lnTo>
                    <a:lnTo>
                      <a:pt x="406" y="161"/>
                    </a:lnTo>
                    <a:lnTo>
                      <a:pt x="406" y="164"/>
                    </a:lnTo>
                    <a:lnTo>
                      <a:pt x="406" y="166"/>
                    </a:lnTo>
                    <a:lnTo>
                      <a:pt x="408" y="169"/>
                    </a:lnTo>
                    <a:lnTo>
                      <a:pt x="408" y="171"/>
                    </a:lnTo>
                    <a:lnTo>
                      <a:pt x="406" y="171"/>
                    </a:lnTo>
                    <a:lnTo>
                      <a:pt x="406" y="173"/>
                    </a:lnTo>
                    <a:lnTo>
                      <a:pt x="406" y="176"/>
                    </a:lnTo>
                    <a:lnTo>
                      <a:pt x="404" y="176"/>
                    </a:lnTo>
                    <a:lnTo>
                      <a:pt x="404" y="173"/>
                    </a:lnTo>
                    <a:lnTo>
                      <a:pt x="404" y="176"/>
                    </a:lnTo>
                    <a:lnTo>
                      <a:pt x="401" y="176"/>
                    </a:lnTo>
                    <a:lnTo>
                      <a:pt x="401" y="178"/>
                    </a:lnTo>
                    <a:lnTo>
                      <a:pt x="399" y="176"/>
                    </a:lnTo>
                    <a:lnTo>
                      <a:pt x="399" y="178"/>
                    </a:lnTo>
                    <a:lnTo>
                      <a:pt x="396" y="178"/>
                    </a:lnTo>
                    <a:lnTo>
                      <a:pt x="396" y="176"/>
                    </a:lnTo>
                    <a:lnTo>
                      <a:pt x="396" y="178"/>
                    </a:lnTo>
                    <a:lnTo>
                      <a:pt x="394" y="176"/>
                    </a:lnTo>
                    <a:lnTo>
                      <a:pt x="396" y="173"/>
                    </a:lnTo>
                    <a:lnTo>
                      <a:pt x="394" y="173"/>
                    </a:lnTo>
                    <a:lnTo>
                      <a:pt x="392" y="173"/>
                    </a:lnTo>
                    <a:lnTo>
                      <a:pt x="389" y="173"/>
                    </a:lnTo>
                    <a:lnTo>
                      <a:pt x="389" y="176"/>
                    </a:lnTo>
                    <a:lnTo>
                      <a:pt x="387" y="176"/>
                    </a:lnTo>
                    <a:lnTo>
                      <a:pt x="387" y="178"/>
                    </a:lnTo>
                    <a:lnTo>
                      <a:pt x="385" y="178"/>
                    </a:lnTo>
                    <a:lnTo>
                      <a:pt x="385" y="180"/>
                    </a:lnTo>
                    <a:lnTo>
                      <a:pt x="387" y="180"/>
                    </a:lnTo>
                    <a:lnTo>
                      <a:pt x="389" y="180"/>
                    </a:lnTo>
                    <a:lnTo>
                      <a:pt x="392" y="180"/>
                    </a:lnTo>
                    <a:lnTo>
                      <a:pt x="389" y="180"/>
                    </a:lnTo>
                    <a:lnTo>
                      <a:pt x="389" y="183"/>
                    </a:lnTo>
                    <a:lnTo>
                      <a:pt x="387" y="183"/>
                    </a:lnTo>
                    <a:lnTo>
                      <a:pt x="387" y="185"/>
                    </a:lnTo>
                    <a:lnTo>
                      <a:pt x="387" y="188"/>
                    </a:lnTo>
                    <a:lnTo>
                      <a:pt x="385" y="188"/>
                    </a:lnTo>
                    <a:lnTo>
                      <a:pt x="385" y="190"/>
                    </a:lnTo>
                    <a:lnTo>
                      <a:pt x="382" y="190"/>
                    </a:lnTo>
                    <a:lnTo>
                      <a:pt x="382" y="192"/>
                    </a:lnTo>
                    <a:lnTo>
                      <a:pt x="380" y="192"/>
                    </a:lnTo>
                    <a:lnTo>
                      <a:pt x="380" y="195"/>
                    </a:lnTo>
                    <a:lnTo>
                      <a:pt x="377" y="195"/>
                    </a:lnTo>
                    <a:lnTo>
                      <a:pt x="380" y="195"/>
                    </a:lnTo>
                    <a:lnTo>
                      <a:pt x="377" y="197"/>
                    </a:lnTo>
                    <a:lnTo>
                      <a:pt x="375" y="197"/>
                    </a:lnTo>
                    <a:lnTo>
                      <a:pt x="375" y="199"/>
                    </a:lnTo>
                    <a:lnTo>
                      <a:pt x="373" y="199"/>
                    </a:lnTo>
                    <a:lnTo>
                      <a:pt x="370" y="199"/>
                    </a:lnTo>
                    <a:lnTo>
                      <a:pt x="370" y="202"/>
                    </a:lnTo>
                    <a:lnTo>
                      <a:pt x="370" y="204"/>
                    </a:lnTo>
                    <a:lnTo>
                      <a:pt x="370" y="207"/>
                    </a:lnTo>
                    <a:lnTo>
                      <a:pt x="370" y="209"/>
                    </a:lnTo>
                    <a:lnTo>
                      <a:pt x="368" y="209"/>
                    </a:lnTo>
                    <a:lnTo>
                      <a:pt x="368" y="211"/>
                    </a:lnTo>
                    <a:lnTo>
                      <a:pt x="366" y="211"/>
                    </a:lnTo>
                    <a:lnTo>
                      <a:pt x="366" y="214"/>
                    </a:lnTo>
                    <a:lnTo>
                      <a:pt x="363" y="214"/>
                    </a:lnTo>
                    <a:lnTo>
                      <a:pt x="363" y="216"/>
                    </a:lnTo>
                    <a:lnTo>
                      <a:pt x="361" y="216"/>
                    </a:lnTo>
                    <a:lnTo>
                      <a:pt x="359" y="218"/>
                    </a:lnTo>
                    <a:lnTo>
                      <a:pt x="361" y="218"/>
                    </a:lnTo>
                    <a:lnTo>
                      <a:pt x="361" y="221"/>
                    </a:lnTo>
                    <a:lnTo>
                      <a:pt x="359" y="221"/>
                    </a:lnTo>
                    <a:lnTo>
                      <a:pt x="359" y="223"/>
                    </a:lnTo>
                    <a:lnTo>
                      <a:pt x="359" y="226"/>
                    </a:lnTo>
                    <a:lnTo>
                      <a:pt x="361" y="226"/>
                    </a:lnTo>
                    <a:lnTo>
                      <a:pt x="361" y="228"/>
                    </a:lnTo>
                    <a:lnTo>
                      <a:pt x="361" y="230"/>
                    </a:lnTo>
                    <a:lnTo>
                      <a:pt x="359" y="233"/>
                    </a:lnTo>
                    <a:lnTo>
                      <a:pt x="361" y="233"/>
                    </a:lnTo>
                    <a:lnTo>
                      <a:pt x="359" y="233"/>
                    </a:lnTo>
                    <a:lnTo>
                      <a:pt x="356" y="235"/>
                    </a:lnTo>
                    <a:lnTo>
                      <a:pt x="356" y="233"/>
                    </a:lnTo>
                    <a:lnTo>
                      <a:pt x="356" y="235"/>
                    </a:lnTo>
                    <a:lnTo>
                      <a:pt x="354" y="235"/>
                    </a:lnTo>
                    <a:lnTo>
                      <a:pt x="356" y="235"/>
                    </a:lnTo>
                    <a:lnTo>
                      <a:pt x="356" y="237"/>
                    </a:lnTo>
                    <a:lnTo>
                      <a:pt x="354" y="237"/>
                    </a:lnTo>
                    <a:lnTo>
                      <a:pt x="354" y="240"/>
                    </a:lnTo>
                    <a:lnTo>
                      <a:pt x="354" y="237"/>
                    </a:lnTo>
                    <a:lnTo>
                      <a:pt x="356" y="237"/>
                    </a:lnTo>
                    <a:lnTo>
                      <a:pt x="359" y="237"/>
                    </a:lnTo>
                    <a:lnTo>
                      <a:pt x="361" y="237"/>
                    </a:lnTo>
                    <a:lnTo>
                      <a:pt x="361" y="235"/>
                    </a:lnTo>
                    <a:lnTo>
                      <a:pt x="363" y="235"/>
                    </a:lnTo>
                    <a:lnTo>
                      <a:pt x="366" y="235"/>
                    </a:lnTo>
                    <a:lnTo>
                      <a:pt x="366" y="233"/>
                    </a:lnTo>
                    <a:lnTo>
                      <a:pt x="363" y="233"/>
                    </a:lnTo>
                    <a:lnTo>
                      <a:pt x="363" y="230"/>
                    </a:lnTo>
                    <a:lnTo>
                      <a:pt x="363" y="228"/>
                    </a:lnTo>
                    <a:lnTo>
                      <a:pt x="366" y="226"/>
                    </a:lnTo>
                    <a:lnTo>
                      <a:pt x="368" y="226"/>
                    </a:lnTo>
                    <a:lnTo>
                      <a:pt x="370" y="226"/>
                    </a:lnTo>
                    <a:lnTo>
                      <a:pt x="373" y="223"/>
                    </a:lnTo>
                    <a:lnTo>
                      <a:pt x="377" y="223"/>
                    </a:lnTo>
                    <a:lnTo>
                      <a:pt x="382" y="226"/>
                    </a:lnTo>
                    <a:lnTo>
                      <a:pt x="382" y="228"/>
                    </a:lnTo>
                    <a:lnTo>
                      <a:pt x="382" y="230"/>
                    </a:lnTo>
                    <a:lnTo>
                      <a:pt x="385" y="230"/>
                    </a:lnTo>
                    <a:lnTo>
                      <a:pt x="385" y="233"/>
                    </a:lnTo>
                    <a:lnTo>
                      <a:pt x="382" y="233"/>
                    </a:lnTo>
                    <a:lnTo>
                      <a:pt x="382" y="235"/>
                    </a:lnTo>
                    <a:lnTo>
                      <a:pt x="382" y="237"/>
                    </a:lnTo>
                    <a:lnTo>
                      <a:pt x="385" y="240"/>
                    </a:lnTo>
                    <a:lnTo>
                      <a:pt x="385" y="242"/>
                    </a:lnTo>
                    <a:lnTo>
                      <a:pt x="387" y="242"/>
                    </a:lnTo>
                    <a:lnTo>
                      <a:pt x="387" y="245"/>
                    </a:lnTo>
                    <a:lnTo>
                      <a:pt x="389" y="245"/>
                    </a:lnTo>
                    <a:lnTo>
                      <a:pt x="389" y="247"/>
                    </a:lnTo>
                    <a:lnTo>
                      <a:pt x="389" y="249"/>
                    </a:lnTo>
                    <a:lnTo>
                      <a:pt x="389" y="252"/>
                    </a:lnTo>
                    <a:lnTo>
                      <a:pt x="387" y="252"/>
                    </a:lnTo>
                    <a:lnTo>
                      <a:pt x="385" y="252"/>
                    </a:lnTo>
                    <a:lnTo>
                      <a:pt x="382" y="252"/>
                    </a:lnTo>
                    <a:lnTo>
                      <a:pt x="382" y="254"/>
                    </a:lnTo>
                    <a:lnTo>
                      <a:pt x="382" y="256"/>
                    </a:lnTo>
                    <a:lnTo>
                      <a:pt x="382" y="259"/>
                    </a:lnTo>
                    <a:lnTo>
                      <a:pt x="385" y="259"/>
                    </a:lnTo>
                    <a:lnTo>
                      <a:pt x="385" y="261"/>
                    </a:lnTo>
                    <a:lnTo>
                      <a:pt x="387" y="261"/>
                    </a:lnTo>
                    <a:lnTo>
                      <a:pt x="389" y="261"/>
                    </a:lnTo>
                    <a:lnTo>
                      <a:pt x="389" y="264"/>
                    </a:lnTo>
                    <a:lnTo>
                      <a:pt x="387" y="264"/>
                    </a:lnTo>
                    <a:lnTo>
                      <a:pt x="389" y="266"/>
                    </a:lnTo>
                    <a:lnTo>
                      <a:pt x="389" y="268"/>
                    </a:lnTo>
                    <a:lnTo>
                      <a:pt x="392" y="268"/>
                    </a:lnTo>
                    <a:lnTo>
                      <a:pt x="389" y="268"/>
                    </a:lnTo>
                    <a:lnTo>
                      <a:pt x="389" y="271"/>
                    </a:lnTo>
                    <a:lnTo>
                      <a:pt x="392" y="271"/>
                    </a:lnTo>
                    <a:lnTo>
                      <a:pt x="394" y="271"/>
                    </a:lnTo>
                    <a:lnTo>
                      <a:pt x="394" y="273"/>
                    </a:lnTo>
                    <a:lnTo>
                      <a:pt x="394" y="275"/>
                    </a:lnTo>
                    <a:lnTo>
                      <a:pt x="392" y="275"/>
                    </a:lnTo>
                    <a:lnTo>
                      <a:pt x="392" y="278"/>
                    </a:lnTo>
                    <a:lnTo>
                      <a:pt x="394" y="278"/>
                    </a:lnTo>
                    <a:lnTo>
                      <a:pt x="394" y="280"/>
                    </a:lnTo>
                    <a:lnTo>
                      <a:pt x="392" y="280"/>
                    </a:lnTo>
                    <a:lnTo>
                      <a:pt x="392" y="283"/>
                    </a:lnTo>
                    <a:lnTo>
                      <a:pt x="389" y="280"/>
                    </a:lnTo>
                    <a:lnTo>
                      <a:pt x="389" y="283"/>
                    </a:lnTo>
                    <a:lnTo>
                      <a:pt x="387" y="283"/>
                    </a:lnTo>
                    <a:lnTo>
                      <a:pt x="385" y="285"/>
                    </a:lnTo>
                    <a:lnTo>
                      <a:pt x="382" y="285"/>
                    </a:lnTo>
                    <a:lnTo>
                      <a:pt x="380" y="285"/>
                    </a:lnTo>
                    <a:lnTo>
                      <a:pt x="377" y="285"/>
                    </a:lnTo>
                    <a:lnTo>
                      <a:pt x="377" y="287"/>
                    </a:lnTo>
                    <a:lnTo>
                      <a:pt x="377" y="290"/>
                    </a:lnTo>
                    <a:lnTo>
                      <a:pt x="380" y="290"/>
                    </a:lnTo>
                    <a:lnTo>
                      <a:pt x="380" y="292"/>
                    </a:lnTo>
                    <a:lnTo>
                      <a:pt x="380" y="294"/>
                    </a:lnTo>
                    <a:lnTo>
                      <a:pt x="380" y="297"/>
                    </a:lnTo>
                    <a:lnTo>
                      <a:pt x="382" y="297"/>
                    </a:lnTo>
                    <a:lnTo>
                      <a:pt x="382" y="299"/>
                    </a:lnTo>
                    <a:lnTo>
                      <a:pt x="385" y="299"/>
                    </a:lnTo>
                    <a:lnTo>
                      <a:pt x="387" y="299"/>
                    </a:lnTo>
                    <a:lnTo>
                      <a:pt x="389" y="299"/>
                    </a:lnTo>
                    <a:lnTo>
                      <a:pt x="389" y="302"/>
                    </a:lnTo>
                    <a:lnTo>
                      <a:pt x="389" y="304"/>
                    </a:lnTo>
                    <a:lnTo>
                      <a:pt x="392" y="304"/>
                    </a:lnTo>
                    <a:lnTo>
                      <a:pt x="392" y="306"/>
                    </a:lnTo>
                    <a:lnTo>
                      <a:pt x="389" y="306"/>
                    </a:lnTo>
                    <a:lnTo>
                      <a:pt x="387" y="306"/>
                    </a:lnTo>
                    <a:lnTo>
                      <a:pt x="387" y="309"/>
                    </a:lnTo>
                    <a:lnTo>
                      <a:pt x="387" y="311"/>
                    </a:lnTo>
                    <a:lnTo>
                      <a:pt x="385" y="311"/>
                    </a:lnTo>
                    <a:lnTo>
                      <a:pt x="387" y="311"/>
                    </a:lnTo>
                    <a:lnTo>
                      <a:pt x="385" y="313"/>
                    </a:lnTo>
                    <a:lnTo>
                      <a:pt x="385" y="316"/>
                    </a:lnTo>
                    <a:lnTo>
                      <a:pt x="387" y="318"/>
                    </a:lnTo>
                    <a:lnTo>
                      <a:pt x="385" y="318"/>
                    </a:lnTo>
                    <a:lnTo>
                      <a:pt x="385" y="321"/>
                    </a:lnTo>
                    <a:lnTo>
                      <a:pt x="387" y="323"/>
                    </a:lnTo>
                    <a:lnTo>
                      <a:pt x="387" y="325"/>
                    </a:lnTo>
                    <a:lnTo>
                      <a:pt x="389" y="325"/>
                    </a:lnTo>
                    <a:lnTo>
                      <a:pt x="389" y="328"/>
                    </a:lnTo>
                    <a:lnTo>
                      <a:pt x="392" y="328"/>
                    </a:lnTo>
                    <a:lnTo>
                      <a:pt x="394" y="330"/>
                    </a:lnTo>
                    <a:lnTo>
                      <a:pt x="394" y="328"/>
                    </a:lnTo>
                    <a:lnTo>
                      <a:pt x="394" y="330"/>
                    </a:lnTo>
                    <a:lnTo>
                      <a:pt x="396" y="330"/>
                    </a:lnTo>
                    <a:lnTo>
                      <a:pt x="396" y="332"/>
                    </a:lnTo>
                    <a:lnTo>
                      <a:pt x="399" y="332"/>
                    </a:lnTo>
                    <a:lnTo>
                      <a:pt x="401" y="332"/>
                    </a:lnTo>
                    <a:lnTo>
                      <a:pt x="404" y="332"/>
                    </a:lnTo>
                    <a:lnTo>
                      <a:pt x="406" y="332"/>
                    </a:lnTo>
                    <a:lnTo>
                      <a:pt x="408" y="330"/>
                    </a:lnTo>
                    <a:lnTo>
                      <a:pt x="408" y="332"/>
                    </a:lnTo>
                    <a:lnTo>
                      <a:pt x="408" y="330"/>
                    </a:lnTo>
                    <a:lnTo>
                      <a:pt x="411" y="330"/>
                    </a:lnTo>
                    <a:lnTo>
                      <a:pt x="411" y="332"/>
                    </a:lnTo>
                    <a:lnTo>
                      <a:pt x="411" y="335"/>
                    </a:lnTo>
                    <a:lnTo>
                      <a:pt x="413" y="335"/>
                    </a:lnTo>
                    <a:lnTo>
                      <a:pt x="411" y="337"/>
                    </a:lnTo>
                    <a:lnTo>
                      <a:pt x="411" y="340"/>
                    </a:lnTo>
                    <a:lnTo>
                      <a:pt x="408" y="340"/>
                    </a:lnTo>
                    <a:lnTo>
                      <a:pt x="408" y="342"/>
                    </a:lnTo>
                    <a:lnTo>
                      <a:pt x="406" y="342"/>
                    </a:lnTo>
                    <a:lnTo>
                      <a:pt x="408" y="342"/>
                    </a:lnTo>
                    <a:lnTo>
                      <a:pt x="406" y="344"/>
                    </a:lnTo>
                    <a:lnTo>
                      <a:pt x="406" y="347"/>
                    </a:lnTo>
                    <a:lnTo>
                      <a:pt x="406" y="349"/>
                    </a:lnTo>
                    <a:lnTo>
                      <a:pt x="404" y="349"/>
                    </a:lnTo>
                    <a:lnTo>
                      <a:pt x="406" y="349"/>
                    </a:lnTo>
                    <a:lnTo>
                      <a:pt x="404" y="349"/>
                    </a:lnTo>
                    <a:lnTo>
                      <a:pt x="401" y="351"/>
                    </a:lnTo>
                    <a:lnTo>
                      <a:pt x="404" y="351"/>
                    </a:lnTo>
                    <a:lnTo>
                      <a:pt x="401" y="351"/>
                    </a:lnTo>
                    <a:lnTo>
                      <a:pt x="399" y="351"/>
                    </a:lnTo>
                    <a:lnTo>
                      <a:pt x="399" y="354"/>
                    </a:lnTo>
                    <a:lnTo>
                      <a:pt x="401" y="354"/>
                    </a:lnTo>
                    <a:lnTo>
                      <a:pt x="399" y="354"/>
                    </a:lnTo>
                    <a:lnTo>
                      <a:pt x="399" y="351"/>
                    </a:lnTo>
                    <a:lnTo>
                      <a:pt x="399" y="354"/>
                    </a:lnTo>
                    <a:lnTo>
                      <a:pt x="399" y="351"/>
                    </a:lnTo>
                    <a:lnTo>
                      <a:pt x="396" y="351"/>
                    </a:lnTo>
                    <a:lnTo>
                      <a:pt x="396" y="354"/>
                    </a:lnTo>
                    <a:lnTo>
                      <a:pt x="394" y="354"/>
                    </a:lnTo>
                    <a:lnTo>
                      <a:pt x="396" y="354"/>
                    </a:lnTo>
                    <a:lnTo>
                      <a:pt x="394" y="354"/>
                    </a:lnTo>
                    <a:lnTo>
                      <a:pt x="394" y="356"/>
                    </a:lnTo>
                    <a:lnTo>
                      <a:pt x="392" y="356"/>
                    </a:lnTo>
                    <a:lnTo>
                      <a:pt x="394" y="356"/>
                    </a:lnTo>
                    <a:lnTo>
                      <a:pt x="392" y="356"/>
                    </a:lnTo>
                    <a:lnTo>
                      <a:pt x="392" y="359"/>
                    </a:lnTo>
                    <a:lnTo>
                      <a:pt x="394" y="359"/>
                    </a:lnTo>
                    <a:lnTo>
                      <a:pt x="394" y="356"/>
                    </a:lnTo>
                    <a:lnTo>
                      <a:pt x="392" y="359"/>
                    </a:lnTo>
                    <a:lnTo>
                      <a:pt x="394" y="359"/>
                    </a:lnTo>
                    <a:lnTo>
                      <a:pt x="392" y="359"/>
                    </a:lnTo>
                    <a:lnTo>
                      <a:pt x="389" y="359"/>
                    </a:lnTo>
                    <a:lnTo>
                      <a:pt x="389" y="361"/>
                    </a:lnTo>
                    <a:lnTo>
                      <a:pt x="389" y="359"/>
                    </a:lnTo>
                    <a:lnTo>
                      <a:pt x="387" y="359"/>
                    </a:lnTo>
                    <a:lnTo>
                      <a:pt x="387" y="361"/>
                    </a:lnTo>
                    <a:lnTo>
                      <a:pt x="387" y="363"/>
                    </a:lnTo>
                    <a:lnTo>
                      <a:pt x="387" y="361"/>
                    </a:lnTo>
                    <a:lnTo>
                      <a:pt x="387" y="363"/>
                    </a:lnTo>
                    <a:lnTo>
                      <a:pt x="385" y="363"/>
                    </a:lnTo>
                    <a:lnTo>
                      <a:pt x="385" y="366"/>
                    </a:lnTo>
                    <a:lnTo>
                      <a:pt x="385" y="363"/>
                    </a:lnTo>
                    <a:lnTo>
                      <a:pt x="385" y="366"/>
                    </a:lnTo>
                    <a:lnTo>
                      <a:pt x="382" y="366"/>
                    </a:lnTo>
                    <a:lnTo>
                      <a:pt x="380" y="366"/>
                    </a:lnTo>
                    <a:lnTo>
                      <a:pt x="380" y="368"/>
                    </a:lnTo>
                    <a:lnTo>
                      <a:pt x="380" y="366"/>
                    </a:lnTo>
                    <a:lnTo>
                      <a:pt x="380" y="368"/>
                    </a:lnTo>
                    <a:lnTo>
                      <a:pt x="377" y="368"/>
                    </a:lnTo>
                    <a:lnTo>
                      <a:pt x="377" y="370"/>
                    </a:lnTo>
                    <a:lnTo>
                      <a:pt x="375" y="370"/>
                    </a:lnTo>
                    <a:lnTo>
                      <a:pt x="375" y="373"/>
                    </a:lnTo>
                    <a:lnTo>
                      <a:pt x="377" y="373"/>
                    </a:lnTo>
                    <a:lnTo>
                      <a:pt x="377" y="370"/>
                    </a:lnTo>
                    <a:lnTo>
                      <a:pt x="377" y="373"/>
                    </a:lnTo>
                    <a:lnTo>
                      <a:pt x="380" y="373"/>
                    </a:lnTo>
                    <a:lnTo>
                      <a:pt x="377" y="373"/>
                    </a:lnTo>
                    <a:lnTo>
                      <a:pt x="377" y="375"/>
                    </a:lnTo>
                    <a:lnTo>
                      <a:pt x="377" y="378"/>
                    </a:lnTo>
                    <a:lnTo>
                      <a:pt x="375" y="378"/>
                    </a:lnTo>
                    <a:lnTo>
                      <a:pt x="375" y="375"/>
                    </a:lnTo>
                    <a:lnTo>
                      <a:pt x="373" y="375"/>
                    </a:lnTo>
                    <a:lnTo>
                      <a:pt x="373" y="378"/>
                    </a:lnTo>
                    <a:lnTo>
                      <a:pt x="370" y="378"/>
                    </a:lnTo>
                    <a:lnTo>
                      <a:pt x="368" y="378"/>
                    </a:lnTo>
                    <a:lnTo>
                      <a:pt x="368" y="380"/>
                    </a:lnTo>
                    <a:lnTo>
                      <a:pt x="366" y="380"/>
                    </a:lnTo>
                    <a:lnTo>
                      <a:pt x="363" y="380"/>
                    </a:lnTo>
                    <a:lnTo>
                      <a:pt x="361" y="380"/>
                    </a:lnTo>
                    <a:lnTo>
                      <a:pt x="361" y="382"/>
                    </a:lnTo>
                    <a:lnTo>
                      <a:pt x="359" y="382"/>
                    </a:lnTo>
                    <a:lnTo>
                      <a:pt x="361" y="382"/>
                    </a:lnTo>
                    <a:lnTo>
                      <a:pt x="361" y="380"/>
                    </a:lnTo>
                    <a:lnTo>
                      <a:pt x="359" y="380"/>
                    </a:lnTo>
                    <a:lnTo>
                      <a:pt x="356" y="380"/>
                    </a:lnTo>
                    <a:lnTo>
                      <a:pt x="354" y="380"/>
                    </a:lnTo>
                    <a:lnTo>
                      <a:pt x="351" y="380"/>
                    </a:lnTo>
                    <a:lnTo>
                      <a:pt x="354" y="380"/>
                    </a:lnTo>
                    <a:lnTo>
                      <a:pt x="351" y="380"/>
                    </a:lnTo>
                    <a:lnTo>
                      <a:pt x="354" y="380"/>
                    </a:lnTo>
                    <a:lnTo>
                      <a:pt x="354" y="382"/>
                    </a:lnTo>
                    <a:lnTo>
                      <a:pt x="354" y="380"/>
                    </a:lnTo>
                    <a:lnTo>
                      <a:pt x="351" y="380"/>
                    </a:lnTo>
                    <a:lnTo>
                      <a:pt x="351" y="382"/>
                    </a:lnTo>
                    <a:lnTo>
                      <a:pt x="349" y="382"/>
                    </a:lnTo>
                    <a:lnTo>
                      <a:pt x="349" y="380"/>
                    </a:lnTo>
                    <a:lnTo>
                      <a:pt x="349" y="378"/>
                    </a:lnTo>
                    <a:lnTo>
                      <a:pt x="347" y="378"/>
                    </a:lnTo>
                    <a:lnTo>
                      <a:pt x="344" y="378"/>
                    </a:lnTo>
                    <a:lnTo>
                      <a:pt x="347" y="378"/>
                    </a:lnTo>
                    <a:lnTo>
                      <a:pt x="344" y="375"/>
                    </a:lnTo>
                    <a:lnTo>
                      <a:pt x="342" y="375"/>
                    </a:lnTo>
                    <a:lnTo>
                      <a:pt x="342" y="378"/>
                    </a:lnTo>
                    <a:lnTo>
                      <a:pt x="342" y="375"/>
                    </a:lnTo>
                    <a:lnTo>
                      <a:pt x="340" y="375"/>
                    </a:lnTo>
                    <a:lnTo>
                      <a:pt x="337" y="375"/>
                    </a:lnTo>
                    <a:lnTo>
                      <a:pt x="335" y="375"/>
                    </a:lnTo>
                    <a:lnTo>
                      <a:pt x="335" y="373"/>
                    </a:lnTo>
                    <a:lnTo>
                      <a:pt x="335" y="370"/>
                    </a:lnTo>
                    <a:lnTo>
                      <a:pt x="335" y="368"/>
                    </a:lnTo>
                    <a:lnTo>
                      <a:pt x="332" y="368"/>
                    </a:lnTo>
                    <a:lnTo>
                      <a:pt x="335" y="368"/>
                    </a:lnTo>
                    <a:lnTo>
                      <a:pt x="332" y="368"/>
                    </a:lnTo>
                    <a:lnTo>
                      <a:pt x="330" y="368"/>
                    </a:lnTo>
                    <a:lnTo>
                      <a:pt x="330" y="370"/>
                    </a:lnTo>
                    <a:lnTo>
                      <a:pt x="330" y="368"/>
                    </a:lnTo>
                    <a:lnTo>
                      <a:pt x="330" y="370"/>
                    </a:lnTo>
                    <a:lnTo>
                      <a:pt x="330" y="368"/>
                    </a:lnTo>
                    <a:lnTo>
                      <a:pt x="330" y="370"/>
                    </a:lnTo>
                    <a:lnTo>
                      <a:pt x="330" y="368"/>
                    </a:lnTo>
                    <a:lnTo>
                      <a:pt x="330" y="370"/>
                    </a:lnTo>
                    <a:lnTo>
                      <a:pt x="328" y="368"/>
                    </a:lnTo>
                    <a:lnTo>
                      <a:pt x="328" y="370"/>
                    </a:lnTo>
                    <a:lnTo>
                      <a:pt x="325" y="368"/>
                    </a:lnTo>
                    <a:lnTo>
                      <a:pt x="325" y="370"/>
                    </a:lnTo>
                    <a:lnTo>
                      <a:pt x="325" y="368"/>
                    </a:lnTo>
                    <a:lnTo>
                      <a:pt x="325" y="370"/>
                    </a:lnTo>
                    <a:lnTo>
                      <a:pt x="325" y="368"/>
                    </a:lnTo>
                    <a:lnTo>
                      <a:pt x="325" y="370"/>
                    </a:lnTo>
                    <a:lnTo>
                      <a:pt x="325" y="368"/>
                    </a:lnTo>
                    <a:lnTo>
                      <a:pt x="325" y="370"/>
                    </a:lnTo>
                    <a:lnTo>
                      <a:pt x="325" y="368"/>
                    </a:lnTo>
                    <a:lnTo>
                      <a:pt x="325" y="370"/>
                    </a:lnTo>
                    <a:lnTo>
                      <a:pt x="325" y="368"/>
                    </a:lnTo>
                    <a:lnTo>
                      <a:pt x="323" y="370"/>
                    </a:lnTo>
                    <a:lnTo>
                      <a:pt x="323" y="368"/>
                    </a:lnTo>
                    <a:lnTo>
                      <a:pt x="323" y="366"/>
                    </a:lnTo>
                    <a:lnTo>
                      <a:pt x="325" y="366"/>
                    </a:lnTo>
                    <a:lnTo>
                      <a:pt x="328" y="366"/>
                    </a:lnTo>
                    <a:lnTo>
                      <a:pt x="330" y="363"/>
                    </a:lnTo>
                    <a:lnTo>
                      <a:pt x="330" y="361"/>
                    </a:lnTo>
                    <a:lnTo>
                      <a:pt x="328" y="363"/>
                    </a:lnTo>
                    <a:lnTo>
                      <a:pt x="328" y="361"/>
                    </a:lnTo>
                    <a:lnTo>
                      <a:pt x="325" y="361"/>
                    </a:lnTo>
                    <a:lnTo>
                      <a:pt x="328" y="361"/>
                    </a:lnTo>
                    <a:lnTo>
                      <a:pt x="325" y="361"/>
                    </a:lnTo>
                    <a:lnTo>
                      <a:pt x="323" y="359"/>
                    </a:lnTo>
                    <a:lnTo>
                      <a:pt x="323" y="361"/>
                    </a:lnTo>
                    <a:lnTo>
                      <a:pt x="323" y="363"/>
                    </a:lnTo>
                    <a:lnTo>
                      <a:pt x="325" y="363"/>
                    </a:lnTo>
                    <a:lnTo>
                      <a:pt x="325" y="366"/>
                    </a:lnTo>
                    <a:lnTo>
                      <a:pt x="323" y="366"/>
                    </a:lnTo>
                    <a:lnTo>
                      <a:pt x="321" y="366"/>
                    </a:lnTo>
                    <a:lnTo>
                      <a:pt x="321" y="363"/>
                    </a:lnTo>
                    <a:lnTo>
                      <a:pt x="321" y="366"/>
                    </a:lnTo>
                    <a:lnTo>
                      <a:pt x="318" y="366"/>
                    </a:lnTo>
                    <a:lnTo>
                      <a:pt x="321" y="366"/>
                    </a:lnTo>
                    <a:lnTo>
                      <a:pt x="318" y="366"/>
                    </a:lnTo>
                    <a:lnTo>
                      <a:pt x="318" y="363"/>
                    </a:lnTo>
                    <a:lnTo>
                      <a:pt x="318" y="366"/>
                    </a:lnTo>
                    <a:lnTo>
                      <a:pt x="316" y="366"/>
                    </a:lnTo>
                    <a:lnTo>
                      <a:pt x="318" y="366"/>
                    </a:lnTo>
                    <a:lnTo>
                      <a:pt x="318" y="368"/>
                    </a:lnTo>
                    <a:lnTo>
                      <a:pt x="321" y="368"/>
                    </a:lnTo>
                    <a:lnTo>
                      <a:pt x="318" y="368"/>
                    </a:lnTo>
                    <a:lnTo>
                      <a:pt x="316" y="368"/>
                    </a:lnTo>
                    <a:lnTo>
                      <a:pt x="316" y="366"/>
                    </a:lnTo>
                    <a:lnTo>
                      <a:pt x="313" y="366"/>
                    </a:lnTo>
                    <a:lnTo>
                      <a:pt x="316" y="366"/>
                    </a:lnTo>
                    <a:lnTo>
                      <a:pt x="313" y="366"/>
                    </a:lnTo>
                    <a:lnTo>
                      <a:pt x="313" y="363"/>
                    </a:lnTo>
                    <a:lnTo>
                      <a:pt x="313" y="361"/>
                    </a:lnTo>
                    <a:lnTo>
                      <a:pt x="313" y="359"/>
                    </a:lnTo>
                    <a:lnTo>
                      <a:pt x="311" y="359"/>
                    </a:lnTo>
                    <a:lnTo>
                      <a:pt x="311" y="356"/>
                    </a:lnTo>
                    <a:lnTo>
                      <a:pt x="309" y="354"/>
                    </a:lnTo>
                    <a:lnTo>
                      <a:pt x="311" y="354"/>
                    </a:lnTo>
                    <a:lnTo>
                      <a:pt x="311" y="351"/>
                    </a:lnTo>
                    <a:lnTo>
                      <a:pt x="311" y="349"/>
                    </a:lnTo>
                    <a:lnTo>
                      <a:pt x="311" y="347"/>
                    </a:lnTo>
                    <a:lnTo>
                      <a:pt x="311" y="344"/>
                    </a:lnTo>
                    <a:lnTo>
                      <a:pt x="313" y="344"/>
                    </a:lnTo>
                    <a:lnTo>
                      <a:pt x="313" y="342"/>
                    </a:lnTo>
                    <a:lnTo>
                      <a:pt x="313" y="344"/>
                    </a:lnTo>
                    <a:lnTo>
                      <a:pt x="311" y="344"/>
                    </a:lnTo>
                    <a:lnTo>
                      <a:pt x="311" y="347"/>
                    </a:lnTo>
                    <a:lnTo>
                      <a:pt x="311" y="344"/>
                    </a:lnTo>
                    <a:lnTo>
                      <a:pt x="311" y="347"/>
                    </a:lnTo>
                    <a:lnTo>
                      <a:pt x="311" y="349"/>
                    </a:lnTo>
                    <a:lnTo>
                      <a:pt x="311" y="351"/>
                    </a:lnTo>
                    <a:lnTo>
                      <a:pt x="311" y="354"/>
                    </a:lnTo>
                    <a:lnTo>
                      <a:pt x="309" y="354"/>
                    </a:lnTo>
                    <a:lnTo>
                      <a:pt x="309" y="356"/>
                    </a:lnTo>
                    <a:lnTo>
                      <a:pt x="311" y="356"/>
                    </a:lnTo>
                    <a:lnTo>
                      <a:pt x="311" y="359"/>
                    </a:lnTo>
                    <a:lnTo>
                      <a:pt x="313" y="359"/>
                    </a:lnTo>
                    <a:lnTo>
                      <a:pt x="313" y="361"/>
                    </a:lnTo>
                    <a:lnTo>
                      <a:pt x="313" y="363"/>
                    </a:lnTo>
                    <a:lnTo>
                      <a:pt x="313" y="366"/>
                    </a:lnTo>
                    <a:lnTo>
                      <a:pt x="316" y="366"/>
                    </a:lnTo>
                    <a:lnTo>
                      <a:pt x="316" y="368"/>
                    </a:lnTo>
                    <a:lnTo>
                      <a:pt x="318" y="368"/>
                    </a:lnTo>
                    <a:lnTo>
                      <a:pt x="318" y="370"/>
                    </a:lnTo>
                    <a:lnTo>
                      <a:pt x="318" y="368"/>
                    </a:lnTo>
                    <a:lnTo>
                      <a:pt x="316" y="368"/>
                    </a:lnTo>
                    <a:lnTo>
                      <a:pt x="313" y="368"/>
                    </a:lnTo>
                    <a:lnTo>
                      <a:pt x="311" y="368"/>
                    </a:lnTo>
                    <a:lnTo>
                      <a:pt x="309" y="368"/>
                    </a:lnTo>
                    <a:lnTo>
                      <a:pt x="309" y="366"/>
                    </a:lnTo>
                    <a:lnTo>
                      <a:pt x="309" y="363"/>
                    </a:lnTo>
                    <a:lnTo>
                      <a:pt x="306" y="363"/>
                    </a:lnTo>
                    <a:lnTo>
                      <a:pt x="304" y="363"/>
                    </a:lnTo>
                    <a:lnTo>
                      <a:pt x="302" y="363"/>
                    </a:lnTo>
                    <a:lnTo>
                      <a:pt x="299" y="363"/>
                    </a:lnTo>
                    <a:lnTo>
                      <a:pt x="297" y="363"/>
                    </a:lnTo>
                    <a:lnTo>
                      <a:pt x="294" y="363"/>
                    </a:lnTo>
                    <a:lnTo>
                      <a:pt x="294" y="361"/>
                    </a:lnTo>
                    <a:lnTo>
                      <a:pt x="294" y="359"/>
                    </a:lnTo>
                    <a:lnTo>
                      <a:pt x="292" y="359"/>
                    </a:lnTo>
                    <a:lnTo>
                      <a:pt x="290" y="359"/>
                    </a:lnTo>
                    <a:lnTo>
                      <a:pt x="287" y="361"/>
                    </a:lnTo>
                    <a:lnTo>
                      <a:pt x="285" y="361"/>
                    </a:lnTo>
                    <a:lnTo>
                      <a:pt x="285" y="363"/>
                    </a:lnTo>
                    <a:lnTo>
                      <a:pt x="283" y="363"/>
                    </a:lnTo>
                    <a:lnTo>
                      <a:pt x="283" y="366"/>
                    </a:lnTo>
                    <a:lnTo>
                      <a:pt x="280" y="366"/>
                    </a:lnTo>
                    <a:close/>
                    <a:moveTo>
                      <a:pt x="223" y="408"/>
                    </a:moveTo>
                    <a:lnTo>
                      <a:pt x="223" y="411"/>
                    </a:lnTo>
                    <a:lnTo>
                      <a:pt x="223" y="408"/>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31" name="Freeform 57983">
                <a:extLst>
                  <a:ext uri="{FF2B5EF4-FFF2-40B4-BE49-F238E27FC236}">
                    <a16:creationId xmlns:a16="http://schemas.microsoft.com/office/drawing/2014/main" id="{1B6FD9DB-19B3-4718-8DC5-F7E8C573BE97}"/>
                  </a:ext>
                </a:extLst>
              </p:cNvPr>
              <p:cNvSpPr>
                <a:spLocks noEditPoints="1"/>
              </p:cNvSpPr>
              <p:nvPr/>
            </p:nvSpPr>
            <p:spPr bwMode="auto">
              <a:xfrm>
                <a:off x="3017414" y="4664325"/>
                <a:ext cx="869370" cy="631920"/>
              </a:xfrm>
              <a:custGeom>
                <a:avLst/>
                <a:gdLst>
                  <a:gd name="T0" fmla="*/ 454 w 454"/>
                  <a:gd name="T1" fmla="*/ 330 h 330"/>
                  <a:gd name="T2" fmla="*/ 323 w 454"/>
                  <a:gd name="T3" fmla="*/ 240 h 330"/>
                  <a:gd name="T4" fmla="*/ 147 w 454"/>
                  <a:gd name="T5" fmla="*/ 183 h 330"/>
                  <a:gd name="T6" fmla="*/ 150 w 454"/>
                  <a:gd name="T7" fmla="*/ 185 h 330"/>
                  <a:gd name="T8" fmla="*/ 147 w 454"/>
                  <a:gd name="T9" fmla="*/ 176 h 330"/>
                  <a:gd name="T10" fmla="*/ 147 w 454"/>
                  <a:gd name="T11" fmla="*/ 178 h 330"/>
                  <a:gd name="T12" fmla="*/ 147 w 454"/>
                  <a:gd name="T13" fmla="*/ 176 h 330"/>
                  <a:gd name="T14" fmla="*/ 126 w 454"/>
                  <a:gd name="T15" fmla="*/ 138 h 330"/>
                  <a:gd name="T16" fmla="*/ 128 w 454"/>
                  <a:gd name="T17" fmla="*/ 142 h 330"/>
                  <a:gd name="T18" fmla="*/ 131 w 454"/>
                  <a:gd name="T19" fmla="*/ 147 h 330"/>
                  <a:gd name="T20" fmla="*/ 128 w 454"/>
                  <a:gd name="T21" fmla="*/ 142 h 330"/>
                  <a:gd name="T22" fmla="*/ 124 w 454"/>
                  <a:gd name="T23" fmla="*/ 138 h 330"/>
                  <a:gd name="T24" fmla="*/ 121 w 454"/>
                  <a:gd name="T25" fmla="*/ 126 h 330"/>
                  <a:gd name="T26" fmla="*/ 121 w 454"/>
                  <a:gd name="T27" fmla="*/ 128 h 330"/>
                  <a:gd name="T28" fmla="*/ 124 w 454"/>
                  <a:gd name="T29" fmla="*/ 128 h 330"/>
                  <a:gd name="T30" fmla="*/ 126 w 454"/>
                  <a:gd name="T31" fmla="*/ 128 h 330"/>
                  <a:gd name="T32" fmla="*/ 124 w 454"/>
                  <a:gd name="T33" fmla="*/ 130 h 330"/>
                  <a:gd name="T34" fmla="*/ 119 w 454"/>
                  <a:gd name="T35" fmla="*/ 128 h 330"/>
                  <a:gd name="T36" fmla="*/ 93 w 454"/>
                  <a:gd name="T37" fmla="*/ 104 h 330"/>
                  <a:gd name="T38" fmla="*/ 93 w 454"/>
                  <a:gd name="T39" fmla="*/ 107 h 330"/>
                  <a:gd name="T40" fmla="*/ 95 w 454"/>
                  <a:gd name="T41" fmla="*/ 90 h 330"/>
                  <a:gd name="T42" fmla="*/ 95 w 454"/>
                  <a:gd name="T43" fmla="*/ 92 h 330"/>
                  <a:gd name="T44" fmla="*/ 100 w 454"/>
                  <a:gd name="T45" fmla="*/ 95 h 330"/>
                  <a:gd name="T46" fmla="*/ 98 w 454"/>
                  <a:gd name="T47" fmla="*/ 95 h 330"/>
                  <a:gd name="T48" fmla="*/ 93 w 454"/>
                  <a:gd name="T49" fmla="*/ 90 h 330"/>
                  <a:gd name="T50" fmla="*/ 95 w 454"/>
                  <a:gd name="T51" fmla="*/ 90 h 330"/>
                  <a:gd name="T52" fmla="*/ 121 w 454"/>
                  <a:gd name="T53" fmla="*/ 81 h 330"/>
                  <a:gd name="T54" fmla="*/ 121 w 454"/>
                  <a:gd name="T55" fmla="*/ 78 h 330"/>
                  <a:gd name="T56" fmla="*/ 124 w 454"/>
                  <a:gd name="T57" fmla="*/ 78 h 330"/>
                  <a:gd name="T58" fmla="*/ 74 w 454"/>
                  <a:gd name="T59" fmla="*/ 76 h 330"/>
                  <a:gd name="T60" fmla="*/ 128 w 454"/>
                  <a:gd name="T61" fmla="*/ 73 h 330"/>
                  <a:gd name="T62" fmla="*/ 62 w 454"/>
                  <a:gd name="T63" fmla="*/ 71 h 330"/>
                  <a:gd name="T64" fmla="*/ 62 w 454"/>
                  <a:gd name="T65" fmla="*/ 73 h 330"/>
                  <a:gd name="T66" fmla="*/ 67 w 454"/>
                  <a:gd name="T67" fmla="*/ 76 h 330"/>
                  <a:gd name="T68" fmla="*/ 67 w 454"/>
                  <a:gd name="T69" fmla="*/ 78 h 330"/>
                  <a:gd name="T70" fmla="*/ 62 w 454"/>
                  <a:gd name="T71" fmla="*/ 76 h 330"/>
                  <a:gd name="T72" fmla="*/ 72 w 454"/>
                  <a:gd name="T73" fmla="*/ 71 h 330"/>
                  <a:gd name="T74" fmla="*/ 72 w 454"/>
                  <a:gd name="T75" fmla="*/ 71 h 330"/>
                  <a:gd name="T76" fmla="*/ 81 w 454"/>
                  <a:gd name="T77" fmla="*/ 64 h 330"/>
                  <a:gd name="T78" fmla="*/ 79 w 454"/>
                  <a:gd name="T79" fmla="*/ 62 h 330"/>
                  <a:gd name="T80" fmla="*/ 79 w 454"/>
                  <a:gd name="T81" fmla="*/ 62 h 330"/>
                  <a:gd name="T82" fmla="*/ 76 w 454"/>
                  <a:gd name="T83" fmla="*/ 62 h 330"/>
                  <a:gd name="T84" fmla="*/ 55 w 454"/>
                  <a:gd name="T85" fmla="*/ 59 h 330"/>
                  <a:gd name="T86" fmla="*/ 55 w 454"/>
                  <a:gd name="T87" fmla="*/ 62 h 330"/>
                  <a:gd name="T88" fmla="*/ 41 w 454"/>
                  <a:gd name="T89" fmla="*/ 57 h 330"/>
                  <a:gd name="T90" fmla="*/ 10 w 454"/>
                  <a:gd name="T91" fmla="*/ 43 h 330"/>
                  <a:gd name="T92" fmla="*/ 5 w 454"/>
                  <a:gd name="T93" fmla="*/ 24 h 330"/>
                  <a:gd name="T94" fmla="*/ 3 w 454"/>
                  <a:gd name="T95" fmla="*/ 21 h 330"/>
                  <a:gd name="T96" fmla="*/ 0 w 454"/>
                  <a:gd name="T97" fmla="*/ 21 h 330"/>
                  <a:gd name="T98" fmla="*/ 3 w 454"/>
                  <a:gd name="T99" fmla="*/ 21 h 330"/>
                  <a:gd name="T100" fmla="*/ 0 w 454"/>
                  <a:gd name="T101" fmla="*/ 21 h 330"/>
                  <a:gd name="T102" fmla="*/ 98 w 454"/>
                  <a:gd name="T103" fmla="*/ 14 h 330"/>
                  <a:gd name="T104" fmla="*/ 38 w 454"/>
                  <a:gd name="T105" fmla="*/ 7 h 330"/>
                  <a:gd name="T106" fmla="*/ 50 w 454"/>
                  <a:gd name="T107" fmla="*/ 5 h 330"/>
                  <a:gd name="T108" fmla="*/ 72 w 454"/>
                  <a:gd name="T109" fmla="*/ 2 h 330"/>
                  <a:gd name="T110" fmla="*/ 60 w 454"/>
                  <a:gd name="T111" fmla="*/ 2 h 330"/>
                  <a:gd name="T112" fmla="*/ 64 w 454"/>
                  <a:gd name="T113" fmla="*/ 2 h 330"/>
                  <a:gd name="T114" fmla="*/ 110 w 454"/>
                  <a:gd name="T115" fmla="*/ 2 h 330"/>
                  <a:gd name="T116" fmla="*/ 110 w 454"/>
                  <a:gd name="T117" fmla="*/ 0 h 330"/>
                  <a:gd name="T118" fmla="*/ 55 w 454"/>
                  <a:gd name="T119" fmla="*/ 0 h 330"/>
                  <a:gd name="T120" fmla="*/ 110 w 454"/>
                  <a:gd name="T121" fmla="*/ 0 h 330"/>
                  <a:gd name="T122" fmla="*/ 110 w 454"/>
                  <a:gd name="T123" fmla="*/ 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54" h="330">
                    <a:moveTo>
                      <a:pt x="454" y="330"/>
                    </a:moveTo>
                    <a:lnTo>
                      <a:pt x="454" y="328"/>
                    </a:lnTo>
                    <a:lnTo>
                      <a:pt x="454" y="330"/>
                    </a:lnTo>
                    <a:close/>
                    <a:moveTo>
                      <a:pt x="323" y="240"/>
                    </a:moveTo>
                    <a:lnTo>
                      <a:pt x="323" y="237"/>
                    </a:lnTo>
                    <a:lnTo>
                      <a:pt x="323" y="240"/>
                    </a:lnTo>
                    <a:close/>
                    <a:moveTo>
                      <a:pt x="150" y="185"/>
                    </a:moveTo>
                    <a:lnTo>
                      <a:pt x="150" y="183"/>
                    </a:lnTo>
                    <a:lnTo>
                      <a:pt x="147" y="183"/>
                    </a:lnTo>
                    <a:lnTo>
                      <a:pt x="147" y="180"/>
                    </a:lnTo>
                    <a:lnTo>
                      <a:pt x="150" y="183"/>
                    </a:lnTo>
                    <a:lnTo>
                      <a:pt x="150" y="185"/>
                    </a:lnTo>
                    <a:close/>
                    <a:moveTo>
                      <a:pt x="147" y="176"/>
                    </a:moveTo>
                    <a:lnTo>
                      <a:pt x="147" y="178"/>
                    </a:lnTo>
                    <a:lnTo>
                      <a:pt x="147" y="176"/>
                    </a:lnTo>
                    <a:close/>
                    <a:moveTo>
                      <a:pt x="147" y="178"/>
                    </a:moveTo>
                    <a:lnTo>
                      <a:pt x="147" y="176"/>
                    </a:lnTo>
                    <a:lnTo>
                      <a:pt x="147" y="178"/>
                    </a:lnTo>
                    <a:close/>
                    <a:moveTo>
                      <a:pt x="147" y="176"/>
                    </a:moveTo>
                    <a:lnTo>
                      <a:pt x="145" y="176"/>
                    </a:lnTo>
                    <a:lnTo>
                      <a:pt x="147" y="176"/>
                    </a:lnTo>
                    <a:close/>
                    <a:moveTo>
                      <a:pt x="124" y="135"/>
                    </a:moveTo>
                    <a:lnTo>
                      <a:pt x="124" y="138"/>
                    </a:lnTo>
                    <a:lnTo>
                      <a:pt x="126" y="138"/>
                    </a:lnTo>
                    <a:lnTo>
                      <a:pt x="128" y="138"/>
                    </a:lnTo>
                    <a:lnTo>
                      <a:pt x="128" y="140"/>
                    </a:lnTo>
                    <a:lnTo>
                      <a:pt x="128" y="142"/>
                    </a:lnTo>
                    <a:lnTo>
                      <a:pt x="131" y="142"/>
                    </a:lnTo>
                    <a:lnTo>
                      <a:pt x="131" y="145"/>
                    </a:lnTo>
                    <a:lnTo>
                      <a:pt x="131" y="147"/>
                    </a:lnTo>
                    <a:lnTo>
                      <a:pt x="128" y="147"/>
                    </a:lnTo>
                    <a:lnTo>
                      <a:pt x="128" y="145"/>
                    </a:lnTo>
                    <a:lnTo>
                      <a:pt x="128" y="142"/>
                    </a:lnTo>
                    <a:lnTo>
                      <a:pt x="126" y="142"/>
                    </a:lnTo>
                    <a:lnTo>
                      <a:pt x="124" y="140"/>
                    </a:lnTo>
                    <a:lnTo>
                      <a:pt x="124" y="138"/>
                    </a:lnTo>
                    <a:lnTo>
                      <a:pt x="124" y="135"/>
                    </a:lnTo>
                    <a:close/>
                    <a:moveTo>
                      <a:pt x="119" y="126"/>
                    </a:moveTo>
                    <a:lnTo>
                      <a:pt x="121" y="126"/>
                    </a:lnTo>
                    <a:lnTo>
                      <a:pt x="121" y="128"/>
                    </a:lnTo>
                    <a:lnTo>
                      <a:pt x="121" y="126"/>
                    </a:lnTo>
                    <a:lnTo>
                      <a:pt x="121" y="128"/>
                    </a:lnTo>
                    <a:lnTo>
                      <a:pt x="119" y="128"/>
                    </a:lnTo>
                    <a:lnTo>
                      <a:pt x="121" y="128"/>
                    </a:lnTo>
                    <a:lnTo>
                      <a:pt x="124" y="128"/>
                    </a:lnTo>
                    <a:lnTo>
                      <a:pt x="121" y="128"/>
                    </a:lnTo>
                    <a:lnTo>
                      <a:pt x="124" y="128"/>
                    </a:lnTo>
                    <a:lnTo>
                      <a:pt x="126" y="128"/>
                    </a:lnTo>
                    <a:lnTo>
                      <a:pt x="128" y="130"/>
                    </a:lnTo>
                    <a:lnTo>
                      <a:pt x="126" y="130"/>
                    </a:lnTo>
                    <a:lnTo>
                      <a:pt x="124" y="130"/>
                    </a:lnTo>
                    <a:lnTo>
                      <a:pt x="124" y="128"/>
                    </a:lnTo>
                    <a:lnTo>
                      <a:pt x="121" y="128"/>
                    </a:lnTo>
                    <a:lnTo>
                      <a:pt x="119" y="128"/>
                    </a:lnTo>
                    <a:lnTo>
                      <a:pt x="119" y="126"/>
                    </a:lnTo>
                    <a:close/>
                    <a:moveTo>
                      <a:pt x="91" y="104"/>
                    </a:moveTo>
                    <a:lnTo>
                      <a:pt x="93" y="104"/>
                    </a:lnTo>
                    <a:lnTo>
                      <a:pt x="95" y="104"/>
                    </a:lnTo>
                    <a:lnTo>
                      <a:pt x="93" y="104"/>
                    </a:lnTo>
                    <a:lnTo>
                      <a:pt x="93" y="107"/>
                    </a:lnTo>
                    <a:lnTo>
                      <a:pt x="93" y="104"/>
                    </a:lnTo>
                    <a:lnTo>
                      <a:pt x="91" y="104"/>
                    </a:lnTo>
                    <a:close/>
                    <a:moveTo>
                      <a:pt x="95" y="90"/>
                    </a:moveTo>
                    <a:lnTo>
                      <a:pt x="98" y="90"/>
                    </a:lnTo>
                    <a:lnTo>
                      <a:pt x="95" y="90"/>
                    </a:lnTo>
                    <a:lnTo>
                      <a:pt x="95" y="92"/>
                    </a:lnTo>
                    <a:lnTo>
                      <a:pt x="98" y="92"/>
                    </a:lnTo>
                    <a:lnTo>
                      <a:pt x="100" y="92"/>
                    </a:lnTo>
                    <a:lnTo>
                      <a:pt x="100" y="95"/>
                    </a:lnTo>
                    <a:lnTo>
                      <a:pt x="98" y="95"/>
                    </a:lnTo>
                    <a:lnTo>
                      <a:pt x="100" y="95"/>
                    </a:lnTo>
                    <a:lnTo>
                      <a:pt x="98" y="95"/>
                    </a:lnTo>
                    <a:lnTo>
                      <a:pt x="98" y="92"/>
                    </a:lnTo>
                    <a:lnTo>
                      <a:pt x="95" y="92"/>
                    </a:lnTo>
                    <a:lnTo>
                      <a:pt x="93" y="90"/>
                    </a:lnTo>
                    <a:lnTo>
                      <a:pt x="95" y="90"/>
                    </a:lnTo>
                    <a:lnTo>
                      <a:pt x="93" y="90"/>
                    </a:lnTo>
                    <a:lnTo>
                      <a:pt x="95" y="90"/>
                    </a:lnTo>
                    <a:close/>
                    <a:moveTo>
                      <a:pt x="121" y="81"/>
                    </a:moveTo>
                    <a:lnTo>
                      <a:pt x="119" y="81"/>
                    </a:lnTo>
                    <a:lnTo>
                      <a:pt x="121" y="81"/>
                    </a:lnTo>
                    <a:close/>
                    <a:moveTo>
                      <a:pt x="121" y="78"/>
                    </a:moveTo>
                    <a:lnTo>
                      <a:pt x="124" y="78"/>
                    </a:lnTo>
                    <a:lnTo>
                      <a:pt x="121" y="78"/>
                    </a:lnTo>
                    <a:close/>
                    <a:moveTo>
                      <a:pt x="124" y="78"/>
                    </a:moveTo>
                    <a:lnTo>
                      <a:pt x="124" y="76"/>
                    </a:lnTo>
                    <a:lnTo>
                      <a:pt x="124" y="78"/>
                    </a:lnTo>
                    <a:close/>
                    <a:moveTo>
                      <a:pt x="76" y="73"/>
                    </a:moveTo>
                    <a:lnTo>
                      <a:pt x="76" y="76"/>
                    </a:lnTo>
                    <a:lnTo>
                      <a:pt x="74" y="76"/>
                    </a:lnTo>
                    <a:lnTo>
                      <a:pt x="74" y="73"/>
                    </a:lnTo>
                    <a:lnTo>
                      <a:pt x="76" y="73"/>
                    </a:lnTo>
                    <a:close/>
                    <a:moveTo>
                      <a:pt x="128" y="73"/>
                    </a:moveTo>
                    <a:lnTo>
                      <a:pt x="131" y="73"/>
                    </a:lnTo>
                    <a:lnTo>
                      <a:pt x="128" y="73"/>
                    </a:lnTo>
                    <a:close/>
                    <a:moveTo>
                      <a:pt x="62" y="71"/>
                    </a:moveTo>
                    <a:lnTo>
                      <a:pt x="62" y="73"/>
                    </a:lnTo>
                    <a:lnTo>
                      <a:pt x="62" y="71"/>
                    </a:lnTo>
                    <a:lnTo>
                      <a:pt x="62" y="73"/>
                    </a:lnTo>
                    <a:lnTo>
                      <a:pt x="64" y="73"/>
                    </a:lnTo>
                    <a:lnTo>
                      <a:pt x="67" y="73"/>
                    </a:lnTo>
                    <a:lnTo>
                      <a:pt x="67" y="76"/>
                    </a:lnTo>
                    <a:lnTo>
                      <a:pt x="69" y="76"/>
                    </a:lnTo>
                    <a:lnTo>
                      <a:pt x="69" y="78"/>
                    </a:lnTo>
                    <a:lnTo>
                      <a:pt x="67" y="78"/>
                    </a:lnTo>
                    <a:lnTo>
                      <a:pt x="67" y="76"/>
                    </a:lnTo>
                    <a:lnTo>
                      <a:pt x="64" y="76"/>
                    </a:lnTo>
                    <a:lnTo>
                      <a:pt x="62" y="76"/>
                    </a:lnTo>
                    <a:lnTo>
                      <a:pt x="62" y="73"/>
                    </a:lnTo>
                    <a:lnTo>
                      <a:pt x="62" y="71"/>
                    </a:lnTo>
                    <a:close/>
                    <a:moveTo>
                      <a:pt x="72" y="71"/>
                    </a:moveTo>
                    <a:lnTo>
                      <a:pt x="74" y="71"/>
                    </a:lnTo>
                    <a:lnTo>
                      <a:pt x="72" y="73"/>
                    </a:lnTo>
                    <a:lnTo>
                      <a:pt x="72" y="71"/>
                    </a:lnTo>
                    <a:close/>
                    <a:moveTo>
                      <a:pt x="81" y="64"/>
                    </a:moveTo>
                    <a:lnTo>
                      <a:pt x="79" y="64"/>
                    </a:lnTo>
                    <a:lnTo>
                      <a:pt x="81" y="64"/>
                    </a:lnTo>
                    <a:close/>
                    <a:moveTo>
                      <a:pt x="79" y="62"/>
                    </a:moveTo>
                    <a:lnTo>
                      <a:pt x="79" y="64"/>
                    </a:lnTo>
                    <a:lnTo>
                      <a:pt x="79" y="62"/>
                    </a:lnTo>
                    <a:lnTo>
                      <a:pt x="76" y="64"/>
                    </a:lnTo>
                    <a:lnTo>
                      <a:pt x="76" y="62"/>
                    </a:lnTo>
                    <a:lnTo>
                      <a:pt x="79" y="62"/>
                    </a:lnTo>
                    <a:close/>
                    <a:moveTo>
                      <a:pt x="76" y="62"/>
                    </a:moveTo>
                    <a:lnTo>
                      <a:pt x="76" y="64"/>
                    </a:lnTo>
                    <a:lnTo>
                      <a:pt x="76" y="62"/>
                    </a:lnTo>
                    <a:lnTo>
                      <a:pt x="76" y="64"/>
                    </a:lnTo>
                    <a:lnTo>
                      <a:pt x="76" y="62"/>
                    </a:lnTo>
                    <a:close/>
                    <a:moveTo>
                      <a:pt x="55" y="59"/>
                    </a:moveTo>
                    <a:lnTo>
                      <a:pt x="57" y="59"/>
                    </a:lnTo>
                    <a:lnTo>
                      <a:pt x="57" y="62"/>
                    </a:lnTo>
                    <a:lnTo>
                      <a:pt x="55" y="62"/>
                    </a:lnTo>
                    <a:lnTo>
                      <a:pt x="55" y="59"/>
                    </a:lnTo>
                    <a:close/>
                    <a:moveTo>
                      <a:pt x="38" y="57"/>
                    </a:moveTo>
                    <a:lnTo>
                      <a:pt x="41" y="57"/>
                    </a:lnTo>
                    <a:lnTo>
                      <a:pt x="38" y="57"/>
                    </a:lnTo>
                    <a:close/>
                    <a:moveTo>
                      <a:pt x="10" y="40"/>
                    </a:moveTo>
                    <a:lnTo>
                      <a:pt x="10" y="43"/>
                    </a:lnTo>
                    <a:lnTo>
                      <a:pt x="10" y="40"/>
                    </a:lnTo>
                    <a:close/>
                    <a:moveTo>
                      <a:pt x="7" y="24"/>
                    </a:moveTo>
                    <a:lnTo>
                      <a:pt x="5" y="24"/>
                    </a:lnTo>
                    <a:lnTo>
                      <a:pt x="7" y="24"/>
                    </a:lnTo>
                    <a:close/>
                    <a:moveTo>
                      <a:pt x="0" y="19"/>
                    </a:moveTo>
                    <a:lnTo>
                      <a:pt x="3" y="21"/>
                    </a:lnTo>
                    <a:lnTo>
                      <a:pt x="3" y="19"/>
                    </a:lnTo>
                    <a:lnTo>
                      <a:pt x="3" y="21"/>
                    </a:lnTo>
                    <a:lnTo>
                      <a:pt x="0" y="21"/>
                    </a:lnTo>
                    <a:lnTo>
                      <a:pt x="0" y="19"/>
                    </a:lnTo>
                    <a:close/>
                    <a:moveTo>
                      <a:pt x="3" y="19"/>
                    </a:moveTo>
                    <a:lnTo>
                      <a:pt x="3" y="21"/>
                    </a:lnTo>
                    <a:lnTo>
                      <a:pt x="0" y="21"/>
                    </a:lnTo>
                    <a:lnTo>
                      <a:pt x="3" y="21"/>
                    </a:lnTo>
                    <a:lnTo>
                      <a:pt x="0" y="21"/>
                    </a:lnTo>
                    <a:lnTo>
                      <a:pt x="3" y="21"/>
                    </a:lnTo>
                    <a:lnTo>
                      <a:pt x="3" y="19"/>
                    </a:lnTo>
                    <a:close/>
                    <a:moveTo>
                      <a:pt x="98" y="14"/>
                    </a:moveTo>
                    <a:lnTo>
                      <a:pt x="98" y="12"/>
                    </a:lnTo>
                    <a:lnTo>
                      <a:pt x="98" y="14"/>
                    </a:lnTo>
                    <a:close/>
                    <a:moveTo>
                      <a:pt x="38" y="7"/>
                    </a:moveTo>
                    <a:lnTo>
                      <a:pt x="36" y="7"/>
                    </a:lnTo>
                    <a:lnTo>
                      <a:pt x="38" y="7"/>
                    </a:lnTo>
                    <a:close/>
                    <a:moveTo>
                      <a:pt x="50" y="5"/>
                    </a:moveTo>
                    <a:lnTo>
                      <a:pt x="53" y="5"/>
                    </a:lnTo>
                    <a:lnTo>
                      <a:pt x="50" y="5"/>
                    </a:lnTo>
                    <a:close/>
                    <a:moveTo>
                      <a:pt x="72" y="2"/>
                    </a:moveTo>
                    <a:lnTo>
                      <a:pt x="69" y="2"/>
                    </a:lnTo>
                    <a:lnTo>
                      <a:pt x="72" y="2"/>
                    </a:lnTo>
                    <a:close/>
                    <a:moveTo>
                      <a:pt x="60" y="2"/>
                    </a:moveTo>
                    <a:lnTo>
                      <a:pt x="62" y="2"/>
                    </a:lnTo>
                    <a:lnTo>
                      <a:pt x="60" y="2"/>
                    </a:lnTo>
                    <a:close/>
                    <a:moveTo>
                      <a:pt x="64" y="2"/>
                    </a:moveTo>
                    <a:lnTo>
                      <a:pt x="64" y="0"/>
                    </a:lnTo>
                    <a:lnTo>
                      <a:pt x="64" y="2"/>
                    </a:lnTo>
                    <a:close/>
                    <a:moveTo>
                      <a:pt x="110" y="2"/>
                    </a:moveTo>
                    <a:lnTo>
                      <a:pt x="110" y="0"/>
                    </a:lnTo>
                    <a:lnTo>
                      <a:pt x="110" y="2"/>
                    </a:lnTo>
                    <a:close/>
                    <a:moveTo>
                      <a:pt x="110" y="0"/>
                    </a:moveTo>
                    <a:lnTo>
                      <a:pt x="110" y="2"/>
                    </a:lnTo>
                    <a:lnTo>
                      <a:pt x="110" y="0"/>
                    </a:lnTo>
                    <a:close/>
                    <a:moveTo>
                      <a:pt x="55" y="0"/>
                    </a:moveTo>
                    <a:lnTo>
                      <a:pt x="55" y="2"/>
                    </a:lnTo>
                    <a:lnTo>
                      <a:pt x="55" y="0"/>
                    </a:lnTo>
                    <a:close/>
                    <a:moveTo>
                      <a:pt x="110" y="0"/>
                    </a:moveTo>
                    <a:lnTo>
                      <a:pt x="110" y="2"/>
                    </a:lnTo>
                    <a:lnTo>
                      <a:pt x="110" y="0"/>
                    </a:lnTo>
                    <a:lnTo>
                      <a:pt x="110" y="2"/>
                    </a:lnTo>
                    <a:lnTo>
                      <a:pt x="107" y="0"/>
                    </a:lnTo>
                    <a:lnTo>
                      <a:pt x="110" y="0"/>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sp>
            <p:nvSpPr>
              <p:cNvPr id="232" name="Freeform 57984">
                <a:extLst>
                  <a:ext uri="{FF2B5EF4-FFF2-40B4-BE49-F238E27FC236}">
                    <a16:creationId xmlns:a16="http://schemas.microsoft.com/office/drawing/2014/main" id="{1EB42886-9F83-47C0-930B-82D222D8A4CC}"/>
                  </a:ext>
                </a:extLst>
              </p:cNvPr>
              <p:cNvSpPr>
                <a:spLocks noEditPoints="1"/>
              </p:cNvSpPr>
              <p:nvPr/>
            </p:nvSpPr>
            <p:spPr bwMode="auto">
              <a:xfrm>
                <a:off x="3030815" y="4591554"/>
                <a:ext cx="605112" cy="536173"/>
              </a:xfrm>
              <a:custGeom>
                <a:avLst/>
                <a:gdLst>
                  <a:gd name="T0" fmla="*/ 316 w 316"/>
                  <a:gd name="T1" fmla="*/ 280 h 280"/>
                  <a:gd name="T2" fmla="*/ 145 w 316"/>
                  <a:gd name="T3" fmla="*/ 221 h 280"/>
                  <a:gd name="T4" fmla="*/ 145 w 316"/>
                  <a:gd name="T5" fmla="*/ 221 h 280"/>
                  <a:gd name="T6" fmla="*/ 138 w 316"/>
                  <a:gd name="T7" fmla="*/ 214 h 280"/>
                  <a:gd name="T8" fmla="*/ 84 w 316"/>
                  <a:gd name="T9" fmla="*/ 114 h 280"/>
                  <a:gd name="T10" fmla="*/ 81 w 316"/>
                  <a:gd name="T11" fmla="*/ 116 h 280"/>
                  <a:gd name="T12" fmla="*/ 84 w 316"/>
                  <a:gd name="T13" fmla="*/ 114 h 280"/>
                  <a:gd name="T14" fmla="*/ 93 w 316"/>
                  <a:gd name="T15" fmla="*/ 116 h 280"/>
                  <a:gd name="T16" fmla="*/ 65 w 316"/>
                  <a:gd name="T17" fmla="*/ 109 h 280"/>
                  <a:gd name="T18" fmla="*/ 65 w 316"/>
                  <a:gd name="T19" fmla="*/ 109 h 280"/>
                  <a:gd name="T20" fmla="*/ 67 w 316"/>
                  <a:gd name="T21" fmla="*/ 104 h 280"/>
                  <a:gd name="T22" fmla="*/ 57 w 316"/>
                  <a:gd name="T23" fmla="*/ 97 h 280"/>
                  <a:gd name="T24" fmla="*/ 57 w 316"/>
                  <a:gd name="T25" fmla="*/ 97 h 280"/>
                  <a:gd name="T26" fmla="*/ 57 w 316"/>
                  <a:gd name="T27" fmla="*/ 95 h 280"/>
                  <a:gd name="T28" fmla="*/ 57 w 316"/>
                  <a:gd name="T29" fmla="*/ 97 h 280"/>
                  <a:gd name="T30" fmla="*/ 57 w 316"/>
                  <a:gd name="T31" fmla="*/ 97 h 280"/>
                  <a:gd name="T32" fmla="*/ 57 w 316"/>
                  <a:gd name="T33" fmla="*/ 95 h 280"/>
                  <a:gd name="T34" fmla="*/ 31 w 316"/>
                  <a:gd name="T35" fmla="*/ 95 h 280"/>
                  <a:gd name="T36" fmla="*/ 31 w 316"/>
                  <a:gd name="T37" fmla="*/ 95 h 280"/>
                  <a:gd name="T38" fmla="*/ 31 w 316"/>
                  <a:gd name="T39" fmla="*/ 92 h 280"/>
                  <a:gd name="T40" fmla="*/ 3 w 316"/>
                  <a:gd name="T41" fmla="*/ 64 h 280"/>
                  <a:gd name="T42" fmla="*/ 3 w 316"/>
                  <a:gd name="T43" fmla="*/ 64 h 280"/>
                  <a:gd name="T44" fmla="*/ 0 w 316"/>
                  <a:gd name="T45" fmla="*/ 62 h 280"/>
                  <a:gd name="T46" fmla="*/ 10 w 316"/>
                  <a:gd name="T47" fmla="*/ 52 h 280"/>
                  <a:gd name="T48" fmla="*/ 8 w 316"/>
                  <a:gd name="T49" fmla="*/ 52 h 280"/>
                  <a:gd name="T50" fmla="*/ 12 w 316"/>
                  <a:gd name="T51" fmla="*/ 52 h 280"/>
                  <a:gd name="T52" fmla="*/ 12 w 316"/>
                  <a:gd name="T53" fmla="*/ 52 h 280"/>
                  <a:gd name="T54" fmla="*/ 15 w 316"/>
                  <a:gd name="T55" fmla="*/ 52 h 280"/>
                  <a:gd name="T56" fmla="*/ 19 w 316"/>
                  <a:gd name="T57" fmla="*/ 50 h 280"/>
                  <a:gd name="T58" fmla="*/ 19 w 316"/>
                  <a:gd name="T59" fmla="*/ 50 h 280"/>
                  <a:gd name="T60" fmla="*/ 103 w 316"/>
                  <a:gd name="T61" fmla="*/ 47 h 280"/>
                  <a:gd name="T62" fmla="*/ 46 w 316"/>
                  <a:gd name="T63" fmla="*/ 47 h 280"/>
                  <a:gd name="T64" fmla="*/ 46 w 316"/>
                  <a:gd name="T65" fmla="*/ 47 h 280"/>
                  <a:gd name="T66" fmla="*/ 43 w 316"/>
                  <a:gd name="T67" fmla="*/ 45 h 280"/>
                  <a:gd name="T68" fmla="*/ 65 w 316"/>
                  <a:gd name="T69" fmla="*/ 45 h 280"/>
                  <a:gd name="T70" fmla="*/ 65 w 316"/>
                  <a:gd name="T71" fmla="*/ 45 h 280"/>
                  <a:gd name="T72" fmla="*/ 46 w 316"/>
                  <a:gd name="T73" fmla="*/ 45 h 280"/>
                  <a:gd name="T74" fmla="*/ 43 w 316"/>
                  <a:gd name="T75" fmla="*/ 43 h 280"/>
                  <a:gd name="T76" fmla="*/ 43 w 316"/>
                  <a:gd name="T77" fmla="*/ 43 h 280"/>
                  <a:gd name="T78" fmla="*/ 53 w 316"/>
                  <a:gd name="T79" fmla="*/ 43 h 280"/>
                  <a:gd name="T80" fmla="*/ 62 w 316"/>
                  <a:gd name="T81" fmla="*/ 40 h 280"/>
                  <a:gd name="T82" fmla="*/ 62 w 316"/>
                  <a:gd name="T83" fmla="*/ 40 h 280"/>
                  <a:gd name="T84" fmla="*/ 103 w 316"/>
                  <a:gd name="T85" fmla="*/ 40 h 280"/>
                  <a:gd name="T86" fmla="*/ 103 w 316"/>
                  <a:gd name="T87" fmla="*/ 40 h 280"/>
                  <a:gd name="T88" fmla="*/ 103 w 316"/>
                  <a:gd name="T89" fmla="*/ 40 h 280"/>
                  <a:gd name="T90" fmla="*/ 103 w 316"/>
                  <a:gd name="T91" fmla="*/ 38 h 280"/>
                  <a:gd name="T92" fmla="*/ 62 w 316"/>
                  <a:gd name="T93" fmla="*/ 38 h 280"/>
                  <a:gd name="T94" fmla="*/ 62 w 316"/>
                  <a:gd name="T95" fmla="*/ 38 h 280"/>
                  <a:gd name="T96" fmla="*/ 124 w 316"/>
                  <a:gd name="T97" fmla="*/ 9 h 280"/>
                  <a:gd name="T98" fmla="*/ 167 w 316"/>
                  <a:gd name="T99" fmla="*/ 2 h 280"/>
                  <a:gd name="T100" fmla="*/ 167 w 316"/>
                  <a:gd name="T101" fmla="*/ 2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6" h="280">
                    <a:moveTo>
                      <a:pt x="316" y="278"/>
                    </a:moveTo>
                    <a:lnTo>
                      <a:pt x="316" y="280"/>
                    </a:lnTo>
                    <a:lnTo>
                      <a:pt x="316" y="278"/>
                    </a:lnTo>
                    <a:close/>
                    <a:moveTo>
                      <a:pt x="145" y="221"/>
                    </a:moveTo>
                    <a:lnTo>
                      <a:pt x="143" y="221"/>
                    </a:lnTo>
                    <a:lnTo>
                      <a:pt x="145" y="221"/>
                    </a:lnTo>
                    <a:close/>
                    <a:moveTo>
                      <a:pt x="138" y="211"/>
                    </a:moveTo>
                    <a:lnTo>
                      <a:pt x="138" y="214"/>
                    </a:lnTo>
                    <a:lnTo>
                      <a:pt x="138" y="211"/>
                    </a:lnTo>
                    <a:close/>
                    <a:moveTo>
                      <a:pt x="84" y="114"/>
                    </a:moveTo>
                    <a:lnTo>
                      <a:pt x="84" y="116"/>
                    </a:lnTo>
                    <a:lnTo>
                      <a:pt x="81" y="116"/>
                    </a:lnTo>
                    <a:lnTo>
                      <a:pt x="81" y="114"/>
                    </a:lnTo>
                    <a:lnTo>
                      <a:pt x="84" y="114"/>
                    </a:lnTo>
                    <a:close/>
                    <a:moveTo>
                      <a:pt x="93" y="114"/>
                    </a:moveTo>
                    <a:lnTo>
                      <a:pt x="93" y="116"/>
                    </a:lnTo>
                    <a:lnTo>
                      <a:pt x="93" y="114"/>
                    </a:lnTo>
                    <a:close/>
                    <a:moveTo>
                      <a:pt x="65" y="109"/>
                    </a:moveTo>
                    <a:lnTo>
                      <a:pt x="62" y="109"/>
                    </a:lnTo>
                    <a:lnTo>
                      <a:pt x="65" y="109"/>
                    </a:lnTo>
                    <a:close/>
                    <a:moveTo>
                      <a:pt x="65" y="104"/>
                    </a:moveTo>
                    <a:lnTo>
                      <a:pt x="67" y="104"/>
                    </a:lnTo>
                    <a:lnTo>
                      <a:pt x="65" y="104"/>
                    </a:lnTo>
                    <a:close/>
                    <a:moveTo>
                      <a:pt x="57" y="97"/>
                    </a:moveTo>
                    <a:lnTo>
                      <a:pt x="57" y="95"/>
                    </a:lnTo>
                    <a:lnTo>
                      <a:pt x="57" y="97"/>
                    </a:lnTo>
                    <a:close/>
                    <a:moveTo>
                      <a:pt x="57" y="97"/>
                    </a:moveTo>
                    <a:lnTo>
                      <a:pt x="57" y="95"/>
                    </a:lnTo>
                    <a:lnTo>
                      <a:pt x="57" y="97"/>
                    </a:lnTo>
                    <a:close/>
                    <a:moveTo>
                      <a:pt x="57" y="97"/>
                    </a:moveTo>
                    <a:lnTo>
                      <a:pt x="57" y="95"/>
                    </a:lnTo>
                    <a:lnTo>
                      <a:pt x="57" y="97"/>
                    </a:lnTo>
                    <a:close/>
                    <a:moveTo>
                      <a:pt x="57" y="97"/>
                    </a:moveTo>
                    <a:lnTo>
                      <a:pt x="57" y="95"/>
                    </a:lnTo>
                    <a:lnTo>
                      <a:pt x="57" y="97"/>
                    </a:lnTo>
                    <a:close/>
                    <a:moveTo>
                      <a:pt x="31" y="95"/>
                    </a:moveTo>
                    <a:lnTo>
                      <a:pt x="29" y="95"/>
                    </a:lnTo>
                    <a:lnTo>
                      <a:pt x="31" y="95"/>
                    </a:lnTo>
                    <a:close/>
                    <a:moveTo>
                      <a:pt x="29" y="92"/>
                    </a:moveTo>
                    <a:lnTo>
                      <a:pt x="31" y="92"/>
                    </a:lnTo>
                    <a:lnTo>
                      <a:pt x="29" y="92"/>
                    </a:lnTo>
                    <a:close/>
                    <a:moveTo>
                      <a:pt x="3" y="64"/>
                    </a:moveTo>
                    <a:lnTo>
                      <a:pt x="0" y="64"/>
                    </a:lnTo>
                    <a:lnTo>
                      <a:pt x="3" y="64"/>
                    </a:lnTo>
                    <a:close/>
                    <a:moveTo>
                      <a:pt x="0" y="64"/>
                    </a:moveTo>
                    <a:lnTo>
                      <a:pt x="0" y="62"/>
                    </a:lnTo>
                    <a:lnTo>
                      <a:pt x="0" y="64"/>
                    </a:lnTo>
                    <a:close/>
                    <a:moveTo>
                      <a:pt x="10" y="52"/>
                    </a:moveTo>
                    <a:lnTo>
                      <a:pt x="8" y="54"/>
                    </a:lnTo>
                    <a:lnTo>
                      <a:pt x="8" y="52"/>
                    </a:lnTo>
                    <a:lnTo>
                      <a:pt x="10" y="52"/>
                    </a:lnTo>
                    <a:close/>
                    <a:moveTo>
                      <a:pt x="12" y="52"/>
                    </a:moveTo>
                    <a:lnTo>
                      <a:pt x="12" y="50"/>
                    </a:lnTo>
                    <a:lnTo>
                      <a:pt x="12" y="52"/>
                    </a:lnTo>
                    <a:close/>
                    <a:moveTo>
                      <a:pt x="15" y="50"/>
                    </a:moveTo>
                    <a:lnTo>
                      <a:pt x="15" y="52"/>
                    </a:lnTo>
                    <a:lnTo>
                      <a:pt x="15" y="50"/>
                    </a:lnTo>
                    <a:close/>
                    <a:moveTo>
                      <a:pt x="19" y="50"/>
                    </a:moveTo>
                    <a:lnTo>
                      <a:pt x="19" y="47"/>
                    </a:lnTo>
                    <a:lnTo>
                      <a:pt x="19" y="50"/>
                    </a:lnTo>
                    <a:close/>
                    <a:moveTo>
                      <a:pt x="103" y="50"/>
                    </a:moveTo>
                    <a:lnTo>
                      <a:pt x="103" y="47"/>
                    </a:lnTo>
                    <a:lnTo>
                      <a:pt x="103" y="50"/>
                    </a:lnTo>
                    <a:close/>
                    <a:moveTo>
                      <a:pt x="46" y="47"/>
                    </a:moveTo>
                    <a:lnTo>
                      <a:pt x="46" y="45"/>
                    </a:lnTo>
                    <a:lnTo>
                      <a:pt x="46" y="47"/>
                    </a:lnTo>
                    <a:close/>
                    <a:moveTo>
                      <a:pt x="46" y="45"/>
                    </a:moveTo>
                    <a:lnTo>
                      <a:pt x="43" y="45"/>
                    </a:lnTo>
                    <a:lnTo>
                      <a:pt x="46" y="45"/>
                    </a:lnTo>
                    <a:close/>
                    <a:moveTo>
                      <a:pt x="65" y="45"/>
                    </a:moveTo>
                    <a:lnTo>
                      <a:pt x="65" y="43"/>
                    </a:lnTo>
                    <a:lnTo>
                      <a:pt x="65" y="45"/>
                    </a:lnTo>
                    <a:close/>
                    <a:moveTo>
                      <a:pt x="46" y="43"/>
                    </a:moveTo>
                    <a:lnTo>
                      <a:pt x="46" y="45"/>
                    </a:lnTo>
                    <a:lnTo>
                      <a:pt x="46" y="43"/>
                    </a:lnTo>
                    <a:close/>
                    <a:moveTo>
                      <a:pt x="43" y="43"/>
                    </a:moveTo>
                    <a:lnTo>
                      <a:pt x="43" y="45"/>
                    </a:lnTo>
                    <a:lnTo>
                      <a:pt x="43" y="43"/>
                    </a:lnTo>
                    <a:close/>
                    <a:moveTo>
                      <a:pt x="50" y="43"/>
                    </a:moveTo>
                    <a:lnTo>
                      <a:pt x="53" y="43"/>
                    </a:lnTo>
                    <a:lnTo>
                      <a:pt x="50" y="43"/>
                    </a:lnTo>
                    <a:close/>
                    <a:moveTo>
                      <a:pt x="62" y="40"/>
                    </a:moveTo>
                    <a:lnTo>
                      <a:pt x="65" y="40"/>
                    </a:lnTo>
                    <a:lnTo>
                      <a:pt x="62" y="40"/>
                    </a:lnTo>
                    <a:close/>
                    <a:moveTo>
                      <a:pt x="103" y="38"/>
                    </a:moveTo>
                    <a:lnTo>
                      <a:pt x="103" y="40"/>
                    </a:lnTo>
                    <a:lnTo>
                      <a:pt x="103" y="38"/>
                    </a:lnTo>
                    <a:close/>
                    <a:moveTo>
                      <a:pt x="103" y="40"/>
                    </a:moveTo>
                    <a:lnTo>
                      <a:pt x="103" y="38"/>
                    </a:lnTo>
                    <a:lnTo>
                      <a:pt x="103" y="40"/>
                    </a:lnTo>
                    <a:close/>
                    <a:moveTo>
                      <a:pt x="105" y="38"/>
                    </a:moveTo>
                    <a:lnTo>
                      <a:pt x="103" y="38"/>
                    </a:lnTo>
                    <a:lnTo>
                      <a:pt x="105" y="38"/>
                    </a:lnTo>
                    <a:close/>
                    <a:moveTo>
                      <a:pt x="62" y="38"/>
                    </a:moveTo>
                    <a:lnTo>
                      <a:pt x="60" y="38"/>
                    </a:lnTo>
                    <a:lnTo>
                      <a:pt x="62" y="38"/>
                    </a:lnTo>
                    <a:close/>
                    <a:moveTo>
                      <a:pt x="126" y="9"/>
                    </a:moveTo>
                    <a:lnTo>
                      <a:pt x="124" y="9"/>
                    </a:lnTo>
                    <a:lnTo>
                      <a:pt x="126" y="9"/>
                    </a:lnTo>
                    <a:close/>
                    <a:moveTo>
                      <a:pt x="167" y="2"/>
                    </a:moveTo>
                    <a:lnTo>
                      <a:pt x="167" y="0"/>
                    </a:lnTo>
                    <a:lnTo>
                      <a:pt x="167" y="2"/>
                    </a:lnTo>
                    <a:close/>
                  </a:path>
                </a:pathLst>
              </a:custGeom>
              <a:grpFill/>
              <a:ln w="6350">
                <a:solidFill>
                  <a:schemeClr val="bg1"/>
                </a:solidFill>
                <a:prstDash val="solid"/>
                <a:round/>
                <a:headEnd/>
                <a:tailEnd/>
              </a:ln>
            </p:spPr>
            <p:txBody>
              <a:bodyPr/>
              <a:lstStyle/>
              <a:p>
                <a:endParaRPr lang="en-US" sz="1000" dirty="0">
                  <a:solidFill>
                    <a:srgbClr val="000000"/>
                  </a:solidFill>
                </a:endParaRPr>
              </a:p>
            </p:txBody>
          </p:sp>
        </p:grpSp>
        <p:sp>
          <p:nvSpPr>
            <p:cNvPr id="78" name="Rectangle 480">
              <a:extLst>
                <a:ext uri="{FF2B5EF4-FFF2-40B4-BE49-F238E27FC236}">
                  <a16:creationId xmlns:a16="http://schemas.microsoft.com/office/drawing/2014/main" id="{EDEB2FF1-B0F2-4130-A6D4-65BAB9CB165B}"/>
                </a:ext>
              </a:extLst>
            </p:cNvPr>
            <p:cNvSpPr/>
            <p:nvPr/>
          </p:nvSpPr>
          <p:spPr>
            <a:xfrm>
              <a:off x="2504019" y="5366119"/>
              <a:ext cx="1614418" cy="1215913"/>
            </a:xfrm>
            <a:prstGeom prst="rect">
              <a:avLst/>
            </a:prstGeom>
            <a:solidFill>
              <a:schemeClr val="bg1"/>
            </a:solidFill>
          </p:spPr>
          <p:txBody>
            <a:bodyPr wrap="square">
              <a:spAutoFit/>
            </a:bodyPr>
            <a:lstStyle/>
            <a:p>
              <a:pPr marL="171450" indent="-171450" defTabSz="801929">
                <a:lnSpc>
                  <a:spcPct val="130000"/>
                </a:lnSpc>
                <a:buFont typeface="Wingdings" panose="05000000000000000000" pitchFamily="2" charset="2"/>
                <a:buChar char="ü"/>
              </a:pPr>
              <a:r>
                <a:rPr lang="es-ES_tradnl" sz="1000" dirty="0"/>
                <a:t>Fines del tratamiento</a:t>
              </a:r>
            </a:p>
            <a:p>
              <a:pPr marL="171450" indent="-171450" defTabSz="801929">
                <a:lnSpc>
                  <a:spcPct val="130000"/>
                </a:lnSpc>
                <a:buFont typeface="Wingdings" panose="05000000000000000000" pitchFamily="2" charset="2"/>
                <a:buChar char="ü"/>
              </a:pPr>
              <a:r>
                <a:rPr lang="es-ES_tradnl" sz="1000" dirty="0"/>
                <a:t>Consentimientos</a:t>
              </a:r>
            </a:p>
            <a:p>
              <a:pPr marL="171450" indent="-171450" defTabSz="801929">
                <a:lnSpc>
                  <a:spcPct val="130000"/>
                </a:lnSpc>
                <a:buFont typeface="Wingdings" panose="05000000000000000000" pitchFamily="2" charset="2"/>
                <a:buChar char="ü"/>
              </a:pPr>
              <a:r>
                <a:rPr lang="es-ES_tradnl" sz="1000" dirty="0"/>
                <a:t>Notificaciones de las quiebras de seguridad </a:t>
              </a:r>
            </a:p>
            <a:p>
              <a:pPr marL="171450" indent="-171450" defTabSz="801929">
                <a:lnSpc>
                  <a:spcPct val="130000"/>
                </a:lnSpc>
                <a:buFont typeface="Wingdings" panose="05000000000000000000" pitchFamily="2" charset="2"/>
                <a:buChar char="ü"/>
              </a:pPr>
              <a:r>
                <a:rPr lang="es-ES_tradnl" sz="1000" dirty="0"/>
                <a:t>Sanciones</a:t>
              </a:r>
            </a:p>
            <a:p>
              <a:pPr marL="171450" indent="-171450" defTabSz="801929">
                <a:lnSpc>
                  <a:spcPct val="130000"/>
                </a:lnSpc>
                <a:buFont typeface="Wingdings" panose="05000000000000000000" pitchFamily="2" charset="2"/>
                <a:buChar char="ü"/>
              </a:pPr>
              <a:r>
                <a:rPr lang="es-ES_tradnl" sz="1000" b="1" dirty="0"/>
                <a:t>…</a:t>
              </a:r>
            </a:p>
          </p:txBody>
        </p:sp>
        <p:sp>
          <p:nvSpPr>
            <p:cNvPr id="80" name="Rectangle 136">
              <a:extLst>
                <a:ext uri="{FF2B5EF4-FFF2-40B4-BE49-F238E27FC236}">
                  <a16:creationId xmlns:a16="http://schemas.microsoft.com/office/drawing/2014/main" id="{FF630587-865B-45BC-8DC4-2D4699479BAD}"/>
                </a:ext>
              </a:extLst>
            </p:cNvPr>
            <p:cNvSpPr/>
            <p:nvPr/>
          </p:nvSpPr>
          <p:spPr>
            <a:xfrm>
              <a:off x="6404800" y="3413208"/>
              <a:ext cx="2360097" cy="1215913"/>
            </a:xfrm>
            <a:prstGeom prst="rect">
              <a:avLst/>
            </a:prstGeom>
            <a:solidFill>
              <a:schemeClr val="bg1"/>
            </a:solidFill>
          </p:spPr>
          <p:txBody>
            <a:bodyPr wrap="square">
              <a:spAutoFit/>
            </a:bodyPr>
            <a:lstStyle/>
            <a:p>
              <a:pPr marL="171450" indent="-171450" defTabSz="801929">
                <a:lnSpc>
                  <a:spcPct val="130000"/>
                </a:lnSpc>
                <a:buFont typeface="Wingdings" panose="05000000000000000000" pitchFamily="2" charset="2"/>
                <a:buChar char="ü"/>
              </a:pPr>
              <a:r>
                <a:rPr lang="es-ES_tradnl" sz="1000" dirty="0"/>
                <a:t>Nuevo concepto del derecho de acceso, </a:t>
              </a:r>
            </a:p>
            <a:p>
              <a:pPr marL="171450" indent="-171450" defTabSz="801929">
                <a:lnSpc>
                  <a:spcPct val="130000"/>
                </a:lnSpc>
                <a:buFont typeface="Wingdings" panose="05000000000000000000" pitchFamily="2" charset="2"/>
                <a:buChar char="ü"/>
              </a:pPr>
              <a:r>
                <a:rPr lang="es-ES_tradnl" sz="1000" dirty="0"/>
                <a:t>Rectificación, Oposición</a:t>
              </a:r>
            </a:p>
            <a:p>
              <a:pPr marL="171450" indent="-171450" defTabSz="801929">
                <a:lnSpc>
                  <a:spcPct val="130000"/>
                </a:lnSpc>
                <a:buFont typeface="Wingdings" panose="05000000000000000000" pitchFamily="2" charset="2"/>
                <a:buChar char="ü"/>
              </a:pPr>
              <a:r>
                <a:rPr lang="es-ES_tradnl" sz="1000" dirty="0"/>
                <a:t>Portabilidad</a:t>
              </a:r>
            </a:p>
            <a:p>
              <a:pPr marL="171450" indent="-171450" defTabSz="801929">
                <a:lnSpc>
                  <a:spcPct val="130000"/>
                </a:lnSpc>
                <a:buFont typeface="Wingdings" panose="05000000000000000000" pitchFamily="2" charset="2"/>
                <a:buChar char="ü"/>
              </a:pPr>
              <a:r>
                <a:rPr lang="es-ES_tradnl" sz="1000" dirty="0"/>
                <a:t>Limitación del tratamiento</a:t>
              </a:r>
            </a:p>
            <a:p>
              <a:pPr marL="171450" indent="-171450" defTabSz="801929">
                <a:lnSpc>
                  <a:spcPct val="130000"/>
                </a:lnSpc>
                <a:buFont typeface="Wingdings" panose="05000000000000000000" pitchFamily="2" charset="2"/>
                <a:buChar char="ü"/>
              </a:pPr>
              <a:r>
                <a:rPr lang="es-ES_tradnl" sz="1000" dirty="0"/>
                <a:t>Olvido</a:t>
              </a:r>
            </a:p>
          </p:txBody>
        </p:sp>
        <p:sp>
          <p:nvSpPr>
            <p:cNvPr id="82" name="Rectangle 138">
              <a:extLst>
                <a:ext uri="{FF2B5EF4-FFF2-40B4-BE49-F238E27FC236}">
                  <a16:creationId xmlns:a16="http://schemas.microsoft.com/office/drawing/2014/main" id="{E94B85F7-D104-48F2-A968-F322682DC0BB}"/>
                </a:ext>
              </a:extLst>
            </p:cNvPr>
            <p:cNvSpPr/>
            <p:nvPr/>
          </p:nvSpPr>
          <p:spPr>
            <a:xfrm>
              <a:off x="6516950" y="5429568"/>
              <a:ext cx="2265847" cy="631382"/>
            </a:xfrm>
            <a:prstGeom prst="rect">
              <a:avLst/>
            </a:prstGeom>
            <a:solidFill>
              <a:schemeClr val="bg1"/>
            </a:solidFill>
          </p:spPr>
          <p:txBody>
            <a:bodyPr wrap="square">
              <a:spAutoFit/>
            </a:bodyPr>
            <a:lstStyle/>
            <a:p>
              <a:pPr marL="171450" indent="-171450" defTabSz="801929">
                <a:lnSpc>
                  <a:spcPct val="130000"/>
                </a:lnSpc>
                <a:buFont typeface="Wingdings" panose="05000000000000000000" pitchFamily="2" charset="2"/>
                <a:buChar char="ü"/>
              </a:pPr>
              <a:r>
                <a:rPr lang="en-GB" sz="1000" dirty="0" err="1"/>
                <a:t>Preselección</a:t>
              </a:r>
              <a:endParaRPr lang="en-GB" sz="1000" dirty="0"/>
            </a:p>
            <a:p>
              <a:pPr marL="171450" indent="-171450" defTabSz="801929">
                <a:lnSpc>
                  <a:spcPct val="130000"/>
                </a:lnSpc>
                <a:buFont typeface="Wingdings" panose="05000000000000000000" pitchFamily="2" charset="2"/>
                <a:buChar char="ü"/>
              </a:pPr>
              <a:r>
                <a:rPr lang="en-GB" sz="1000" dirty="0" err="1"/>
                <a:t>Seguimiento</a:t>
              </a:r>
              <a:r>
                <a:rPr lang="en-GB" sz="1000" dirty="0"/>
                <a:t> y control</a:t>
              </a:r>
            </a:p>
            <a:p>
              <a:pPr marL="171450" indent="-171450" defTabSz="801929">
                <a:lnSpc>
                  <a:spcPct val="130000"/>
                </a:lnSpc>
                <a:buFont typeface="Wingdings" panose="05000000000000000000" pitchFamily="2" charset="2"/>
                <a:buChar char="ü"/>
              </a:pPr>
              <a:r>
                <a:rPr lang="en-GB" sz="1000" b="1" dirty="0" err="1"/>
                <a:t>Corresponsabilidad</a:t>
              </a:r>
              <a:endParaRPr lang="en-GB" sz="1000" b="1" dirty="0"/>
            </a:p>
          </p:txBody>
        </p:sp>
      </p:grpSp>
      <p:sp>
        <p:nvSpPr>
          <p:cNvPr id="140" name="Rounded Rectangle 393">
            <a:extLst>
              <a:ext uri="{FF2B5EF4-FFF2-40B4-BE49-F238E27FC236}">
                <a16:creationId xmlns:a16="http://schemas.microsoft.com/office/drawing/2014/main" id="{7073BE28-2AC6-4DEF-9F7F-98C94FEBB505}"/>
              </a:ext>
            </a:extLst>
          </p:cNvPr>
          <p:cNvSpPr/>
          <p:nvPr/>
        </p:nvSpPr>
        <p:spPr>
          <a:xfrm>
            <a:off x="1253635" y="2548750"/>
            <a:ext cx="2234692" cy="595932"/>
          </a:xfrm>
          <a:prstGeom prst="roundRect">
            <a:avLst>
              <a:gd name="adj" fmla="val 10178"/>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algn="ctr"/>
            <a:r>
              <a:rPr lang="es-ES_tradnl" sz="1000" b="1" dirty="0">
                <a:solidFill>
                  <a:schemeClr val="accent2">
                    <a:lumMod val="75000"/>
                  </a:schemeClr>
                </a:solidFill>
              </a:rPr>
              <a:t>Responsabilidad proactiva o </a:t>
            </a:r>
            <a:r>
              <a:rPr lang="es-ES_tradnl" sz="1000" b="1" i="1" dirty="0" err="1">
                <a:solidFill>
                  <a:schemeClr val="accent2">
                    <a:lumMod val="75000"/>
                  </a:schemeClr>
                </a:solidFill>
              </a:rPr>
              <a:t>Principle</a:t>
            </a:r>
            <a:r>
              <a:rPr lang="es-ES_tradnl" sz="1000" b="1" i="1" dirty="0">
                <a:solidFill>
                  <a:schemeClr val="accent2">
                    <a:lumMod val="75000"/>
                  </a:schemeClr>
                </a:solidFill>
              </a:rPr>
              <a:t> </a:t>
            </a:r>
            <a:r>
              <a:rPr lang="es-ES_tradnl" sz="1000" b="1" i="1" dirty="0" err="1">
                <a:solidFill>
                  <a:schemeClr val="accent2">
                    <a:lumMod val="75000"/>
                  </a:schemeClr>
                </a:solidFill>
              </a:rPr>
              <a:t>of</a:t>
            </a:r>
            <a:r>
              <a:rPr lang="es-ES_tradnl" sz="1000" b="1" i="1" dirty="0">
                <a:solidFill>
                  <a:schemeClr val="accent2">
                    <a:lumMod val="75000"/>
                  </a:schemeClr>
                </a:solidFill>
              </a:rPr>
              <a:t> </a:t>
            </a:r>
            <a:r>
              <a:rPr lang="es-ES_tradnl" sz="1000" b="1" i="1" dirty="0" err="1">
                <a:solidFill>
                  <a:schemeClr val="accent2">
                    <a:lumMod val="75000"/>
                  </a:schemeClr>
                </a:solidFill>
              </a:rPr>
              <a:t>Accountability</a:t>
            </a:r>
            <a:r>
              <a:rPr lang="es-ES_tradnl" sz="1000" b="1" i="1" dirty="0">
                <a:solidFill>
                  <a:schemeClr val="accent2">
                    <a:lumMod val="75000"/>
                  </a:schemeClr>
                </a:solidFill>
              </a:rPr>
              <a:t> </a:t>
            </a:r>
          </a:p>
        </p:txBody>
      </p:sp>
      <p:sp>
        <p:nvSpPr>
          <p:cNvPr id="142" name="Rectangle 136">
            <a:extLst>
              <a:ext uri="{FF2B5EF4-FFF2-40B4-BE49-F238E27FC236}">
                <a16:creationId xmlns:a16="http://schemas.microsoft.com/office/drawing/2014/main" id="{5335FF51-17A9-4C54-A7D1-F8E03FA02A02}"/>
              </a:ext>
            </a:extLst>
          </p:cNvPr>
          <p:cNvSpPr/>
          <p:nvPr/>
        </p:nvSpPr>
        <p:spPr>
          <a:xfrm>
            <a:off x="1463549" y="3273343"/>
            <a:ext cx="2243295" cy="1292662"/>
          </a:xfrm>
          <a:prstGeom prst="rect">
            <a:avLst/>
          </a:prstGeom>
          <a:solidFill>
            <a:schemeClr val="bg1"/>
          </a:solidFill>
        </p:spPr>
        <p:txBody>
          <a:bodyPr wrap="square">
            <a:spAutoFit/>
          </a:bodyPr>
          <a:lstStyle/>
          <a:p>
            <a:pPr marL="171450" indent="-171450" defTabSz="801929">
              <a:lnSpc>
                <a:spcPct val="130000"/>
              </a:lnSpc>
              <a:buFont typeface="Wingdings" panose="05000000000000000000" pitchFamily="2" charset="2"/>
              <a:buChar char="ü"/>
            </a:pPr>
            <a:r>
              <a:rPr lang="es-ES_tradnl" sz="1000" dirty="0"/>
              <a:t>Integridad y confidencialidad</a:t>
            </a:r>
          </a:p>
          <a:p>
            <a:pPr marL="171450" indent="-171450" defTabSz="801929">
              <a:lnSpc>
                <a:spcPct val="130000"/>
              </a:lnSpc>
              <a:buFont typeface="Wingdings" panose="05000000000000000000" pitchFamily="2" charset="2"/>
              <a:buChar char="ü"/>
            </a:pPr>
            <a:r>
              <a:rPr lang="en-GB" sz="1000" dirty="0"/>
              <a:t>Data Protection Officer </a:t>
            </a:r>
          </a:p>
          <a:p>
            <a:pPr marL="171450" indent="-171450" defTabSz="801929">
              <a:lnSpc>
                <a:spcPct val="130000"/>
              </a:lnSpc>
              <a:buFont typeface="Wingdings" panose="05000000000000000000" pitchFamily="2" charset="2"/>
              <a:buChar char="ü"/>
            </a:pPr>
            <a:r>
              <a:rPr lang="en-GB" sz="1000" dirty="0"/>
              <a:t>Privacy by design/default</a:t>
            </a:r>
          </a:p>
          <a:p>
            <a:pPr marL="171450" indent="-171450" defTabSz="801929">
              <a:lnSpc>
                <a:spcPct val="130000"/>
              </a:lnSpc>
              <a:buFont typeface="Wingdings" panose="05000000000000000000" pitchFamily="2" charset="2"/>
              <a:buChar char="ü"/>
            </a:pPr>
            <a:r>
              <a:rPr lang="en-GB" sz="1000" dirty="0"/>
              <a:t>Privacy Impact </a:t>
            </a:r>
            <a:r>
              <a:rPr lang="en-GB" sz="1000" dirty="0" err="1"/>
              <a:t>Assesment</a:t>
            </a:r>
            <a:r>
              <a:rPr lang="en-GB" sz="1000" dirty="0"/>
              <a:t> (PIA)</a:t>
            </a:r>
          </a:p>
          <a:p>
            <a:pPr marL="171450" indent="-171450" defTabSz="801929">
              <a:lnSpc>
                <a:spcPct val="130000"/>
              </a:lnSpc>
              <a:buFont typeface="Wingdings" panose="05000000000000000000" pitchFamily="2" charset="2"/>
              <a:buChar char="ü"/>
            </a:pPr>
            <a:r>
              <a:rPr lang="en-GB" sz="1000" b="1" dirty="0"/>
              <a:t>…</a:t>
            </a:r>
          </a:p>
          <a:p>
            <a:pPr marL="171450" indent="-171450" defTabSz="801929">
              <a:lnSpc>
                <a:spcPct val="130000"/>
              </a:lnSpc>
              <a:buFont typeface="Wingdings" panose="05000000000000000000" pitchFamily="2" charset="2"/>
              <a:buChar char="ü"/>
            </a:pPr>
            <a:endParaRPr lang="es-ES_tradnl" sz="1000" dirty="0"/>
          </a:p>
        </p:txBody>
      </p:sp>
    </p:spTree>
    <p:extLst>
      <p:ext uri="{BB962C8B-B14F-4D97-AF65-F5344CB8AC3E}">
        <p14:creationId xmlns:p14="http://schemas.microsoft.com/office/powerpoint/2010/main" val="1326553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pPr/>
              <a:t>6</a:t>
            </a:fld>
            <a:endParaRPr lang="es-ES" dirty="0"/>
          </a:p>
        </p:txBody>
      </p:sp>
      <p:sp>
        <p:nvSpPr>
          <p:cNvPr id="6" name="Título 2"/>
          <p:cNvSpPr txBox="1">
            <a:spLocks/>
          </p:cNvSpPr>
          <p:nvPr/>
        </p:nvSpPr>
        <p:spPr>
          <a:xfrm>
            <a:off x="452439" y="128181"/>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Principales impactos RGPD</a:t>
            </a:r>
            <a:endParaRPr lang="es-ES" sz="1800" dirty="0">
              <a:solidFill>
                <a:srgbClr val="FF0000"/>
              </a:solidFill>
            </a:endParaRPr>
          </a:p>
        </p:txBody>
      </p:sp>
      <p:sp>
        <p:nvSpPr>
          <p:cNvPr id="43" name="Rectangle 20">
            <a:extLst>
              <a:ext uri="{FF2B5EF4-FFF2-40B4-BE49-F238E27FC236}">
                <a16:creationId xmlns:a16="http://schemas.microsoft.com/office/drawing/2014/main" id="{0EE2D364-0D4F-4ACD-8C8F-17438ABBC622}"/>
              </a:ext>
            </a:extLst>
          </p:cNvPr>
          <p:cNvSpPr>
            <a:spLocks noChangeArrowheads="1"/>
          </p:cNvSpPr>
          <p:nvPr/>
        </p:nvSpPr>
        <p:spPr bwMode="gray">
          <a:xfrm>
            <a:off x="419915" y="1010637"/>
            <a:ext cx="3445522" cy="293607"/>
          </a:xfrm>
          <a:prstGeom prst="rect">
            <a:avLst/>
          </a:prstGeom>
          <a:solidFill>
            <a:sysClr val="window" lastClr="FFFFFF"/>
          </a:solidFill>
          <a:ln>
            <a:noFill/>
          </a:ln>
          <a:effectLst/>
          <a:extLst>
            <a:ext uri="{91240B29-F687-4F45-9708-019B960494DF}">
              <a14:hiddenLine xmlns:a14="http://schemas.microsoft.com/office/drawing/2010/main" w="12700" cap="rnd"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44000" tIns="0" rIns="144000" bIns="0" anchor="ctr" anchorCtr="0">
            <a:spAutoFit/>
          </a:bodyPr>
          <a:lstStyle/>
          <a:p>
            <a:pPr marL="0" marR="0" lvl="0" indent="0" defTabSz="1219170" eaLnBrk="1" fontAlgn="auto" latinLnBrk="0" hangingPunct="1">
              <a:lnSpc>
                <a:spcPct val="106000"/>
              </a:lnSpc>
              <a:spcBef>
                <a:spcPts val="0"/>
              </a:spcBef>
              <a:spcAft>
                <a:spcPts val="0"/>
              </a:spcAft>
              <a:buClrTx/>
              <a:buSzTx/>
              <a:buFont typeface="Wingdings 2" pitchFamily="18" charset="2"/>
              <a:buNone/>
              <a:tabLst/>
              <a:defRPr/>
            </a:pPr>
            <a:r>
              <a:rPr lang="es-ES_tradnl" b="1" dirty="0">
                <a:solidFill>
                  <a:srgbClr val="003B5C"/>
                </a:solidFill>
                <a:latin typeface="+mj-lt"/>
                <a:ea typeface="+mj-ea"/>
                <a:cs typeface="+mj-cs"/>
              </a:rPr>
              <a:t>Incremento de las sanciones</a:t>
            </a:r>
          </a:p>
        </p:txBody>
      </p:sp>
      <p:graphicFrame>
        <p:nvGraphicFramePr>
          <p:cNvPr id="86" name="Group 4">
            <a:extLst>
              <a:ext uri="{FF2B5EF4-FFF2-40B4-BE49-F238E27FC236}">
                <a16:creationId xmlns:a16="http://schemas.microsoft.com/office/drawing/2014/main" id="{E50191FE-0596-4A74-A212-A41756A26BE0}"/>
              </a:ext>
            </a:extLst>
          </p:cNvPr>
          <p:cNvGraphicFramePr>
            <a:graphicFrameLocks noGrp="1"/>
          </p:cNvGraphicFramePr>
          <p:nvPr>
            <p:extLst>
              <p:ext uri="{D42A27DB-BD31-4B8C-83A1-F6EECF244321}">
                <p14:modId xmlns:p14="http://schemas.microsoft.com/office/powerpoint/2010/main" val="3782018036"/>
              </p:ext>
            </p:extLst>
          </p:nvPr>
        </p:nvGraphicFramePr>
        <p:xfrm>
          <a:off x="573207" y="1891167"/>
          <a:ext cx="8436428" cy="4278740"/>
        </p:xfrm>
        <a:graphic>
          <a:graphicData uri="http://schemas.openxmlformats.org/drawingml/2006/table">
            <a:tbl>
              <a:tblPr/>
              <a:tblGrid>
                <a:gridCol w="6717024">
                  <a:extLst>
                    <a:ext uri="{9D8B030D-6E8A-4147-A177-3AD203B41FA5}">
                      <a16:colId xmlns:a16="http://schemas.microsoft.com/office/drawing/2014/main" val="20000"/>
                    </a:ext>
                  </a:extLst>
                </a:gridCol>
                <a:gridCol w="1719404">
                  <a:extLst>
                    <a:ext uri="{9D8B030D-6E8A-4147-A177-3AD203B41FA5}">
                      <a16:colId xmlns:a16="http://schemas.microsoft.com/office/drawing/2014/main" val="20001"/>
                    </a:ext>
                  </a:extLst>
                </a:gridCol>
              </a:tblGrid>
              <a:tr h="2489281">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just" defTabSz="914400" rtl="0" eaLnBrk="1" fontAlgn="base" latinLnBrk="0" hangingPunct="1">
                        <a:lnSpc>
                          <a:spcPct val="130000"/>
                        </a:lnSpc>
                        <a:spcBef>
                          <a:spcPct val="50000"/>
                        </a:spcBef>
                        <a:spcAft>
                          <a:spcPct val="0"/>
                        </a:spcAft>
                        <a:buClr>
                          <a:schemeClr val="tx1"/>
                        </a:buClr>
                        <a:buSzTx/>
                        <a:buFont typeface="Wingdings 2" pitchFamily="18" charset="2"/>
                        <a:buNone/>
                        <a:tabLst/>
                      </a:pPr>
                      <a:r>
                        <a:rPr kumimoji="0" lang="es-ES_tradnl" sz="1200" b="1" i="1" u="none" strike="noStrike" cap="none" normalizeH="0" baseline="0" noProof="0" dirty="0">
                          <a:ln>
                            <a:noFill/>
                          </a:ln>
                          <a:solidFill>
                            <a:schemeClr val="tx1"/>
                          </a:solidFill>
                          <a:effectLst/>
                          <a:latin typeface="+mj-lt"/>
                        </a:rPr>
                        <a:t>Sanciones por incumplimiento de los artículos relacionados con, entre otras:</a:t>
                      </a:r>
                    </a:p>
                    <a:p>
                      <a:pPr marL="171450" marR="0" lvl="0" indent="-171450" algn="just" defTabSz="914400" rtl="0" eaLnBrk="1" fontAlgn="base" latinLnBrk="0" hangingPunct="1">
                        <a:lnSpc>
                          <a:spcPct val="130000"/>
                        </a:lnSpc>
                        <a:spcBef>
                          <a:spcPct val="50000"/>
                        </a:spcBef>
                        <a:spcAft>
                          <a:spcPct val="0"/>
                        </a:spcAft>
                        <a:buClr>
                          <a:schemeClr val="tx1"/>
                        </a:buClr>
                        <a:buSzTx/>
                        <a:buFontTx/>
                        <a:buChar char="-"/>
                        <a:tabLst/>
                      </a:pPr>
                      <a:r>
                        <a:rPr kumimoji="0" lang="es-ES_tradnl" sz="1200" b="1" i="1" u="none" strike="noStrike" cap="none" normalizeH="0" baseline="0" dirty="0">
                          <a:ln>
                            <a:noFill/>
                          </a:ln>
                          <a:solidFill>
                            <a:schemeClr val="tx1"/>
                          </a:solidFill>
                          <a:effectLst/>
                          <a:latin typeface="+mj-lt"/>
                        </a:rPr>
                        <a:t>Los principios básicos del tratamiento, incluyendo las condiciones para el consentimiento.</a:t>
                      </a:r>
                    </a:p>
                    <a:p>
                      <a:pPr marL="171450" marR="0" lvl="0" indent="-171450" algn="just" defTabSz="914400" rtl="0" eaLnBrk="1" fontAlgn="base" latinLnBrk="0" hangingPunct="1">
                        <a:lnSpc>
                          <a:spcPct val="130000"/>
                        </a:lnSpc>
                        <a:spcBef>
                          <a:spcPct val="50000"/>
                        </a:spcBef>
                        <a:spcAft>
                          <a:spcPct val="0"/>
                        </a:spcAft>
                        <a:buClr>
                          <a:schemeClr val="tx1"/>
                        </a:buClr>
                        <a:buSzTx/>
                        <a:buFontTx/>
                        <a:buChar char="-"/>
                        <a:tabLst/>
                      </a:pPr>
                      <a:r>
                        <a:rPr kumimoji="0" lang="es-ES_tradnl" sz="1200" b="1" i="1" u="none" strike="noStrike" cap="none" normalizeH="0" baseline="0" dirty="0">
                          <a:ln>
                            <a:noFill/>
                          </a:ln>
                          <a:solidFill>
                            <a:schemeClr val="tx1"/>
                          </a:solidFill>
                          <a:effectLst/>
                          <a:latin typeface="+mj-lt"/>
                        </a:rPr>
                        <a:t>Los derechos de los interesados.</a:t>
                      </a:r>
                    </a:p>
                    <a:p>
                      <a:pPr marL="171450" marR="0" lvl="0" indent="-171450" algn="just" defTabSz="914400" rtl="0" eaLnBrk="1" fontAlgn="base" latinLnBrk="0" hangingPunct="1">
                        <a:lnSpc>
                          <a:spcPct val="130000"/>
                        </a:lnSpc>
                        <a:spcBef>
                          <a:spcPct val="50000"/>
                        </a:spcBef>
                        <a:spcAft>
                          <a:spcPct val="0"/>
                        </a:spcAft>
                        <a:buClr>
                          <a:schemeClr val="tx1"/>
                        </a:buClr>
                        <a:buSzTx/>
                        <a:buFontTx/>
                        <a:buChar char="-"/>
                        <a:tabLst/>
                      </a:pPr>
                      <a:r>
                        <a:rPr kumimoji="0" lang="es-ES_tradnl" sz="1200" b="1" i="1" u="none" strike="noStrike" cap="none" normalizeH="0" baseline="0" dirty="0">
                          <a:ln>
                            <a:noFill/>
                          </a:ln>
                          <a:solidFill>
                            <a:schemeClr val="tx1"/>
                          </a:solidFill>
                          <a:effectLst/>
                          <a:latin typeface="+mj-lt"/>
                        </a:rPr>
                        <a:t>Las transferencias de datos personales a países terceros o a organizaciones internacionales.</a:t>
                      </a:r>
                    </a:p>
                    <a:p>
                      <a:pPr marL="171450" marR="0" lvl="0" indent="-171450" algn="just" defTabSz="914400" rtl="0" eaLnBrk="1" fontAlgn="base" latinLnBrk="0" hangingPunct="1">
                        <a:lnSpc>
                          <a:spcPct val="130000"/>
                        </a:lnSpc>
                        <a:spcBef>
                          <a:spcPct val="50000"/>
                        </a:spcBef>
                        <a:spcAft>
                          <a:spcPct val="0"/>
                        </a:spcAft>
                        <a:buClr>
                          <a:schemeClr val="tx1"/>
                        </a:buClr>
                        <a:buSzTx/>
                        <a:buFontTx/>
                        <a:buChar char="-"/>
                        <a:tabLst/>
                      </a:pPr>
                      <a:r>
                        <a:rPr kumimoji="0" lang="es-ES_tradnl" sz="1200" b="1" i="1" u="none" strike="noStrike" cap="none" normalizeH="0" baseline="0" dirty="0">
                          <a:ln>
                            <a:noFill/>
                          </a:ln>
                          <a:solidFill>
                            <a:schemeClr val="tx1"/>
                          </a:solidFill>
                          <a:effectLst/>
                          <a:latin typeface="+mj-lt"/>
                        </a:rPr>
                        <a:t>Cualquier obligación conforme a las leyes de los Estados Miembros.</a:t>
                      </a:r>
                    </a:p>
                    <a:p>
                      <a:pPr marL="171450" marR="0" lvl="0" indent="-171450" algn="just" defTabSz="914400" rtl="0" eaLnBrk="1" fontAlgn="base" latinLnBrk="0" hangingPunct="1">
                        <a:lnSpc>
                          <a:spcPct val="130000"/>
                        </a:lnSpc>
                        <a:spcBef>
                          <a:spcPct val="50000"/>
                        </a:spcBef>
                        <a:spcAft>
                          <a:spcPct val="0"/>
                        </a:spcAft>
                        <a:buClr>
                          <a:schemeClr val="tx1"/>
                        </a:buClr>
                        <a:buSzTx/>
                        <a:buFontTx/>
                        <a:buChar char="-"/>
                        <a:tabLst/>
                      </a:pPr>
                      <a:r>
                        <a:rPr kumimoji="0" lang="es-ES_tradnl" sz="1200" b="1" i="1" u="none" strike="noStrike" cap="none" normalizeH="0" baseline="0" dirty="0">
                          <a:ln>
                            <a:noFill/>
                          </a:ln>
                          <a:solidFill>
                            <a:schemeClr val="tx1"/>
                          </a:solidFill>
                          <a:effectLst/>
                          <a:latin typeface="+mj-lt"/>
                        </a:rPr>
                        <a:t>Órdenes de la autoridad de control.</a:t>
                      </a:r>
                    </a:p>
                  </a:txBody>
                  <a:tcPr marL="73152" marR="73152" marT="128016" marB="128016" anchor="ctr" horzOverflow="overflow">
                    <a:lnL cap="flat">
                      <a:noFill/>
                    </a:lnL>
                    <a:lnR w="12700" cap="flat" cmpd="sng" algn="ctr">
                      <a:solidFill>
                        <a:sysClr val="window" lastClr="FFFFFF"/>
                      </a:solidFill>
                      <a:prstDash val="solid"/>
                      <a:round/>
                      <a:headEnd type="none" w="med" len="med"/>
                      <a:tailEnd type="none" w="med" len="med"/>
                    </a:lnR>
                    <a:lnT>
                      <a:noFill/>
                    </a:lnT>
                    <a:lnB>
                      <a:noFill/>
                    </a:lnB>
                    <a:lnTlToBr>
                      <a:noFill/>
                    </a:lnTlToBr>
                    <a:lnBlToTr>
                      <a:noFill/>
                    </a:lnBlToTr>
                    <a:solidFill>
                      <a:schemeClr val="tx2"/>
                    </a:solidFill>
                  </a:tcPr>
                </a:tc>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ctr" defTabSz="914400" rtl="0" eaLnBrk="1" fontAlgn="base" latinLnBrk="0" hangingPunct="1">
                        <a:lnSpc>
                          <a:spcPct val="130000"/>
                        </a:lnSpc>
                        <a:spcBef>
                          <a:spcPct val="50000"/>
                        </a:spcBef>
                        <a:spcAft>
                          <a:spcPct val="0"/>
                        </a:spcAft>
                        <a:buClr>
                          <a:schemeClr val="tx1"/>
                        </a:buClr>
                        <a:buSzTx/>
                        <a:buFont typeface="Wingdings 2" pitchFamily="18" charset="2"/>
                        <a:buNone/>
                        <a:tabLst/>
                        <a:defRPr/>
                      </a:pPr>
                      <a:r>
                        <a:rPr kumimoji="0" lang="es-ES_tradnl" sz="900" b="1" i="0" u="none" strike="noStrike" kern="1200" cap="none" normalizeH="0" baseline="0" noProof="0" dirty="0">
                          <a:ln>
                            <a:noFill/>
                          </a:ln>
                          <a:solidFill>
                            <a:srgbClr val="FF0000"/>
                          </a:solidFill>
                          <a:effectLst/>
                          <a:latin typeface="+mn-lt"/>
                          <a:ea typeface="+mn-ea"/>
                          <a:cs typeface="+mn-cs"/>
                        </a:rPr>
                        <a:t> Hasta 20.000.000 € o el 4% del volumen de negocios anual a nivel mundial</a:t>
                      </a:r>
                    </a:p>
                  </a:txBody>
                  <a:tcPr marL="0" marR="0" marT="0" marB="0"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688257">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just" defTabSz="914400" rtl="0" eaLnBrk="1" fontAlgn="base" latinLnBrk="0" hangingPunct="1">
                        <a:lnSpc>
                          <a:spcPct val="130000"/>
                        </a:lnSpc>
                        <a:spcBef>
                          <a:spcPct val="50000"/>
                        </a:spcBef>
                        <a:spcAft>
                          <a:spcPct val="0"/>
                        </a:spcAft>
                        <a:buClr>
                          <a:schemeClr val="tx1"/>
                        </a:buClr>
                        <a:buSzTx/>
                        <a:buFont typeface="Wingdings 2" pitchFamily="18" charset="2"/>
                        <a:buNone/>
                        <a:tabLst/>
                      </a:pPr>
                      <a:r>
                        <a:rPr kumimoji="0" lang="es-ES_tradnl" sz="1200" b="1" i="1" u="none" strike="noStrike" cap="none" normalizeH="0" baseline="0" noProof="0" dirty="0">
                          <a:ln>
                            <a:noFill/>
                          </a:ln>
                          <a:solidFill>
                            <a:schemeClr val="tx1"/>
                          </a:solidFill>
                          <a:effectLst/>
                          <a:latin typeface="+mj-lt"/>
                        </a:rPr>
                        <a:t>Sanciones por incumplimiento de los artículos relacionados con, entre otras:</a:t>
                      </a:r>
                    </a:p>
                    <a:p>
                      <a:pPr marL="171450" marR="0" lvl="0" indent="-171450" algn="just" defTabSz="914400" rtl="0" eaLnBrk="1" fontAlgn="base" latinLnBrk="0" hangingPunct="1">
                        <a:lnSpc>
                          <a:spcPct val="130000"/>
                        </a:lnSpc>
                        <a:spcBef>
                          <a:spcPct val="50000"/>
                        </a:spcBef>
                        <a:spcAft>
                          <a:spcPct val="0"/>
                        </a:spcAft>
                        <a:buClr>
                          <a:schemeClr val="tx1"/>
                        </a:buClr>
                        <a:buSzTx/>
                        <a:buFontTx/>
                        <a:buChar char="-"/>
                        <a:tabLst/>
                      </a:pPr>
                      <a:r>
                        <a:rPr kumimoji="0" lang="es-ES_tradnl" sz="1200" b="1" i="1" u="none" strike="noStrike" cap="none" normalizeH="0" baseline="0" dirty="0">
                          <a:ln>
                            <a:noFill/>
                          </a:ln>
                          <a:solidFill>
                            <a:schemeClr val="tx1"/>
                          </a:solidFill>
                          <a:effectLst/>
                          <a:latin typeface="+mj-lt"/>
                        </a:rPr>
                        <a:t>Las obligaciones del Responsable o Encargado del Tratamiento.</a:t>
                      </a:r>
                    </a:p>
                    <a:p>
                      <a:pPr marL="171450" marR="0" lvl="0" indent="-171450" algn="just" defTabSz="914400" rtl="0" eaLnBrk="1" fontAlgn="base" latinLnBrk="0" hangingPunct="1">
                        <a:lnSpc>
                          <a:spcPct val="130000"/>
                        </a:lnSpc>
                        <a:spcBef>
                          <a:spcPct val="50000"/>
                        </a:spcBef>
                        <a:spcAft>
                          <a:spcPct val="0"/>
                        </a:spcAft>
                        <a:buClr>
                          <a:schemeClr val="tx1"/>
                        </a:buClr>
                        <a:buSzTx/>
                        <a:buFontTx/>
                        <a:buChar char="-"/>
                        <a:tabLst/>
                      </a:pPr>
                      <a:r>
                        <a:rPr kumimoji="0" lang="es-ES_tradnl" sz="1200" b="1" i="1" u="none" strike="noStrike" cap="none" normalizeH="0" baseline="0" dirty="0">
                          <a:ln>
                            <a:noFill/>
                          </a:ln>
                          <a:solidFill>
                            <a:schemeClr val="tx1"/>
                          </a:solidFill>
                          <a:effectLst/>
                          <a:latin typeface="+mj-lt"/>
                        </a:rPr>
                        <a:t>Las obligaciones exigidas por los cuerpos de certificación o de seguimiento de códigos de conducta.</a:t>
                      </a:r>
                    </a:p>
                  </a:txBody>
                  <a:tcPr marL="73152" marR="73152" marT="128016" marB="128016" anchor="ctr" horzOverflow="overflow">
                    <a:lnL cap="flat">
                      <a:noFill/>
                    </a:lnL>
                    <a:lnR w="12700" cap="flat" cmpd="sng" algn="ctr">
                      <a:solidFill>
                        <a:sysClr val="window" lastClr="FFFFFF"/>
                      </a:solidFill>
                      <a:prstDash val="solid"/>
                      <a:round/>
                      <a:headEnd type="none" w="med" len="med"/>
                      <a:tailEnd type="none" w="med" len="med"/>
                    </a:lnR>
                    <a:lnT>
                      <a:noFill/>
                    </a:lnT>
                    <a:lnB>
                      <a:noFill/>
                    </a:lnB>
                    <a:lnTlToBr>
                      <a:noFill/>
                    </a:lnTlToBr>
                    <a:lnBlToTr>
                      <a:noFill/>
                    </a:lnBlToTr>
                    <a:solidFill>
                      <a:schemeClr val="tx2"/>
                    </a:solidFill>
                  </a:tcPr>
                </a:tc>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marL="0" marR="0" lvl="0" indent="0" algn="ctr" defTabSz="914400" rtl="0" eaLnBrk="1" fontAlgn="base" latinLnBrk="0" hangingPunct="1">
                        <a:lnSpc>
                          <a:spcPct val="130000"/>
                        </a:lnSpc>
                        <a:spcBef>
                          <a:spcPct val="50000"/>
                        </a:spcBef>
                        <a:spcAft>
                          <a:spcPct val="0"/>
                        </a:spcAft>
                        <a:buClr>
                          <a:schemeClr val="tx1"/>
                        </a:buClr>
                        <a:buSzTx/>
                        <a:buFont typeface="Wingdings 2" pitchFamily="18" charset="2"/>
                        <a:buNone/>
                        <a:tabLst/>
                      </a:pPr>
                      <a:r>
                        <a:rPr kumimoji="0" lang="es-ES_tradnl" sz="900" b="1" i="0" u="none" strike="noStrike" kern="1200" cap="none" normalizeH="0" baseline="0" noProof="0" dirty="0">
                          <a:ln>
                            <a:noFill/>
                          </a:ln>
                          <a:solidFill>
                            <a:srgbClr val="FF0000"/>
                          </a:solidFill>
                          <a:effectLst/>
                          <a:latin typeface="+mn-lt"/>
                          <a:ea typeface="+mn-ea"/>
                          <a:cs typeface="+mn-cs"/>
                        </a:rPr>
                        <a:t>Hasta 10.000.000 € o el 2% del volumen de negocios anual a nivel mundial</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90" name="Rectangle 20">
            <a:extLst>
              <a:ext uri="{FF2B5EF4-FFF2-40B4-BE49-F238E27FC236}">
                <a16:creationId xmlns:a16="http://schemas.microsoft.com/office/drawing/2014/main" id="{21E8F0EB-F6BF-400E-8205-F337F19EBA76}"/>
              </a:ext>
            </a:extLst>
          </p:cNvPr>
          <p:cNvSpPr>
            <a:spLocks noChangeArrowheads="1"/>
          </p:cNvSpPr>
          <p:nvPr/>
        </p:nvSpPr>
        <p:spPr bwMode="gray">
          <a:xfrm>
            <a:off x="3765020" y="1696126"/>
            <a:ext cx="290877" cy="178767"/>
          </a:xfrm>
          <a:prstGeom prst="rect">
            <a:avLst/>
          </a:prstGeom>
          <a:solidFill>
            <a:sysClr val="window" lastClr="FFFFFF"/>
          </a:solidFill>
          <a:ln>
            <a:noFill/>
          </a:ln>
          <a:effectLst/>
          <a:extLst>
            <a:ext uri="{91240B29-F687-4F45-9708-019B960494DF}">
              <a14:hiddenLine xmlns:a14="http://schemas.microsoft.com/office/drawing/2010/main" w="12700" cap="rnd"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44000" tIns="0" rIns="144000" bIns="0" anchor="ctr" anchorCtr="0">
            <a:spAutoFit/>
          </a:bodyPr>
          <a:lstStyle/>
          <a:p>
            <a:pPr marL="0" marR="0" lvl="0" indent="0" defTabSz="1219170" eaLnBrk="1" fontAlgn="auto" latinLnBrk="0" hangingPunct="1">
              <a:lnSpc>
                <a:spcPct val="106000"/>
              </a:lnSpc>
              <a:spcBef>
                <a:spcPts val="0"/>
              </a:spcBef>
              <a:spcAft>
                <a:spcPts val="0"/>
              </a:spcAft>
              <a:buClrTx/>
              <a:buSzTx/>
              <a:buFont typeface="Wingdings 2" pitchFamily="18" charset="2"/>
              <a:buNone/>
              <a:tabLst/>
              <a:defRPr/>
            </a:pPr>
            <a:endParaRPr kumimoji="0" lang="es-ES_tradnl" sz="1200" b="1" i="0" u="none" strike="noStrike" kern="0" cap="none" spc="0" normalizeH="0" baseline="0" noProof="0" dirty="0">
              <a:ln>
                <a:noFill/>
              </a:ln>
              <a:solidFill>
                <a:srgbClr val="313131"/>
              </a:solidFill>
              <a:effectLst/>
              <a:uLnTx/>
              <a:uFillTx/>
              <a:latin typeface="Verdana"/>
            </a:endParaRPr>
          </a:p>
        </p:txBody>
      </p:sp>
    </p:spTree>
    <p:extLst>
      <p:ext uri="{BB962C8B-B14F-4D97-AF65-F5344CB8AC3E}">
        <p14:creationId xmlns:p14="http://schemas.microsoft.com/office/powerpoint/2010/main" val="987554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pPr/>
              <a:t>7</a:t>
            </a:fld>
            <a:endParaRPr lang="es-ES" dirty="0"/>
          </a:p>
        </p:txBody>
      </p:sp>
      <p:sp>
        <p:nvSpPr>
          <p:cNvPr id="6" name="Título 2"/>
          <p:cNvSpPr txBox="1">
            <a:spLocks/>
          </p:cNvSpPr>
          <p:nvPr/>
        </p:nvSpPr>
        <p:spPr>
          <a:xfrm>
            <a:off x="452439" y="128181"/>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Principales impactos RGPD</a:t>
            </a:r>
            <a:endParaRPr lang="es-ES" sz="1800" dirty="0">
              <a:solidFill>
                <a:srgbClr val="FF0000"/>
              </a:solidFill>
            </a:endParaRPr>
          </a:p>
        </p:txBody>
      </p:sp>
      <p:grpSp>
        <p:nvGrpSpPr>
          <p:cNvPr id="4" name="Grupo 3"/>
          <p:cNvGrpSpPr/>
          <p:nvPr/>
        </p:nvGrpSpPr>
        <p:grpSpPr>
          <a:xfrm>
            <a:off x="300111" y="1043512"/>
            <a:ext cx="9331246" cy="4830132"/>
            <a:chOff x="274349" y="1043512"/>
            <a:chExt cx="9331246" cy="4830132"/>
          </a:xfrm>
        </p:grpSpPr>
        <p:sp>
          <p:nvSpPr>
            <p:cNvPr id="100" name="Freeform 53"/>
            <p:cNvSpPr>
              <a:spLocks/>
            </p:cNvSpPr>
            <p:nvPr/>
          </p:nvSpPr>
          <p:spPr bwMode="auto">
            <a:xfrm>
              <a:off x="4750531" y="2465259"/>
              <a:ext cx="850184" cy="1213635"/>
            </a:xfrm>
            <a:custGeom>
              <a:avLst/>
              <a:gdLst/>
              <a:ahLst/>
              <a:cxnLst>
                <a:cxn ang="0">
                  <a:pos x="988" y="413"/>
                </a:cxn>
                <a:cxn ang="0">
                  <a:pos x="0" y="0"/>
                </a:cxn>
                <a:cxn ang="0">
                  <a:pos x="0" y="1400"/>
                </a:cxn>
                <a:cxn ang="0">
                  <a:pos x="988" y="413"/>
                </a:cxn>
              </a:cxnLst>
              <a:rect l="0" t="0" r="r" b="b"/>
              <a:pathLst>
                <a:path w="988" h="1400">
                  <a:moveTo>
                    <a:pt x="988" y="413"/>
                  </a:moveTo>
                  <a:cubicBezTo>
                    <a:pt x="726" y="149"/>
                    <a:pt x="371" y="0"/>
                    <a:pt x="0" y="0"/>
                  </a:cubicBezTo>
                  <a:lnTo>
                    <a:pt x="0" y="1400"/>
                  </a:lnTo>
                  <a:lnTo>
                    <a:pt x="988" y="413"/>
                  </a:lnTo>
                  <a:close/>
                </a:path>
              </a:pathLst>
            </a:custGeom>
            <a:solidFill>
              <a:srgbClr val="005EB8"/>
            </a:solidFill>
            <a:ln w="28575">
              <a:solidFill>
                <a:srgbClr val="F2F2F2"/>
              </a:solidFill>
              <a:prstDash val="solid"/>
              <a:round/>
              <a:headEnd/>
              <a:tailEnd/>
            </a:ln>
          </p:spPr>
          <p:txBody>
            <a:bodyPr vert="horz" wrap="square" lIns="75891" tIns="37946" rIns="75891" bIns="3794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01" name="Freeform 54"/>
            <p:cNvSpPr>
              <a:spLocks/>
            </p:cNvSpPr>
            <p:nvPr/>
          </p:nvSpPr>
          <p:spPr bwMode="auto">
            <a:xfrm>
              <a:off x="4750531" y="2829389"/>
              <a:ext cx="1191934" cy="849505"/>
            </a:xfrm>
            <a:custGeom>
              <a:avLst/>
              <a:gdLst/>
              <a:ahLst/>
              <a:cxnLst>
                <a:cxn ang="0">
                  <a:pos x="1392" y="987"/>
                </a:cxn>
                <a:cxn ang="0">
                  <a:pos x="988" y="0"/>
                </a:cxn>
                <a:cxn ang="0">
                  <a:pos x="0" y="987"/>
                </a:cxn>
                <a:cxn ang="0">
                  <a:pos x="1392" y="987"/>
                </a:cxn>
              </a:cxnLst>
              <a:rect l="0" t="0" r="r" b="b"/>
              <a:pathLst>
                <a:path w="1392" h="987">
                  <a:moveTo>
                    <a:pt x="1392" y="987"/>
                  </a:moveTo>
                  <a:cubicBezTo>
                    <a:pt x="1392" y="618"/>
                    <a:pt x="1247" y="263"/>
                    <a:pt x="988" y="0"/>
                  </a:cubicBezTo>
                  <a:lnTo>
                    <a:pt x="0" y="987"/>
                  </a:lnTo>
                  <a:lnTo>
                    <a:pt x="1392" y="987"/>
                  </a:lnTo>
                  <a:close/>
                </a:path>
              </a:pathLst>
            </a:custGeom>
            <a:solidFill>
              <a:srgbClr val="0091DA"/>
            </a:solidFill>
            <a:ln w="28575">
              <a:solidFill>
                <a:srgbClr val="F2F2F2"/>
              </a:solidFill>
              <a:prstDash val="solid"/>
              <a:round/>
              <a:headEnd/>
              <a:tailEnd/>
            </a:ln>
          </p:spPr>
          <p:txBody>
            <a:bodyPr vert="horz" wrap="square" lIns="75891" tIns="37946" rIns="75891" bIns="3794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02" name="Freeform 55"/>
            <p:cNvSpPr>
              <a:spLocks/>
            </p:cNvSpPr>
            <p:nvPr/>
          </p:nvSpPr>
          <p:spPr bwMode="auto">
            <a:xfrm>
              <a:off x="4750532" y="3678893"/>
              <a:ext cx="1191933" cy="819098"/>
            </a:xfrm>
            <a:custGeom>
              <a:avLst/>
              <a:gdLst/>
              <a:ahLst/>
              <a:cxnLst>
                <a:cxn ang="0">
                  <a:pos x="988" y="988"/>
                </a:cxn>
                <a:cxn ang="0">
                  <a:pos x="1392" y="0"/>
                </a:cxn>
                <a:cxn ang="0">
                  <a:pos x="0" y="0"/>
                </a:cxn>
                <a:cxn ang="0">
                  <a:pos x="988" y="988"/>
                </a:cxn>
              </a:cxnLst>
              <a:rect l="0" t="0" r="r" b="b"/>
              <a:pathLst>
                <a:path w="1392" h="988">
                  <a:moveTo>
                    <a:pt x="988" y="988"/>
                  </a:moveTo>
                  <a:cubicBezTo>
                    <a:pt x="1247" y="725"/>
                    <a:pt x="1392" y="370"/>
                    <a:pt x="1392" y="0"/>
                  </a:cubicBezTo>
                  <a:lnTo>
                    <a:pt x="0" y="0"/>
                  </a:lnTo>
                  <a:lnTo>
                    <a:pt x="988" y="988"/>
                  </a:lnTo>
                  <a:close/>
                </a:path>
              </a:pathLst>
            </a:custGeom>
            <a:solidFill>
              <a:schemeClr val="accent6"/>
            </a:solidFill>
            <a:ln w="28575">
              <a:solidFill>
                <a:srgbClr val="F2F2F2"/>
              </a:solidFill>
              <a:prstDash val="solid"/>
              <a:round/>
              <a:headEnd/>
              <a:tailEnd/>
            </a:ln>
          </p:spPr>
          <p:txBody>
            <a:bodyPr vert="horz" wrap="square" lIns="75891" tIns="37946" rIns="75891" bIns="3794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03" name="Freeform 56"/>
            <p:cNvSpPr>
              <a:spLocks/>
            </p:cNvSpPr>
            <p:nvPr/>
          </p:nvSpPr>
          <p:spPr bwMode="auto">
            <a:xfrm>
              <a:off x="4778981" y="3649571"/>
              <a:ext cx="815054" cy="1257832"/>
            </a:xfrm>
            <a:custGeom>
              <a:avLst/>
              <a:gdLst/>
              <a:ahLst/>
              <a:cxnLst>
                <a:cxn ang="0">
                  <a:pos x="0" y="1400"/>
                </a:cxn>
                <a:cxn ang="0">
                  <a:pos x="988" y="988"/>
                </a:cxn>
                <a:cxn ang="0">
                  <a:pos x="0" y="0"/>
                </a:cxn>
                <a:cxn ang="0">
                  <a:pos x="0" y="1400"/>
                </a:cxn>
              </a:cxnLst>
              <a:rect l="0" t="0" r="r" b="b"/>
              <a:pathLst>
                <a:path w="988" h="1400">
                  <a:moveTo>
                    <a:pt x="0" y="1400"/>
                  </a:moveTo>
                  <a:cubicBezTo>
                    <a:pt x="371" y="1400"/>
                    <a:pt x="726" y="1252"/>
                    <a:pt x="988" y="988"/>
                  </a:cubicBezTo>
                  <a:lnTo>
                    <a:pt x="0" y="0"/>
                  </a:lnTo>
                  <a:lnTo>
                    <a:pt x="0" y="1400"/>
                  </a:lnTo>
                  <a:close/>
                </a:path>
              </a:pathLst>
            </a:custGeom>
            <a:solidFill>
              <a:schemeClr val="tx2">
                <a:lumMod val="40000"/>
                <a:lumOff val="60000"/>
              </a:schemeClr>
            </a:solidFill>
            <a:ln w="28575">
              <a:solidFill>
                <a:srgbClr val="F2F2F2"/>
              </a:solidFill>
              <a:prstDash val="solid"/>
              <a:round/>
              <a:headEnd/>
              <a:tailEnd/>
            </a:ln>
          </p:spPr>
          <p:txBody>
            <a:bodyPr vert="horz" wrap="square" lIns="75891" tIns="37946" rIns="75891" bIns="3794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04" name="Freeform 57"/>
            <p:cNvSpPr>
              <a:spLocks/>
            </p:cNvSpPr>
            <p:nvPr/>
          </p:nvSpPr>
          <p:spPr bwMode="auto">
            <a:xfrm>
              <a:off x="3908364" y="3678894"/>
              <a:ext cx="842168" cy="1251046"/>
            </a:xfrm>
            <a:custGeom>
              <a:avLst/>
              <a:gdLst/>
              <a:ahLst/>
              <a:cxnLst>
                <a:cxn ang="0">
                  <a:pos x="0" y="988"/>
                </a:cxn>
                <a:cxn ang="0">
                  <a:pos x="987" y="1400"/>
                </a:cxn>
                <a:cxn ang="0">
                  <a:pos x="987" y="0"/>
                </a:cxn>
                <a:cxn ang="0">
                  <a:pos x="0" y="988"/>
                </a:cxn>
              </a:cxnLst>
              <a:rect l="0" t="0" r="r" b="b"/>
              <a:pathLst>
                <a:path w="987" h="1400">
                  <a:moveTo>
                    <a:pt x="0" y="988"/>
                  </a:moveTo>
                  <a:cubicBezTo>
                    <a:pt x="262" y="1252"/>
                    <a:pt x="617" y="1400"/>
                    <a:pt x="987" y="1400"/>
                  </a:cubicBezTo>
                  <a:lnTo>
                    <a:pt x="987" y="0"/>
                  </a:lnTo>
                  <a:lnTo>
                    <a:pt x="0" y="988"/>
                  </a:lnTo>
                  <a:close/>
                </a:path>
              </a:pathLst>
            </a:custGeom>
            <a:solidFill>
              <a:schemeClr val="accent1">
                <a:lumMod val="50000"/>
              </a:schemeClr>
            </a:solidFill>
            <a:ln w="28575">
              <a:solidFill>
                <a:srgbClr val="F2F2F2"/>
              </a:solidFill>
              <a:prstDash val="solid"/>
              <a:round/>
              <a:headEnd/>
              <a:tailEnd/>
            </a:ln>
          </p:spPr>
          <p:txBody>
            <a:bodyPr vert="horz" wrap="square" lIns="75891" tIns="37946" rIns="75891" bIns="3794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05" name="Freeform 58"/>
            <p:cNvSpPr>
              <a:spLocks/>
            </p:cNvSpPr>
            <p:nvPr/>
          </p:nvSpPr>
          <p:spPr bwMode="auto">
            <a:xfrm>
              <a:off x="3529752" y="3678830"/>
              <a:ext cx="1243780" cy="864254"/>
            </a:xfrm>
            <a:custGeom>
              <a:avLst/>
              <a:gdLst/>
              <a:ahLst/>
              <a:cxnLst>
                <a:cxn ang="0">
                  <a:pos x="0" y="0"/>
                </a:cxn>
                <a:cxn ang="0">
                  <a:pos x="405" y="988"/>
                </a:cxn>
                <a:cxn ang="0">
                  <a:pos x="1392" y="0"/>
                </a:cxn>
                <a:cxn ang="0">
                  <a:pos x="0" y="0"/>
                </a:cxn>
              </a:cxnLst>
              <a:rect l="0" t="0" r="r" b="b"/>
              <a:pathLst>
                <a:path w="1392" h="988">
                  <a:moveTo>
                    <a:pt x="0" y="0"/>
                  </a:moveTo>
                  <a:cubicBezTo>
                    <a:pt x="0" y="370"/>
                    <a:pt x="146" y="725"/>
                    <a:pt x="405" y="988"/>
                  </a:cubicBezTo>
                  <a:lnTo>
                    <a:pt x="1392" y="0"/>
                  </a:lnTo>
                  <a:lnTo>
                    <a:pt x="0" y="0"/>
                  </a:lnTo>
                  <a:close/>
                </a:path>
              </a:pathLst>
            </a:custGeom>
            <a:solidFill>
              <a:schemeClr val="accent4">
                <a:lumMod val="75000"/>
                <a:lumOff val="25000"/>
              </a:schemeClr>
            </a:solidFill>
            <a:ln w="28575">
              <a:solidFill>
                <a:srgbClr val="F2F2F2"/>
              </a:solidFill>
              <a:prstDash val="solid"/>
              <a:round/>
              <a:headEnd/>
              <a:tailEnd/>
            </a:ln>
          </p:spPr>
          <p:txBody>
            <a:bodyPr vert="horz" wrap="square" lIns="75891" tIns="37946" rIns="75891" bIns="3794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06" name="Freeform 59"/>
            <p:cNvSpPr>
              <a:spLocks/>
            </p:cNvSpPr>
            <p:nvPr/>
          </p:nvSpPr>
          <p:spPr bwMode="auto">
            <a:xfrm>
              <a:off x="3506753" y="2800822"/>
              <a:ext cx="1243780" cy="878071"/>
            </a:xfrm>
            <a:custGeom>
              <a:avLst/>
              <a:gdLst/>
              <a:ahLst/>
              <a:cxnLst>
                <a:cxn ang="0">
                  <a:pos x="405" y="0"/>
                </a:cxn>
                <a:cxn ang="0">
                  <a:pos x="0" y="987"/>
                </a:cxn>
                <a:cxn ang="0">
                  <a:pos x="1392" y="987"/>
                </a:cxn>
                <a:cxn ang="0">
                  <a:pos x="405" y="0"/>
                </a:cxn>
              </a:cxnLst>
              <a:rect l="0" t="0" r="r" b="b"/>
              <a:pathLst>
                <a:path w="1392" h="987">
                  <a:moveTo>
                    <a:pt x="405" y="0"/>
                  </a:moveTo>
                  <a:cubicBezTo>
                    <a:pt x="146" y="263"/>
                    <a:pt x="0" y="618"/>
                    <a:pt x="0" y="987"/>
                  </a:cubicBezTo>
                  <a:lnTo>
                    <a:pt x="1392" y="987"/>
                  </a:lnTo>
                  <a:lnTo>
                    <a:pt x="405" y="0"/>
                  </a:lnTo>
                  <a:close/>
                </a:path>
              </a:pathLst>
            </a:custGeom>
            <a:solidFill>
              <a:schemeClr val="tx2"/>
            </a:solidFill>
            <a:ln w="28575">
              <a:solidFill>
                <a:srgbClr val="F2F2F2"/>
              </a:solidFill>
              <a:prstDash val="solid"/>
              <a:round/>
              <a:headEnd/>
              <a:tailEnd/>
            </a:ln>
          </p:spPr>
          <p:txBody>
            <a:bodyPr vert="horz" wrap="square" lIns="75891" tIns="37946" rIns="75891" bIns="3794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07" name="Freeform 60"/>
            <p:cNvSpPr>
              <a:spLocks/>
            </p:cNvSpPr>
            <p:nvPr/>
          </p:nvSpPr>
          <p:spPr bwMode="auto">
            <a:xfrm>
              <a:off x="3894252" y="2440340"/>
              <a:ext cx="861245" cy="1238555"/>
            </a:xfrm>
            <a:custGeom>
              <a:avLst/>
              <a:gdLst/>
              <a:ahLst/>
              <a:cxnLst>
                <a:cxn ang="0">
                  <a:pos x="987" y="0"/>
                </a:cxn>
                <a:cxn ang="0">
                  <a:pos x="0" y="413"/>
                </a:cxn>
                <a:cxn ang="0">
                  <a:pos x="987" y="1400"/>
                </a:cxn>
                <a:cxn ang="0">
                  <a:pos x="987" y="0"/>
                </a:cxn>
              </a:cxnLst>
              <a:rect l="0" t="0" r="r" b="b"/>
              <a:pathLst>
                <a:path w="987" h="1400">
                  <a:moveTo>
                    <a:pt x="987" y="0"/>
                  </a:moveTo>
                  <a:cubicBezTo>
                    <a:pt x="617" y="0"/>
                    <a:pt x="262" y="149"/>
                    <a:pt x="0" y="413"/>
                  </a:cubicBezTo>
                  <a:lnTo>
                    <a:pt x="987" y="1400"/>
                  </a:lnTo>
                  <a:lnTo>
                    <a:pt x="987" y="0"/>
                  </a:lnTo>
                  <a:close/>
                </a:path>
              </a:pathLst>
            </a:custGeom>
            <a:solidFill>
              <a:srgbClr val="00338D"/>
            </a:solidFill>
            <a:ln w="28575">
              <a:solidFill>
                <a:srgbClr val="F2F2F2"/>
              </a:solidFill>
              <a:prstDash val="solid"/>
              <a:round/>
              <a:headEnd/>
              <a:tailEnd/>
            </a:ln>
          </p:spPr>
          <p:txBody>
            <a:bodyPr vert="horz" wrap="square" lIns="75891" tIns="37946" rIns="75891" bIns="3794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08" name="Oval 16"/>
            <p:cNvSpPr/>
            <p:nvPr/>
          </p:nvSpPr>
          <p:spPr bwMode="ltGray">
            <a:xfrm>
              <a:off x="2664352" y="3644782"/>
              <a:ext cx="1296000" cy="1296000"/>
            </a:xfrm>
            <a:prstGeom prst="ellipse">
              <a:avLst/>
            </a:prstGeom>
            <a:solidFill>
              <a:schemeClr val="accent4">
                <a:lumMod val="75000"/>
                <a:lumOff val="25000"/>
              </a:schemeClr>
            </a:solidFill>
            <a:ln w="28575" cap="flat" cmpd="sng" algn="ctr">
              <a:solidFill>
                <a:srgbClr val="F2F2F2"/>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09" name="Oval 17"/>
            <p:cNvSpPr/>
            <p:nvPr/>
          </p:nvSpPr>
          <p:spPr bwMode="ltGray">
            <a:xfrm>
              <a:off x="2724953" y="2455337"/>
              <a:ext cx="1296000" cy="1296000"/>
            </a:xfrm>
            <a:prstGeom prst="ellipse">
              <a:avLst/>
            </a:prstGeom>
            <a:solidFill>
              <a:schemeClr val="tx2"/>
            </a:solidFill>
            <a:ln w="28575" cap="flat" cmpd="sng" algn="ctr">
              <a:solidFill>
                <a:srgbClr val="F2F2F2"/>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10" name="Oval 18"/>
            <p:cNvSpPr/>
            <p:nvPr/>
          </p:nvSpPr>
          <p:spPr bwMode="ltGray">
            <a:xfrm>
              <a:off x="5603632" y="3644782"/>
              <a:ext cx="1296000" cy="1296000"/>
            </a:xfrm>
            <a:prstGeom prst="ellipse">
              <a:avLst/>
            </a:prstGeom>
            <a:solidFill>
              <a:schemeClr val="accent6"/>
            </a:solidFill>
            <a:ln w="28575" cap="flat" cmpd="sng" algn="ctr">
              <a:solidFill>
                <a:srgbClr val="F2F2F2"/>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11" name="Oval 19"/>
            <p:cNvSpPr/>
            <p:nvPr/>
          </p:nvSpPr>
          <p:spPr bwMode="ltGray">
            <a:xfrm>
              <a:off x="5625933" y="2440340"/>
              <a:ext cx="1296000" cy="1296000"/>
            </a:xfrm>
            <a:prstGeom prst="ellipse">
              <a:avLst/>
            </a:prstGeom>
            <a:solidFill>
              <a:srgbClr val="0091DA"/>
            </a:solidFill>
            <a:ln w="28575" cap="flat" cmpd="sng" algn="ctr">
              <a:solidFill>
                <a:srgbClr val="F2F2F2"/>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12" name="Oval 20"/>
            <p:cNvSpPr/>
            <p:nvPr/>
          </p:nvSpPr>
          <p:spPr bwMode="ltGray">
            <a:xfrm>
              <a:off x="4755497" y="1599800"/>
              <a:ext cx="1296000" cy="1296000"/>
            </a:xfrm>
            <a:prstGeom prst="ellipse">
              <a:avLst/>
            </a:prstGeom>
            <a:solidFill>
              <a:srgbClr val="005EB8"/>
            </a:solidFill>
            <a:ln w="28575" cap="flat" cmpd="sng" algn="ctr">
              <a:solidFill>
                <a:srgbClr val="F2F2F2"/>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13" name="Oval 21"/>
            <p:cNvSpPr/>
            <p:nvPr/>
          </p:nvSpPr>
          <p:spPr bwMode="ltGray">
            <a:xfrm>
              <a:off x="3575480" y="1599800"/>
              <a:ext cx="1296000" cy="1296000"/>
            </a:xfrm>
            <a:prstGeom prst="ellipse">
              <a:avLst/>
            </a:prstGeom>
            <a:solidFill>
              <a:srgbClr val="00338D"/>
            </a:solidFill>
            <a:ln w="28575" cap="flat" cmpd="sng" algn="ctr">
              <a:solidFill>
                <a:srgbClr val="F2F2F2"/>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14" name="Oval 22"/>
            <p:cNvSpPr/>
            <p:nvPr/>
          </p:nvSpPr>
          <p:spPr bwMode="ltGray">
            <a:xfrm>
              <a:off x="4773874" y="4577644"/>
              <a:ext cx="1296000" cy="1296000"/>
            </a:xfrm>
            <a:prstGeom prst="ellipse">
              <a:avLst/>
            </a:prstGeom>
            <a:solidFill>
              <a:schemeClr val="tx2">
                <a:lumMod val="40000"/>
                <a:lumOff val="60000"/>
              </a:schemeClr>
            </a:solidFill>
            <a:ln w="28575" cap="flat" cmpd="sng" algn="ctr">
              <a:solidFill>
                <a:srgbClr val="F2F2F2"/>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15" name="Oval 23"/>
            <p:cNvSpPr/>
            <p:nvPr/>
          </p:nvSpPr>
          <p:spPr bwMode="ltGray">
            <a:xfrm>
              <a:off x="3564810" y="4566514"/>
              <a:ext cx="1296000" cy="1296000"/>
            </a:xfrm>
            <a:prstGeom prst="ellipse">
              <a:avLst/>
            </a:prstGeom>
            <a:solidFill>
              <a:schemeClr val="accent1">
                <a:lumMod val="50000"/>
              </a:schemeClr>
            </a:solidFill>
            <a:ln w="28575" cap="flat" cmpd="sng" algn="ctr">
              <a:solidFill>
                <a:srgbClr val="F2F2F2"/>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588"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16" name="Oval 24"/>
            <p:cNvSpPr/>
            <p:nvPr/>
          </p:nvSpPr>
          <p:spPr bwMode="ltGray">
            <a:xfrm>
              <a:off x="2822187" y="2561358"/>
              <a:ext cx="1116000" cy="1116000"/>
            </a:xfrm>
            <a:prstGeom prst="ellipse">
              <a:avLst/>
            </a:prstGeom>
            <a:solidFill>
              <a:schemeClr val="bg2"/>
            </a:solidFill>
            <a:ln w="28575" cap="flat" cmpd="sng" algn="ctr">
              <a:solidFill>
                <a:sysClr val="window" lastClr="FFFFFF">
                  <a:lumMod val="95000"/>
                </a:sysClr>
              </a:solidFill>
              <a:prstDash val="solid"/>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800" b="1"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rPr>
                <a:t>Gestión de Brechas de Seguridad</a:t>
              </a:r>
            </a:p>
          </p:txBody>
        </p:sp>
        <p:sp>
          <p:nvSpPr>
            <p:cNvPr id="117" name="Oval 25"/>
            <p:cNvSpPr/>
            <p:nvPr/>
          </p:nvSpPr>
          <p:spPr bwMode="ltGray">
            <a:xfrm>
              <a:off x="5713807" y="2531923"/>
              <a:ext cx="1116000" cy="1116000"/>
            </a:xfrm>
            <a:prstGeom prst="ellipse">
              <a:avLst/>
            </a:prstGeom>
            <a:solidFill>
              <a:schemeClr val="bg2"/>
            </a:solidFill>
            <a:ln w="28575" cap="flat" cmpd="sng" algn="ctr">
              <a:solidFill>
                <a:sysClr val="window" lastClr="FFFFFF">
                  <a:lumMod val="95000"/>
                </a:sysClr>
              </a:solidFill>
              <a:prstDash val="solid"/>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800" b="1"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rPr>
                <a:t>Consentimiento</a:t>
              </a:r>
            </a:p>
          </p:txBody>
        </p:sp>
        <p:sp>
          <p:nvSpPr>
            <p:cNvPr id="118" name="Oval 26"/>
            <p:cNvSpPr/>
            <p:nvPr/>
          </p:nvSpPr>
          <p:spPr bwMode="ltGray">
            <a:xfrm>
              <a:off x="2745780" y="3738497"/>
              <a:ext cx="1116000" cy="1116000"/>
            </a:xfrm>
            <a:prstGeom prst="ellipse">
              <a:avLst/>
            </a:prstGeom>
            <a:solidFill>
              <a:schemeClr val="bg2"/>
            </a:solidFill>
            <a:ln w="28575" cap="flat" cmpd="sng" algn="ctr">
              <a:solidFill>
                <a:sysClr val="window" lastClr="FFFFFF">
                  <a:lumMod val="95000"/>
                </a:sysClr>
              </a:solidFill>
              <a:prstDash val="solid"/>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800" b="1" kern="0" noProof="1">
                  <a:solidFill>
                    <a:srgbClr val="000000"/>
                  </a:solidFill>
                  <a:latin typeface="Calibri" panose="020F0502020204030204" pitchFamily="34" charset="0"/>
                  <a:cs typeface="Calibri" panose="020F0502020204030204" pitchFamily="34" charset="0"/>
                </a:rPr>
                <a:t>DPO</a:t>
              </a:r>
              <a:endParaRPr kumimoji="0" lang="en-US" sz="800" b="1"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20" name="Oval 28"/>
            <p:cNvSpPr/>
            <p:nvPr/>
          </p:nvSpPr>
          <p:spPr bwMode="ltGray">
            <a:xfrm>
              <a:off x="4867470" y="4668618"/>
              <a:ext cx="1116000" cy="1116000"/>
            </a:xfrm>
            <a:prstGeom prst="ellipse">
              <a:avLst/>
            </a:prstGeom>
            <a:solidFill>
              <a:schemeClr val="bg2"/>
            </a:solidFill>
            <a:ln w="28575" cap="flat" cmpd="sng" algn="ctr">
              <a:solidFill>
                <a:sysClr val="window" lastClr="FFFFFF">
                  <a:lumMod val="95000"/>
                </a:sysClr>
              </a:solidFill>
              <a:prstDash val="solid"/>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800" b="1"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rPr>
                <a:t>Gestión de terceros</a:t>
              </a:r>
            </a:p>
          </p:txBody>
        </p:sp>
        <p:sp>
          <p:nvSpPr>
            <p:cNvPr id="121" name="Oval 29"/>
            <p:cNvSpPr/>
            <p:nvPr/>
          </p:nvSpPr>
          <p:spPr bwMode="ltGray">
            <a:xfrm>
              <a:off x="3666417" y="1689800"/>
              <a:ext cx="1116000" cy="1116000"/>
            </a:xfrm>
            <a:prstGeom prst="ellipse">
              <a:avLst/>
            </a:prstGeom>
            <a:solidFill>
              <a:schemeClr val="bg2"/>
            </a:solidFill>
            <a:ln w="28575" cap="flat" cmpd="sng" algn="ctr">
              <a:solidFill>
                <a:sysClr val="window" lastClr="FFFFFF">
                  <a:lumMod val="95000"/>
                </a:sysClr>
              </a:solidFill>
              <a:prstDash val="solid"/>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_tradnl" sz="800" b="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Registro de actividades de tratamiento</a:t>
              </a:r>
              <a:endParaRPr kumimoji="0" lang="es-ES" sz="800" b="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122" name="Oval 30"/>
            <p:cNvSpPr/>
            <p:nvPr/>
          </p:nvSpPr>
          <p:spPr bwMode="ltGray">
            <a:xfrm>
              <a:off x="4844360" y="1741467"/>
              <a:ext cx="1009919" cy="981273"/>
            </a:xfrm>
            <a:prstGeom prst="ellipse">
              <a:avLst/>
            </a:prstGeom>
            <a:solidFill>
              <a:sysClr val="window" lastClr="FFFFFF">
                <a:lumMod val="95000"/>
              </a:sysClr>
            </a:solidFill>
            <a:ln w="28575" cap="flat" cmpd="sng" algn="ctr">
              <a:solidFill>
                <a:sysClr val="window" lastClr="FFFFFF">
                  <a:lumMod val="95000"/>
                </a:sysClr>
              </a:solidFill>
              <a:prstDash val="solid"/>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882"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23" name="Oval 31"/>
            <p:cNvSpPr/>
            <p:nvPr/>
          </p:nvSpPr>
          <p:spPr bwMode="ltGray">
            <a:xfrm>
              <a:off x="4137268" y="3064218"/>
              <a:ext cx="1220692" cy="1251046"/>
            </a:xfrm>
            <a:prstGeom prst="ellipse">
              <a:avLst/>
            </a:prstGeom>
            <a:solidFill>
              <a:srgbClr val="F2F2F2"/>
            </a:solidFill>
            <a:ln w="28575" cap="flat" cmpd="sng" algn="ctr">
              <a:solidFill>
                <a:sysClr val="window" lastClr="FFFFFF">
                  <a:lumMod val="95000"/>
                </a:sysClr>
              </a:solidFill>
              <a:prstDash val="solid"/>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412"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24" name="Oval 32"/>
            <p:cNvSpPr/>
            <p:nvPr/>
          </p:nvSpPr>
          <p:spPr bwMode="ltGray">
            <a:xfrm>
              <a:off x="4060787" y="3040200"/>
              <a:ext cx="1429926" cy="1259494"/>
            </a:xfrm>
            <a:prstGeom prst="hexagon">
              <a:avLst>
                <a:gd name="adj" fmla="val 21403"/>
                <a:gd name="vf" fmla="val 115470"/>
              </a:avLst>
            </a:prstGeom>
            <a:solidFill>
              <a:schemeClr val="bg1"/>
            </a:solidFill>
            <a:ln w="57150" cap="flat" cmpd="sng" algn="ctr">
              <a:solidFill>
                <a:schemeClr val="accent3"/>
              </a:solidFill>
              <a:prstDash val="solid"/>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1"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rPr>
                <a:t>RGPD</a:t>
              </a:r>
            </a:p>
          </p:txBody>
        </p:sp>
        <p:sp>
          <p:nvSpPr>
            <p:cNvPr id="125" name="Oval 33"/>
            <p:cNvSpPr/>
            <p:nvPr/>
          </p:nvSpPr>
          <p:spPr bwMode="ltGray">
            <a:xfrm>
              <a:off x="3652459" y="4655028"/>
              <a:ext cx="1116000" cy="1116000"/>
            </a:xfrm>
            <a:prstGeom prst="ellipse">
              <a:avLst/>
            </a:prstGeom>
            <a:solidFill>
              <a:schemeClr val="bg2"/>
            </a:solidFill>
            <a:ln w="28575" cap="flat" cmpd="sng" algn="ctr">
              <a:solidFill>
                <a:sysClr val="window" lastClr="FFFFFF">
                  <a:lumMod val="95000"/>
                </a:sysClr>
              </a:solidFill>
              <a:prstDash val="solid"/>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800" b="1"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rPr>
                <a:t>Privacy Impact Assessment</a:t>
              </a:r>
            </a:p>
          </p:txBody>
        </p:sp>
        <p:sp>
          <p:nvSpPr>
            <p:cNvPr id="126" name="Oval 49"/>
            <p:cNvSpPr/>
            <p:nvPr/>
          </p:nvSpPr>
          <p:spPr bwMode="ltGray">
            <a:xfrm>
              <a:off x="5689174" y="3732088"/>
              <a:ext cx="1116000" cy="1116000"/>
            </a:xfrm>
            <a:prstGeom prst="ellipse">
              <a:avLst/>
            </a:prstGeom>
            <a:solidFill>
              <a:schemeClr val="bg2"/>
            </a:solidFill>
            <a:ln w="28575" cap="flat" cmpd="sng" algn="ctr">
              <a:solidFill>
                <a:sysClr val="window" lastClr="FFFFFF">
                  <a:lumMod val="95000"/>
                </a:sysClr>
              </a:solidFill>
              <a:prstDash val="solid"/>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800" b="1"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rPr>
                <a:t>Derechos del interesado</a:t>
              </a:r>
            </a:p>
          </p:txBody>
        </p:sp>
        <p:sp>
          <p:nvSpPr>
            <p:cNvPr id="127" name="Oval 51"/>
            <p:cNvSpPr/>
            <p:nvPr/>
          </p:nvSpPr>
          <p:spPr bwMode="ltGray">
            <a:xfrm>
              <a:off x="4840083" y="1689800"/>
              <a:ext cx="1116000" cy="1116000"/>
            </a:xfrm>
            <a:prstGeom prst="ellipse">
              <a:avLst/>
            </a:prstGeom>
            <a:solidFill>
              <a:schemeClr val="bg2"/>
            </a:solidFill>
            <a:ln w="28575" cap="flat" cmpd="sng" algn="ctr">
              <a:solidFill>
                <a:sysClr val="window" lastClr="FFFFFF">
                  <a:lumMod val="95000"/>
                </a:sysClr>
              </a:solidFill>
              <a:prstDash val="solid"/>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s-ES" sz="800" b="1" kern="0" noProof="1">
                  <a:solidFill>
                    <a:srgbClr val="000000"/>
                  </a:solidFill>
                  <a:latin typeface="Calibri" panose="020F0502020204030204" pitchFamily="34" charset="0"/>
                  <a:cs typeface="Calibri" panose="020F0502020204030204" pitchFamily="34" charset="0"/>
                </a:rPr>
                <a:t>Accountability</a:t>
              </a:r>
              <a:endParaRPr kumimoji="0" lang="es-ES" sz="800" b="1" u="none" strike="noStrike" kern="0" cap="none" spc="0" normalizeH="0" baseline="0" noProof="1">
                <a:ln>
                  <a:noFill/>
                </a:ln>
                <a:solidFill>
                  <a:srgbClr val="000000"/>
                </a:solidFill>
                <a:effectLst/>
                <a:uLnTx/>
                <a:uFillTx/>
                <a:latin typeface="Calibri" panose="020F0502020204030204" pitchFamily="34" charset="0"/>
                <a:cs typeface="Calibri" panose="020F0502020204030204" pitchFamily="34" charset="0"/>
              </a:endParaRPr>
            </a:p>
          </p:txBody>
        </p:sp>
        <p:sp>
          <p:nvSpPr>
            <p:cNvPr id="129" name="Rectangle 10"/>
            <p:cNvSpPr>
              <a:spLocks noChangeArrowheads="1"/>
            </p:cNvSpPr>
            <p:nvPr/>
          </p:nvSpPr>
          <p:spPr bwMode="auto">
            <a:xfrm>
              <a:off x="982405" y="1471208"/>
              <a:ext cx="2542313" cy="63863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indent="-914373" algn="r" defTabSz="457200">
                <a:spcAft>
                  <a:spcPts val="300"/>
                </a:spcAft>
                <a:buClr>
                  <a:srgbClr val="4066AA"/>
                </a:buClr>
                <a:buSzPct val="110000"/>
              </a:pPr>
              <a:r>
                <a:rPr lang="es-ES_tradnl" sz="1050" b="1" dirty="0">
                  <a:solidFill>
                    <a:srgbClr val="000000"/>
                  </a:solidFill>
                  <a:latin typeface="Calibri" panose="020F0502020204030204" pitchFamily="34" charset="0"/>
                  <a:cs typeface="Calibri" panose="020F0502020204030204" pitchFamily="34" charset="0"/>
                </a:rPr>
                <a:t>REGISTRO DE ACTIVIDADES DE TRATAMIENTO</a:t>
              </a:r>
            </a:p>
            <a:p>
              <a:pPr marL="177800" lvl="2" indent="-177800" algn="r" defTabSz="457200">
                <a:spcAft>
                  <a:spcPts val="300"/>
                </a:spcAft>
                <a:buClr>
                  <a:srgbClr val="00338D"/>
                </a:buClr>
                <a:buSzPct val="110000"/>
                <a:buFont typeface="Wingdings" pitchFamily="2" charset="2"/>
                <a:buChar char="§"/>
              </a:pPr>
              <a:r>
                <a:rPr lang="es-ES" sz="900" dirty="0">
                  <a:solidFill>
                    <a:srgbClr val="000000"/>
                  </a:solidFill>
                  <a:latin typeface="Calibri" panose="020F0502020204030204" pitchFamily="34" charset="0"/>
                  <a:cs typeface="Calibri" panose="020F0502020204030204" pitchFamily="34" charset="0"/>
                </a:rPr>
                <a:t>Se deben mantener un registro de las categorías de actividades de tratamiento de datos personales</a:t>
              </a:r>
            </a:p>
          </p:txBody>
        </p:sp>
        <p:sp>
          <p:nvSpPr>
            <p:cNvPr id="131" name="Rectangle 10"/>
            <p:cNvSpPr>
              <a:spLocks noChangeArrowheads="1"/>
            </p:cNvSpPr>
            <p:nvPr/>
          </p:nvSpPr>
          <p:spPr bwMode="auto">
            <a:xfrm>
              <a:off x="365355" y="2488049"/>
              <a:ext cx="2332348" cy="6540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lvl="2" algn="r" defTabSz="457200">
                <a:spcAft>
                  <a:spcPts val="300"/>
                </a:spcAft>
                <a:buClr>
                  <a:srgbClr val="4066AA"/>
                </a:buClr>
                <a:buSzPct val="110000"/>
              </a:pPr>
              <a:r>
                <a:rPr lang="es-ES_tradnl" sz="1050" b="1" cap="all" dirty="0">
                  <a:solidFill>
                    <a:srgbClr val="000000"/>
                  </a:solidFill>
                  <a:latin typeface="Calibri" panose="020F0502020204030204" pitchFamily="34" charset="0"/>
                  <a:cs typeface="Calibri" panose="020F0502020204030204" pitchFamily="34" charset="0"/>
                </a:rPr>
                <a:t>Gestión de Brechas de Seguridad</a:t>
              </a:r>
            </a:p>
            <a:p>
              <a:pPr marL="177800" lvl="2" indent="-177800" algn="r" defTabSz="457200">
                <a:spcAft>
                  <a:spcPts val="300"/>
                </a:spcAft>
                <a:buClr>
                  <a:schemeClr val="tx2"/>
                </a:buClr>
                <a:buSzPct val="110000"/>
                <a:buFont typeface="Wingdings" pitchFamily="2" charset="2"/>
                <a:buChar char="§"/>
              </a:pPr>
              <a:r>
                <a:rPr lang="es-ES" sz="900" dirty="0">
                  <a:solidFill>
                    <a:srgbClr val="000000"/>
                  </a:solidFill>
                  <a:latin typeface="Calibri" panose="020F0502020204030204" pitchFamily="34" charset="0"/>
                  <a:cs typeface="Calibri" panose="020F0502020204030204" pitchFamily="34" charset="0"/>
                </a:rPr>
                <a:t>Deberán comunicarse los incidentes a la AEPD en 72 horas, y también a los interesados</a:t>
              </a:r>
            </a:p>
            <a:p>
              <a:pPr marL="177800" lvl="2" indent="-177800" algn="r" defTabSz="457200">
                <a:spcAft>
                  <a:spcPts val="300"/>
                </a:spcAft>
                <a:buClr>
                  <a:schemeClr val="tx2"/>
                </a:buClr>
                <a:buSzPct val="110000"/>
                <a:buFont typeface="Wingdings" pitchFamily="2" charset="2"/>
                <a:buChar char="§"/>
              </a:pPr>
              <a:r>
                <a:rPr lang="es-ES_tradnl" sz="900" dirty="0">
                  <a:solidFill>
                    <a:srgbClr val="000000"/>
                  </a:solidFill>
                  <a:latin typeface="Calibri" panose="020F0502020204030204" pitchFamily="34" charset="0"/>
                  <a:cs typeface="Calibri" panose="020F0502020204030204" pitchFamily="34" charset="0"/>
                </a:rPr>
                <a:t>.</a:t>
              </a:r>
            </a:p>
          </p:txBody>
        </p:sp>
        <p:sp>
          <p:nvSpPr>
            <p:cNvPr id="132" name="Rectangle 10"/>
            <p:cNvSpPr>
              <a:spLocks noChangeArrowheads="1"/>
            </p:cNvSpPr>
            <p:nvPr/>
          </p:nvSpPr>
          <p:spPr bwMode="auto">
            <a:xfrm>
              <a:off x="274349" y="3809342"/>
              <a:ext cx="2286681" cy="6155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lvl="2" algn="r" defTabSz="457200">
                <a:spcAft>
                  <a:spcPts val="300"/>
                </a:spcAft>
                <a:buClr>
                  <a:srgbClr val="4066AA"/>
                </a:buClr>
                <a:buSzPct val="110000"/>
              </a:pPr>
              <a:r>
                <a:rPr lang="es-ES_tradnl" sz="1050" b="1" dirty="0">
                  <a:solidFill>
                    <a:srgbClr val="000000"/>
                  </a:solidFill>
                  <a:latin typeface="Calibri" panose="020F0502020204030204" pitchFamily="34" charset="0"/>
                  <a:cs typeface="Calibri" panose="020F0502020204030204" pitchFamily="34" charset="0"/>
                </a:rPr>
                <a:t>DPO</a:t>
              </a:r>
            </a:p>
            <a:p>
              <a:pPr marL="177800" lvl="2" indent="-177800" algn="r" defTabSz="457200">
                <a:spcAft>
                  <a:spcPts val="300"/>
                </a:spcAft>
                <a:buClr>
                  <a:schemeClr val="accent4">
                    <a:lumMod val="75000"/>
                    <a:lumOff val="25000"/>
                  </a:schemeClr>
                </a:buClr>
                <a:buSzPct val="110000"/>
                <a:buFont typeface="Wingdings" pitchFamily="2" charset="2"/>
                <a:buChar char="§"/>
              </a:pPr>
              <a:r>
                <a:rPr lang="es-ES" sz="900" dirty="0">
                  <a:solidFill>
                    <a:srgbClr val="000000"/>
                  </a:solidFill>
                  <a:latin typeface="Calibri" panose="020F0502020204030204" pitchFamily="34" charset="0"/>
                  <a:cs typeface="Calibri" panose="020F0502020204030204" pitchFamily="34" charset="0"/>
                </a:rPr>
                <a:t>Figura responsable de los aspectos relacionados con Privacidad y Protección de Datos</a:t>
              </a:r>
            </a:p>
          </p:txBody>
        </p:sp>
        <p:sp>
          <p:nvSpPr>
            <p:cNvPr id="133" name="Rectangle 10"/>
            <p:cNvSpPr>
              <a:spLocks noChangeArrowheads="1"/>
            </p:cNvSpPr>
            <p:nvPr/>
          </p:nvSpPr>
          <p:spPr bwMode="auto">
            <a:xfrm>
              <a:off x="800207" y="5240496"/>
              <a:ext cx="2516256" cy="47705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lvl="2" algn="r" defTabSz="457200">
                <a:spcAft>
                  <a:spcPts val="300"/>
                </a:spcAft>
                <a:buClr>
                  <a:srgbClr val="4066AA"/>
                </a:buClr>
                <a:buSzPct val="110000"/>
              </a:pPr>
              <a:r>
                <a:rPr lang="es-ES_tradnl" sz="1050" b="1" dirty="0">
                  <a:solidFill>
                    <a:srgbClr val="000000"/>
                  </a:solidFill>
                  <a:latin typeface="Calibri" panose="020F0502020204030204" pitchFamily="34" charset="0"/>
                  <a:cs typeface="Calibri" panose="020F0502020204030204" pitchFamily="34" charset="0"/>
                </a:rPr>
                <a:t>EVALUACIÓN DE IMPACTO </a:t>
              </a:r>
            </a:p>
            <a:p>
              <a:pPr marL="177800" lvl="2" indent="-177800" algn="r" defTabSz="457200">
                <a:spcAft>
                  <a:spcPts val="300"/>
                </a:spcAft>
                <a:buClr>
                  <a:schemeClr val="accent1">
                    <a:lumMod val="75000"/>
                  </a:schemeClr>
                </a:buClr>
                <a:buSzPct val="110000"/>
                <a:buFont typeface="Wingdings" pitchFamily="2" charset="2"/>
                <a:buChar char="§"/>
              </a:pPr>
              <a:r>
                <a:rPr lang="es-ES" sz="900" dirty="0">
                  <a:solidFill>
                    <a:srgbClr val="000000"/>
                  </a:solidFill>
                  <a:latin typeface="Calibri" panose="020F0502020204030204" pitchFamily="34" charset="0"/>
                  <a:cs typeface="Calibri" panose="020F0502020204030204" pitchFamily="34" charset="0"/>
                </a:rPr>
                <a:t>Evaluación del impacto de las operaciones de tratamiento en la protección de datos personales </a:t>
              </a:r>
            </a:p>
          </p:txBody>
        </p:sp>
        <p:sp>
          <p:nvSpPr>
            <p:cNvPr id="134" name="Rectangle 10"/>
            <p:cNvSpPr>
              <a:spLocks noChangeArrowheads="1"/>
            </p:cNvSpPr>
            <p:nvPr/>
          </p:nvSpPr>
          <p:spPr bwMode="auto">
            <a:xfrm>
              <a:off x="6986721" y="2463404"/>
              <a:ext cx="2618874" cy="6155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lvl="2" defTabSz="457200">
                <a:spcAft>
                  <a:spcPts val="300"/>
                </a:spcAft>
                <a:buClr>
                  <a:srgbClr val="4066AA"/>
                </a:buClr>
                <a:buSzPct val="110000"/>
              </a:pPr>
              <a:r>
                <a:rPr lang="es-ES_tradnl" sz="1050" b="1" dirty="0">
                  <a:solidFill>
                    <a:srgbClr val="000000"/>
                  </a:solidFill>
                  <a:latin typeface="Calibri" panose="020F0502020204030204" pitchFamily="34" charset="0"/>
                  <a:cs typeface="Calibri" panose="020F0502020204030204" pitchFamily="34" charset="0"/>
                </a:rPr>
                <a:t>CONSENTIMIENTO</a:t>
              </a:r>
            </a:p>
            <a:p>
              <a:pPr marL="177800" lvl="2" indent="-177800" defTabSz="457200">
                <a:spcAft>
                  <a:spcPts val="300"/>
                </a:spcAft>
                <a:buClr>
                  <a:srgbClr val="00B0F0"/>
                </a:buClr>
                <a:buSzPct val="110000"/>
                <a:buFont typeface="Wingdings" pitchFamily="2" charset="2"/>
                <a:buChar char="§"/>
                <a:defRPr/>
              </a:pPr>
              <a:r>
                <a:rPr lang="es-ES" sz="900" dirty="0">
                  <a:solidFill>
                    <a:srgbClr val="000000"/>
                  </a:solidFill>
                  <a:latin typeface="Calibri" panose="020F0502020204030204" pitchFamily="34" charset="0"/>
                  <a:cs typeface="Calibri" panose="020F0502020204030204" pitchFamily="34" charset="0"/>
                </a:rPr>
                <a:t>Acto afirmativo claro que refleje una manifestación de voluntad libre, específica, informada, e inequívoca del interesado de aceptar el tratamiento</a:t>
              </a:r>
            </a:p>
          </p:txBody>
        </p:sp>
        <p:sp>
          <p:nvSpPr>
            <p:cNvPr id="135" name="Rectangle 10"/>
            <p:cNvSpPr>
              <a:spLocks noChangeArrowheads="1"/>
            </p:cNvSpPr>
            <p:nvPr/>
          </p:nvSpPr>
          <p:spPr bwMode="auto">
            <a:xfrm>
              <a:off x="6977808" y="4070494"/>
              <a:ext cx="2261352" cy="6155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lvl="2" defTabSz="457200">
                <a:spcAft>
                  <a:spcPts val="300"/>
                </a:spcAft>
                <a:buClr>
                  <a:srgbClr val="4066AA"/>
                </a:buClr>
                <a:buSzPct val="110000"/>
              </a:pPr>
              <a:r>
                <a:rPr lang="es-ES" sz="1050" b="1" dirty="0">
                  <a:solidFill>
                    <a:srgbClr val="000000"/>
                  </a:solidFill>
                  <a:latin typeface="Calibri" panose="020F0502020204030204" pitchFamily="34" charset="0"/>
                  <a:cs typeface="Calibri" panose="020F0502020204030204" pitchFamily="34" charset="0"/>
                </a:rPr>
                <a:t>DERECHOS DEL INTERESADO</a:t>
              </a:r>
            </a:p>
            <a:p>
              <a:pPr marL="177800" lvl="2" indent="-177800" defTabSz="457200">
                <a:spcAft>
                  <a:spcPts val="300"/>
                </a:spcAft>
                <a:buClr>
                  <a:schemeClr val="accent6"/>
                </a:buClr>
                <a:buSzPct val="110000"/>
                <a:buFont typeface="Wingdings" pitchFamily="2" charset="2"/>
                <a:buChar char="§"/>
                <a:defRPr/>
              </a:pPr>
              <a:r>
                <a:rPr lang="es-ES" sz="900" dirty="0">
                  <a:solidFill>
                    <a:srgbClr val="000000"/>
                  </a:solidFill>
                  <a:latin typeface="Calibri" panose="020F0502020204030204" pitchFamily="34" charset="0"/>
                  <a:cs typeface="Calibri" panose="020F0502020204030204" pitchFamily="34" charset="0"/>
                </a:rPr>
                <a:t>Acceso, Rectificación, Olvido, Oposición, Limitación del Tratamiento y Portabilidad de Datos</a:t>
              </a:r>
            </a:p>
          </p:txBody>
        </p:sp>
        <p:sp>
          <p:nvSpPr>
            <p:cNvPr id="136" name="Rectangle 10"/>
            <p:cNvSpPr>
              <a:spLocks noChangeArrowheads="1"/>
            </p:cNvSpPr>
            <p:nvPr/>
          </p:nvSpPr>
          <p:spPr bwMode="auto">
            <a:xfrm>
              <a:off x="6183572" y="5137035"/>
              <a:ext cx="2596834" cy="47705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lvl="2" defTabSz="457200">
                <a:spcAft>
                  <a:spcPts val="300"/>
                </a:spcAft>
                <a:buClr>
                  <a:srgbClr val="4066AA"/>
                </a:buClr>
                <a:buSzPct val="110000"/>
              </a:pPr>
              <a:r>
                <a:rPr lang="es-ES_tradnl" sz="1050" b="1" dirty="0">
                  <a:solidFill>
                    <a:srgbClr val="000000"/>
                  </a:solidFill>
                  <a:latin typeface="Calibri" panose="020F0502020204030204" pitchFamily="34" charset="0"/>
                  <a:cs typeface="Calibri" panose="020F0502020204030204" pitchFamily="34" charset="0"/>
                </a:rPr>
                <a:t>GESTIÓN DE TERCEROS</a:t>
              </a:r>
            </a:p>
            <a:p>
              <a:pPr marL="177800" lvl="2" indent="-177800" defTabSz="457200">
                <a:spcAft>
                  <a:spcPts val="300"/>
                </a:spcAft>
                <a:buClr>
                  <a:schemeClr val="accent6"/>
                </a:buClr>
                <a:buSzPct val="110000"/>
                <a:buFont typeface="Wingdings" pitchFamily="2" charset="2"/>
                <a:buChar char="§"/>
              </a:pPr>
              <a:r>
                <a:rPr lang="es-ES" sz="900" dirty="0">
                  <a:solidFill>
                    <a:srgbClr val="000000"/>
                  </a:solidFill>
                  <a:latin typeface="Calibri" panose="020F0502020204030204" pitchFamily="34" charset="0"/>
                  <a:cs typeface="Calibri" panose="020F0502020204030204" pitchFamily="34" charset="0"/>
                </a:rPr>
                <a:t>Responsabilidades del responsable y los encargados implicados en el tratamiento</a:t>
              </a:r>
            </a:p>
          </p:txBody>
        </p:sp>
        <p:sp>
          <p:nvSpPr>
            <p:cNvPr id="137" name="Rectangle 10"/>
            <p:cNvSpPr>
              <a:spLocks noChangeArrowheads="1"/>
            </p:cNvSpPr>
            <p:nvPr/>
          </p:nvSpPr>
          <p:spPr bwMode="auto">
            <a:xfrm>
              <a:off x="6109162" y="1043512"/>
              <a:ext cx="3470965" cy="7925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lvl="2" defTabSz="457200">
                <a:spcAft>
                  <a:spcPts val="300"/>
                </a:spcAft>
                <a:buClr>
                  <a:srgbClr val="4066AA"/>
                </a:buClr>
                <a:buSzPct val="110000"/>
              </a:pPr>
              <a:r>
                <a:rPr lang="es-ES_tradnl" sz="1050" b="1" dirty="0">
                  <a:solidFill>
                    <a:srgbClr val="000000"/>
                  </a:solidFill>
                  <a:latin typeface="Calibri" panose="020F0502020204030204" pitchFamily="34" charset="0"/>
                  <a:cs typeface="Calibri" panose="020F0502020204030204" pitchFamily="34" charset="0"/>
                </a:rPr>
                <a:t>ACCOUNTABILITY</a:t>
              </a:r>
            </a:p>
            <a:p>
              <a:pPr marL="177800" lvl="2" indent="-177800" defTabSz="457200">
                <a:spcAft>
                  <a:spcPts val="300"/>
                </a:spcAft>
                <a:buClr>
                  <a:srgbClr val="4066AA"/>
                </a:buClr>
                <a:buSzPct val="110000"/>
                <a:buFont typeface="Wingdings" pitchFamily="2" charset="2"/>
                <a:buChar char="§"/>
              </a:pPr>
              <a:r>
                <a:rPr lang="es-ES" sz="900" dirty="0">
                  <a:solidFill>
                    <a:srgbClr val="000000"/>
                  </a:solidFill>
                  <a:latin typeface="Calibri" panose="020F0502020204030204" pitchFamily="34" charset="0"/>
                  <a:cs typeface="Calibri" panose="020F0502020204030204" pitchFamily="34" charset="0"/>
                </a:rPr>
                <a:t>PRIVACY BY DESIGN: desde su primera concepción, todo proyecto debe plantearse teniendo en cuenta la normativa</a:t>
              </a:r>
            </a:p>
            <a:p>
              <a:pPr marL="177800" lvl="2" indent="-177800" defTabSz="457200">
                <a:spcAft>
                  <a:spcPts val="300"/>
                </a:spcAft>
                <a:buClr>
                  <a:srgbClr val="4066AA"/>
                </a:buClr>
                <a:buSzPct val="110000"/>
                <a:buFont typeface="Wingdings" pitchFamily="2" charset="2"/>
                <a:buChar char="§"/>
              </a:pPr>
              <a:r>
                <a:rPr lang="es-ES" sz="900" dirty="0">
                  <a:solidFill>
                    <a:srgbClr val="000000"/>
                  </a:solidFill>
                  <a:latin typeface="Calibri" panose="020F0502020204030204" pitchFamily="34" charset="0"/>
                  <a:cs typeface="Calibri" panose="020F0502020204030204" pitchFamily="34" charset="0"/>
                </a:rPr>
                <a:t>PRIVACY BY DEFAULT: los proyectos deben minimizar el volumen de datos objeto de tratamiento</a:t>
              </a:r>
            </a:p>
          </p:txBody>
        </p:sp>
      </p:grpSp>
    </p:spTree>
    <p:extLst>
      <p:ext uri="{BB962C8B-B14F-4D97-AF65-F5344CB8AC3E}">
        <p14:creationId xmlns:p14="http://schemas.microsoft.com/office/powerpoint/2010/main" val="4083149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pPr/>
              <a:t>8</a:t>
            </a:fld>
            <a:endParaRPr lang="es-ES" dirty="0"/>
          </a:p>
        </p:txBody>
      </p:sp>
      <p:sp>
        <p:nvSpPr>
          <p:cNvPr id="9" name="Oval 10">
            <a:extLst>
              <a:ext uri="{FF2B5EF4-FFF2-40B4-BE49-F238E27FC236}">
                <a16:creationId xmlns:a16="http://schemas.microsoft.com/office/drawing/2014/main" id="{AE983C23-79EF-4FC4-A1C2-E103AFF20684}"/>
              </a:ext>
            </a:extLst>
          </p:cNvPr>
          <p:cNvSpPr>
            <a:spLocks noChangeAspect="1"/>
          </p:cNvSpPr>
          <p:nvPr/>
        </p:nvSpPr>
        <p:spPr>
          <a:xfrm>
            <a:off x="784009" y="1594499"/>
            <a:ext cx="369178" cy="369859"/>
          </a:xfrm>
          <a:prstGeom prst="ellipse">
            <a:avLst/>
          </a:prstGeom>
          <a:solidFill>
            <a:schemeClr val="bg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dirty="0">
                <a:solidFill>
                  <a:schemeClr val="tx1"/>
                </a:solidFill>
              </a:rPr>
              <a:t>1</a:t>
            </a:r>
          </a:p>
        </p:txBody>
      </p:sp>
      <p:sp>
        <p:nvSpPr>
          <p:cNvPr id="10" name="TextBox 11">
            <a:extLst>
              <a:ext uri="{FF2B5EF4-FFF2-40B4-BE49-F238E27FC236}">
                <a16:creationId xmlns:a16="http://schemas.microsoft.com/office/drawing/2014/main" id="{3E235C91-FD43-4862-81DE-C7855C1B4247}"/>
              </a:ext>
            </a:extLst>
          </p:cNvPr>
          <p:cNvSpPr txBox="1"/>
          <p:nvPr/>
        </p:nvSpPr>
        <p:spPr>
          <a:xfrm>
            <a:off x="1389855" y="1597954"/>
            <a:ext cx="3667992" cy="371640"/>
          </a:xfrm>
          <a:prstGeom prst="rect">
            <a:avLst/>
          </a:prstGeom>
          <a:noFill/>
        </p:spPr>
        <p:txBody>
          <a:bodyPr wrap="none" rtlCol="0">
            <a:spAutoFit/>
          </a:bodyPr>
          <a:lstStyle>
            <a:defPPr>
              <a:defRPr lang="en-US"/>
            </a:defPPr>
            <a:lvl1pPr>
              <a:defRPr sz="1400"/>
            </a:lvl1pPr>
          </a:lstStyle>
          <a:p>
            <a:r>
              <a:rPr lang="es-ES_tradnl" sz="1815" dirty="0"/>
              <a:t>Introducción y contexto normativo</a:t>
            </a:r>
          </a:p>
        </p:txBody>
      </p:sp>
      <p:sp>
        <p:nvSpPr>
          <p:cNvPr id="11" name="Oval 12">
            <a:extLst>
              <a:ext uri="{FF2B5EF4-FFF2-40B4-BE49-F238E27FC236}">
                <a16:creationId xmlns:a16="http://schemas.microsoft.com/office/drawing/2014/main" id="{FE2B1DE2-DD13-46BD-8A4B-AF47E36D9E2B}"/>
              </a:ext>
            </a:extLst>
          </p:cNvPr>
          <p:cNvSpPr>
            <a:spLocks noChangeAspect="1"/>
          </p:cNvSpPr>
          <p:nvPr/>
        </p:nvSpPr>
        <p:spPr>
          <a:xfrm>
            <a:off x="781060" y="2373181"/>
            <a:ext cx="369178" cy="369859"/>
          </a:xfrm>
          <a:prstGeom prst="ellipse">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dirty="0">
                <a:solidFill>
                  <a:schemeClr val="tx1"/>
                </a:solidFill>
              </a:rPr>
              <a:t>2</a:t>
            </a:r>
          </a:p>
        </p:txBody>
      </p:sp>
      <p:sp>
        <p:nvSpPr>
          <p:cNvPr id="12" name="Oval 13">
            <a:extLst>
              <a:ext uri="{FF2B5EF4-FFF2-40B4-BE49-F238E27FC236}">
                <a16:creationId xmlns:a16="http://schemas.microsoft.com/office/drawing/2014/main" id="{0A433A69-77AF-41EF-AB39-A5970E8EE399}"/>
              </a:ext>
            </a:extLst>
          </p:cNvPr>
          <p:cNvSpPr>
            <a:spLocks noChangeAspect="1"/>
          </p:cNvSpPr>
          <p:nvPr/>
        </p:nvSpPr>
        <p:spPr>
          <a:xfrm>
            <a:off x="781060" y="3193693"/>
            <a:ext cx="369178" cy="369859"/>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b="1" dirty="0">
                <a:solidFill>
                  <a:schemeClr val="tx1"/>
                </a:solidFill>
              </a:rPr>
              <a:t>3</a:t>
            </a:r>
          </a:p>
        </p:txBody>
      </p:sp>
      <p:sp>
        <p:nvSpPr>
          <p:cNvPr id="13" name="TextBox 14">
            <a:extLst>
              <a:ext uri="{FF2B5EF4-FFF2-40B4-BE49-F238E27FC236}">
                <a16:creationId xmlns:a16="http://schemas.microsoft.com/office/drawing/2014/main" id="{C68C2305-CDFF-413A-A272-8FC1D2B89A48}"/>
              </a:ext>
            </a:extLst>
          </p:cNvPr>
          <p:cNvSpPr txBox="1"/>
          <p:nvPr/>
        </p:nvSpPr>
        <p:spPr>
          <a:xfrm>
            <a:off x="1389855" y="2375485"/>
            <a:ext cx="3433953" cy="371640"/>
          </a:xfrm>
          <a:prstGeom prst="rect">
            <a:avLst/>
          </a:prstGeom>
          <a:noFill/>
        </p:spPr>
        <p:txBody>
          <a:bodyPr wrap="none" rtlCol="0">
            <a:spAutoFit/>
          </a:bodyPr>
          <a:lstStyle>
            <a:defPPr>
              <a:defRPr lang="en-US"/>
            </a:defPPr>
            <a:lvl1pPr>
              <a:defRPr sz="1400"/>
            </a:lvl1pPr>
          </a:lstStyle>
          <a:p>
            <a:r>
              <a:rPr lang="es-ES_tradnl" sz="1815" dirty="0"/>
              <a:t>Principales impactos del RGPD</a:t>
            </a:r>
          </a:p>
        </p:txBody>
      </p:sp>
      <p:sp>
        <p:nvSpPr>
          <p:cNvPr id="14" name="TextBox 15">
            <a:extLst>
              <a:ext uri="{FF2B5EF4-FFF2-40B4-BE49-F238E27FC236}">
                <a16:creationId xmlns:a16="http://schemas.microsoft.com/office/drawing/2014/main" id="{CEC3BBE0-97AA-4F25-A4D2-E70171CCDBED}"/>
              </a:ext>
            </a:extLst>
          </p:cNvPr>
          <p:cNvSpPr txBox="1"/>
          <p:nvPr/>
        </p:nvSpPr>
        <p:spPr>
          <a:xfrm>
            <a:off x="1389855" y="3194846"/>
            <a:ext cx="2776722" cy="371640"/>
          </a:xfrm>
          <a:prstGeom prst="rect">
            <a:avLst/>
          </a:prstGeom>
          <a:noFill/>
        </p:spPr>
        <p:txBody>
          <a:bodyPr wrap="none" rtlCol="0">
            <a:spAutoFit/>
          </a:bodyPr>
          <a:lstStyle>
            <a:defPPr>
              <a:defRPr lang="en-US"/>
            </a:defPPr>
            <a:lvl1pPr>
              <a:defRPr sz="1400"/>
            </a:lvl1pPr>
          </a:lstStyle>
          <a:p>
            <a:r>
              <a:rPr lang="es-ES_tradnl" sz="1815" b="1" dirty="0"/>
              <a:t>Nuevos requerimientos</a:t>
            </a:r>
          </a:p>
        </p:txBody>
      </p:sp>
      <p:sp>
        <p:nvSpPr>
          <p:cNvPr id="15" name="Oval 16">
            <a:extLst>
              <a:ext uri="{FF2B5EF4-FFF2-40B4-BE49-F238E27FC236}">
                <a16:creationId xmlns:a16="http://schemas.microsoft.com/office/drawing/2014/main" id="{9088C527-1FFB-4944-A466-AFF058FB5760}"/>
              </a:ext>
            </a:extLst>
          </p:cNvPr>
          <p:cNvSpPr>
            <a:spLocks noChangeAspect="1"/>
          </p:cNvSpPr>
          <p:nvPr/>
        </p:nvSpPr>
        <p:spPr>
          <a:xfrm>
            <a:off x="781060" y="4025375"/>
            <a:ext cx="369178" cy="369859"/>
          </a:xfrm>
          <a:prstGeom prst="ellipse">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s-ES_tradnl" sz="1810" dirty="0">
                <a:solidFill>
                  <a:schemeClr val="tx1"/>
                </a:solidFill>
              </a:rPr>
              <a:t>4</a:t>
            </a:r>
          </a:p>
        </p:txBody>
      </p:sp>
      <p:sp>
        <p:nvSpPr>
          <p:cNvPr id="17" name="TextBox 17">
            <a:extLst>
              <a:ext uri="{FF2B5EF4-FFF2-40B4-BE49-F238E27FC236}">
                <a16:creationId xmlns:a16="http://schemas.microsoft.com/office/drawing/2014/main" id="{AC48B52F-E1AF-4350-A515-299617574D07}"/>
              </a:ext>
            </a:extLst>
          </p:cNvPr>
          <p:cNvSpPr txBox="1"/>
          <p:nvPr/>
        </p:nvSpPr>
        <p:spPr>
          <a:xfrm>
            <a:off x="1389855" y="4025375"/>
            <a:ext cx="4836580" cy="371640"/>
          </a:xfrm>
          <a:prstGeom prst="rect">
            <a:avLst/>
          </a:prstGeom>
          <a:noFill/>
        </p:spPr>
        <p:txBody>
          <a:bodyPr wrap="none" rtlCol="0">
            <a:spAutoFit/>
          </a:bodyPr>
          <a:lstStyle>
            <a:defPPr>
              <a:defRPr lang="en-US"/>
            </a:defPPr>
            <a:lvl1pPr>
              <a:defRPr sz="1400"/>
            </a:lvl1pPr>
          </a:lstStyle>
          <a:p>
            <a:r>
              <a:rPr lang="es-ES_tradnl" sz="1815" dirty="0"/>
              <a:t>Aspectos prácticos relacionados con la salud</a:t>
            </a:r>
          </a:p>
        </p:txBody>
      </p:sp>
    </p:spTree>
    <p:extLst>
      <p:ext uri="{BB962C8B-B14F-4D97-AF65-F5344CB8AC3E}">
        <p14:creationId xmlns:p14="http://schemas.microsoft.com/office/powerpoint/2010/main" val="3113728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BD34F10A-DB7E-0D45-AB62-1756A634D5B7}" type="slidenum">
              <a:rPr lang="es-ES" smtClean="0">
                <a:latin typeface="+mj-lt"/>
              </a:rPr>
              <a:pPr/>
              <a:t>9</a:t>
            </a:fld>
            <a:endParaRPr lang="es-ES" dirty="0">
              <a:latin typeface="+mj-lt"/>
            </a:endParaRPr>
          </a:p>
        </p:txBody>
      </p:sp>
      <p:sp>
        <p:nvSpPr>
          <p:cNvPr id="5" name="Título 2"/>
          <p:cNvSpPr txBox="1">
            <a:spLocks/>
          </p:cNvSpPr>
          <p:nvPr/>
        </p:nvSpPr>
        <p:spPr>
          <a:xfrm>
            <a:off x="477880" y="222462"/>
            <a:ext cx="9001040" cy="522896"/>
          </a:xfrm>
          <a:prstGeom prst="rect">
            <a:avLst/>
          </a:prstGeom>
        </p:spPr>
        <p:txBody>
          <a:bodyPr anchor="b"/>
          <a:lstStyle>
            <a:lvl1pPr algn="l" defTabSz="495285" rtl="0" eaLnBrk="1" latinLnBrk="0" hangingPunct="1">
              <a:spcBef>
                <a:spcPct val="0"/>
              </a:spcBef>
              <a:buNone/>
              <a:defRPr sz="2600" b="1" kern="1200">
                <a:solidFill>
                  <a:schemeClr val="tx2"/>
                </a:solidFill>
                <a:latin typeface="+mj-lt"/>
                <a:ea typeface="+mj-ea"/>
                <a:cs typeface="+mj-cs"/>
              </a:defRPr>
            </a:lvl1pPr>
          </a:lstStyle>
          <a:p>
            <a:r>
              <a:rPr lang="es-ES" sz="1800" dirty="0">
                <a:solidFill>
                  <a:srgbClr val="003B5C"/>
                </a:solidFill>
              </a:rPr>
              <a:t>Nuevos requerimientos</a:t>
            </a:r>
          </a:p>
          <a:p>
            <a:r>
              <a:rPr lang="es-ES" sz="1600" dirty="0">
                <a:solidFill>
                  <a:srgbClr val="3AC1E1"/>
                </a:solidFill>
              </a:rPr>
              <a:t>Delegado de Protección de Datos </a:t>
            </a:r>
          </a:p>
        </p:txBody>
      </p:sp>
      <p:grpSp>
        <p:nvGrpSpPr>
          <p:cNvPr id="70" name="Group 29">
            <a:extLst>
              <a:ext uri="{FF2B5EF4-FFF2-40B4-BE49-F238E27FC236}">
                <a16:creationId xmlns:a16="http://schemas.microsoft.com/office/drawing/2014/main" id="{F371C909-7B74-47E0-AF47-C45C878CAEFB}"/>
              </a:ext>
            </a:extLst>
          </p:cNvPr>
          <p:cNvGrpSpPr/>
          <p:nvPr/>
        </p:nvGrpSpPr>
        <p:grpSpPr>
          <a:xfrm>
            <a:off x="652939" y="1330785"/>
            <a:ext cx="3766853" cy="4442217"/>
            <a:chOff x="746939" y="1406906"/>
            <a:chExt cx="2952265" cy="3026521"/>
          </a:xfrm>
        </p:grpSpPr>
        <p:sp>
          <p:nvSpPr>
            <p:cNvPr id="79" name="Rounded Rectangle 30">
              <a:extLst>
                <a:ext uri="{FF2B5EF4-FFF2-40B4-BE49-F238E27FC236}">
                  <a16:creationId xmlns:a16="http://schemas.microsoft.com/office/drawing/2014/main" id="{D8689263-D582-408B-A43D-584F037D9B6C}"/>
                </a:ext>
              </a:extLst>
            </p:cNvPr>
            <p:cNvSpPr/>
            <p:nvPr/>
          </p:nvSpPr>
          <p:spPr>
            <a:xfrm>
              <a:off x="819204" y="1536310"/>
              <a:ext cx="2880000" cy="2897117"/>
            </a:xfrm>
            <a:prstGeom prst="roundRect">
              <a:avLst/>
            </a:prstGeom>
            <a:solidFill>
              <a:sysClr val="window" lastClr="FFFFFF"/>
            </a:solidFill>
            <a:ln w="25400" cap="flat" cmpd="sng" algn="ctr">
              <a:solidFill>
                <a:schemeClr val="tx2"/>
              </a:solidFill>
              <a:prstDash val="solid"/>
            </a:ln>
            <a:effectLst/>
          </p:spPr>
          <p:txBody>
            <a:bodyPr rtlCol="0" anchor="ctr"/>
            <a:lstStyle/>
            <a:p>
              <a:pPr marL="1045787" lvl="1" indent="-228600" defTabSz="1219170">
                <a:lnSpc>
                  <a:spcPct val="130000"/>
                </a:lnSpc>
                <a:buClr>
                  <a:schemeClr val="tx1"/>
                </a:buClr>
                <a:buFont typeface="+mj-lt"/>
                <a:buAutoNum type="arabicPeriod"/>
              </a:pPr>
              <a:r>
                <a:rPr kumimoji="0" lang="es-ES" sz="1200" b="1" i="0" u="none" strike="noStrike" kern="0" cap="none" spc="0" normalizeH="0" baseline="0" noProof="0" dirty="0">
                  <a:ln>
                    <a:noFill/>
                  </a:ln>
                  <a:effectLst/>
                  <a:uLnTx/>
                  <a:uFillTx/>
                  <a:latin typeface="+mj-lt"/>
                  <a:ea typeface="+mn-ea"/>
                  <a:cs typeface="+mn-cs"/>
                </a:rPr>
                <a:t>Organismos públicos</a:t>
              </a:r>
            </a:p>
            <a:p>
              <a:pPr marL="1045787" lvl="1" indent="-228600" defTabSz="1219170">
                <a:lnSpc>
                  <a:spcPct val="130000"/>
                </a:lnSpc>
                <a:buClr>
                  <a:schemeClr val="tx1"/>
                </a:buClr>
                <a:buFont typeface="+mj-lt"/>
                <a:buAutoNum type="arabicPeriod"/>
              </a:pPr>
              <a:r>
                <a:rPr kumimoji="0" lang="es-ES" sz="1200" b="1" i="0" u="none" strike="noStrike" kern="0" cap="none" spc="0" normalizeH="0" baseline="0" noProof="0" dirty="0">
                  <a:ln>
                    <a:noFill/>
                  </a:ln>
                  <a:effectLst/>
                  <a:uLnTx/>
                  <a:uFillTx/>
                  <a:latin typeface="+mj-lt"/>
                  <a:ea typeface="+mn-ea"/>
                  <a:cs typeface="+mn-cs"/>
                </a:rPr>
                <a:t>Monitorización sistemática de grandes cantidades de datos</a:t>
              </a:r>
            </a:p>
            <a:p>
              <a:pPr marL="1045787" lvl="1" indent="-228600" defTabSz="1219170">
                <a:lnSpc>
                  <a:spcPct val="130000"/>
                </a:lnSpc>
                <a:buClr>
                  <a:schemeClr val="tx1"/>
                </a:buClr>
                <a:buFont typeface="+mj-lt"/>
                <a:buAutoNum type="arabicPeriod"/>
              </a:pPr>
              <a:r>
                <a:rPr kumimoji="0" lang="es-ES" sz="1200" b="1" i="0" u="none" strike="noStrike" kern="0" cap="none" spc="0" normalizeH="0" baseline="0" noProof="0" dirty="0">
                  <a:ln>
                    <a:noFill/>
                  </a:ln>
                  <a:effectLst/>
                  <a:uLnTx/>
                  <a:uFillTx/>
                  <a:latin typeface="+mj-lt"/>
                  <a:ea typeface="+mn-ea"/>
                  <a:cs typeface="+mn-cs"/>
                </a:rPr>
                <a:t>Tratamiento de grandes cantidades de datos de categoría especial o relativos a antecedentes penales</a:t>
              </a:r>
            </a:p>
            <a:p>
              <a:pPr marL="1045787" lvl="1" indent="-228600" defTabSz="1219170">
                <a:lnSpc>
                  <a:spcPct val="130000"/>
                </a:lnSpc>
                <a:buClr>
                  <a:schemeClr val="tx1"/>
                </a:buClr>
                <a:buFont typeface="+mj-lt"/>
                <a:buAutoNum type="arabicPeriod"/>
              </a:pPr>
              <a:r>
                <a:rPr lang="es-ES" sz="1200" b="1" kern="0" dirty="0">
                  <a:latin typeface="+mj-lt"/>
                </a:rPr>
                <a:t>Deber de designarlo en el caso que lo exija la norma del estado miembro</a:t>
              </a:r>
              <a:endParaRPr kumimoji="0" lang="es-ES" sz="1200" b="1" i="0" u="none" strike="noStrike" kern="0" cap="none" spc="0" normalizeH="0" baseline="0" noProof="0" dirty="0">
                <a:ln>
                  <a:noFill/>
                </a:ln>
                <a:effectLst/>
                <a:uLnTx/>
                <a:uFillTx/>
                <a:latin typeface="+mj-lt"/>
              </a:endParaRPr>
            </a:p>
            <a:p>
              <a:pPr marL="1102937" lvl="1" indent="-285750" defTabSz="914400" fontAlgn="base">
                <a:lnSpc>
                  <a:spcPct val="130000"/>
                </a:lnSpc>
                <a:spcBef>
                  <a:spcPct val="50000"/>
                </a:spcBef>
                <a:spcAft>
                  <a:spcPct val="0"/>
                </a:spcAft>
                <a:buClr>
                  <a:prstClr val="black"/>
                </a:buClr>
                <a:buFontTx/>
                <a:buChar char="-"/>
              </a:pPr>
              <a:endParaRPr kumimoji="0" lang="es-ES" sz="1400" b="0" i="0" u="none" strike="noStrike" kern="0" cap="none" spc="0" normalizeH="0" baseline="0" noProof="0" dirty="0">
                <a:ln>
                  <a:noFill/>
                </a:ln>
                <a:effectLst/>
                <a:uLnTx/>
                <a:uFillTx/>
                <a:latin typeface="+mj-lt"/>
                <a:ea typeface="+mn-ea"/>
                <a:cs typeface="+mn-cs"/>
              </a:endParaRPr>
            </a:p>
          </p:txBody>
        </p:sp>
        <p:sp>
          <p:nvSpPr>
            <p:cNvPr id="80" name="Oval 31">
              <a:extLst>
                <a:ext uri="{FF2B5EF4-FFF2-40B4-BE49-F238E27FC236}">
                  <a16:creationId xmlns:a16="http://schemas.microsoft.com/office/drawing/2014/main" id="{FED6A905-9D01-40C5-BC28-635565741985}"/>
                </a:ext>
              </a:extLst>
            </p:cNvPr>
            <p:cNvSpPr/>
            <p:nvPr/>
          </p:nvSpPr>
          <p:spPr>
            <a:xfrm>
              <a:off x="746939" y="1406906"/>
              <a:ext cx="625240" cy="625240"/>
            </a:xfrm>
            <a:prstGeom prst="ellipse">
              <a:avLst/>
            </a:prstGeom>
            <a:solidFill>
              <a:srgbClr val="86BC25">
                <a:lumMod val="40000"/>
                <a:lumOff val="60000"/>
              </a:srgbClr>
            </a:solidFill>
            <a:ln w="25400" cap="flat" cmpd="sng" algn="ctr">
              <a:solidFill>
                <a:schemeClr val="tx2"/>
              </a:solid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mj-lt"/>
                <a:ea typeface="+mn-ea"/>
                <a:cs typeface="+mn-cs"/>
              </a:endParaRPr>
            </a:p>
          </p:txBody>
        </p:sp>
      </p:grpSp>
      <p:sp>
        <p:nvSpPr>
          <p:cNvPr id="89" name="Rounded Rectangle 38">
            <a:extLst>
              <a:ext uri="{FF2B5EF4-FFF2-40B4-BE49-F238E27FC236}">
                <a16:creationId xmlns:a16="http://schemas.microsoft.com/office/drawing/2014/main" id="{C7BA6C5F-3ABC-4124-9291-037E340A3394}"/>
              </a:ext>
            </a:extLst>
          </p:cNvPr>
          <p:cNvSpPr/>
          <p:nvPr/>
        </p:nvSpPr>
        <p:spPr>
          <a:xfrm>
            <a:off x="4555128" y="955343"/>
            <a:ext cx="4697934" cy="5500048"/>
          </a:xfrm>
          <a:prstGeom prst="roundRect">
            <a:avLst/>
          </a:prstGeom>
          <a:solidFill>
            <a:sysClr val="window" lastClr="FFFFFF"/>
          </a:solidFill>
          <a:ln w="25400" cap="flat" cmpd="sng" algn="ctr">
            <a:solidFill>
              <a:schemeClr val="tx2"/>
            </a:solidFill>
            <a:prstDash val="solid"/>
          </a:ln>
          <a:effectLst/>
        </p:spPr>
        <p:txBody>
          <a:bodyPr rtlCol="0" anchor="ctr"/>
          <a:lstStyle/>
          <a:p>
            <a:pPr marL="531450" marR="0" lvl="0" indent="-171450" algn="just" defTabSz="1219170" eaLnBrk="1" fontAlgn="auto" latinLnBrk="0" hangingPunct="1">
              <a:lnSpc>
                <a:spcPct val="130000"/>
              </a:lnSpc>
              <a:spcBef>
                <a:spcPts val="0"/>
              </a:spcBef>
              <a:spcAft>
                <a:spcPts val="0"/>
              </a:spcAft>
              <a:buClrTx/>
              <a:buSzTx/>
              <a:buFont typeface="Wingdings" panose="05000000000000000000" pitchFamily="2" charset="2"/>
              <a:buChar char="ü"/>
              <a:tabLst/>
              <a:defRPr/>
            </a:pPr>
            <a:r>
              <a:rPr kumimoji="0" lang="es-ES" sz="1200" b="0" i="0" u="none" strike="noStrike" kern="0" cap="none" spc="0" normalizeH="0" baseline="0" noProof="0" dirty="0">
                <a:ln>
                  <a:noFill/>
                </a:ln>
                <a:effectLst/>
                <a:uLnTx/>
                <a:uFillTx/>
                <a:latin typeface="+mj-lt"/>
                <a:ea typeface="+mn-ea"/>
                <a:cs typeface="+mn-cs"/>
              </a:rPr>
              <a:t>Debe tener experiencia práctica en materia de protección de datos</a:t>
            </a:r>
          </a:p>
          <a:p>
            <a:pPr marL="531450" marR="0" lvl="0" indent="-171450" algn="just" defTabSz="1219170" eaLnBrk="1" fontAlgn="auto" latinLnBrk="0" hangingPunct="1">
              <a:lnSpc>
                <a:spcPct val="130000"/>
              </a:lnSpc>
              <a:spcBef>
                <a:spcPts val="0"/>
              </a:spcBef>
              <a:spcAft>
                <a:spcPts val="0"/>
              </a:spcAft>
              <a:buClrTx/>
              <a:buSzTx/>
              <a:buFont typeface="Wingdings" panose="05000000000000000000" pitchFamily="2" charset="2"/>
              <a:buChar char="ü"/>
              <a:tabLst/>
              <a:defRPr/>
            </a:pPr>
            <a:r>
              <a:rPr lang="es-ES" sz="1200" kern="0" dirty="0">
                <a:latin typeface="+mj-lt"/>
              </a:rPr>
              <a:t>Será el canal de comunicación entre la AEPD y la compañía</a:t>
            </a:r>
          </a:p>
          <a:p>
            <a:pPr marL="531450" marR="0" lvl="0" indent="-171450" algn="just" defTabSz="1219170" eaLnBrk="1" fontAlgn="auto" latinLnBrk="0" hangingPunct="1">
              <a:lnSpc>
                <a:spcPct val="130000"/>
              </a:lnSpc>
              <a:spcBef>
                <a:spcPts val="0"/>
              </a:spcBef>
              <a:spcAft>
                <a:spcPts val="0"/>
              </a:spcAft>
              <a:buClrTx/>
              <a:buSzTx/>
              <a:buFont typeface="Wingdings" panose="05000000000000000000" pitchFamily="2" charset="2"/>
              <a:buChar char="ü"/>
              <a:tabLst/>
              <a:defRPr/>
            </a:pPr>
            <a:r>
              <a:rPr kumimoji="0" lang="es-ES" sz="1200" b="0" i="0" u="none" strike="noStrike" kern="0" cap="none" spc="0" normalizeH="0" baseline="0" noProof="0" dirty="0">
                <a:ln>
                  <a:noFill/>
                </a:ln>
                <a:effectLst/>
                <a:uLnTx/>
                <a:uFillTx/>
                <a:latin typeface="+mj-lt"/>
                <a:ea typeface="+mn-ea"/>
                <a:cs typeface="+mn-cs"/>
              </a:rPr>
              <a:t>Su nombramiento será </a:t>
            </a:r>
            <a:r>
              <a:rPr lang="es-ES" sz="1200" kern="0" dirty="0">
                <a:latin typeface="+mj-lt"/>
              </a:rPr>
              <a:t>notificado a la AEPD</a:t>
            </a:r>
          </a:p>
          <a:p>
            <a:pPr marL="531450" marR="0" lvl="0" indent="-171450" algn="just" defTabSz="1219170" eaLnBrk="1" fontAlgn="auto" latinLnBrk="0" hangingPunct="1">
              <a:lnSpc>
                <a:spcPct val="130000"/>
              </a:lnSpc>
              <a:spcBef>
                <a:spcPts val="0"/>
              </a:spcBef>
              <a:spcAft>
                <a:spcPts val="0"/>
              </a:spcAft>
              <a:buClrTx/>
              <a:buSzTx/>
              <a:buFont typeface="Wingdings" panose="05000000000000000000" pitchFamily="2" charset="2"/>
              <a:buChar char="ü"/>
              <a:tabLst/>
              <a:defRPr/>
            </a:pPr>
            <a:r>
              <a:rPr kumimoji="0" lang="es-ES" sz="1200" b="0" i="0" u="none" strike="noStrike" kern="0" cap="none" spc="0" normalizeH="0" baseline="0" noProof="0" dirty="0">
                <a:ln>
                  <a:noFill/>
                </a:ln>
                <a:effectLst/>
                <a:uLnTx/>
                <a:uFillTx/>
                <a:latin typeface="+mj-lt"/>
                <a:ea typeface="+mn-ea"/>
                <a:cs typeface="+mn-cs"/>
              </a:rPr>
              <a:t>Puede ser interno o externo</a:t>
            </a:r>
          </a:p>
          <a:p>
            <a:pPr marL="531450" marR="0" lvl="0" indent="-171450" algn="just" defTabSz="1219170" eaLnBrk="1" fontAlgn="auto" latinLnBrk="0" hangingPunct="1">
              <a:lnSpc>
                <a:spcPct val="130000"/>
              </a:lnSpc>
              <a:spcBef>
                <a:spcPts val="0"/>
              </a:spcBef>
              <a:spcAft>
                <a:spcPts val="0"/>
              </a:spcAft>
              <a:buClrTx/>
              <a:buSzTx/>
              <a:buFont typeface="Wingdings" panose="05000000000000000000" pitchFamily="2" charset="2"/>
              <a:buChar char="ü"/>
              <a:tabLst/>
              <a:defRPr/>
            </a:pPr>
            <a:r>
              <a:rPr lang="es-ES" sz="1200" kern="0" dirty="0">
                <a:latin typeface="+mj-lt"/>
              </a:rPr>
              <a:t>Puede ser designado un único DPO para distintas compañías de un mismo Grupo</a:t>
            </a:r>
            <a:endParaRPr kumimoji="0" lang="es-ES" sz="1200" i="0" u="none" strike="noStrike" kern="0" cap="none" spc="0" normalizeH="0" baseline="0" noProof="0" dirty="0">
              <a:ln>
                <a:noFill/>
              </a:ln>
              <a:effectLst/>
              <a:uLnTx/>
              <a:uFillTx/>
              <a:latin typeface="+mj-lt"/>
              <a:ea typeface="+mn-ea"/>
              <a:cs typeface="+mn-cs"/>
            </a:endParaRPr>
          </a:p>
          <a:p>
            <a:pPr marL="531450" marR="0" lvl="0" indent="-171450" algn="just" defTabSz="1219170" eaLnBrk="1" fontAlgn="auto" latinLnBrk="0" hangingPunct="1">
              <a:lnSpc>
                <a:spcPct val="130000"/>
              </a:lnSpc>
              <a:spcBef>
                <a:spcPts val="0"/>
              </a:spcBef>
              <a:spcAft>
                <a:spcPts val="0"/>
              </a:spcAft>
              <a:buClrTx/>
              <a:buSzTx/>
              <a:buFont typeface="Wingdings" panose="05000000000000000000" pitchFamily="2" charset="2"/>
              <a:buChar char="ü"/>
              <a:tabLst/>
              <a:defRPr/>
            </a:pPr>
            <a:r>
              <a:rPr kumimoji="0" lang="es-ES" sz="1200" i="0" u="none" strike="noStrike" kern="0" cap="none" spc="0" normalizeH="0" baseline="0" noProof="0" dirty="0">
                <a:ln>
                  <a:noFill/>
                </a:ln>
                <a:effectLst/>
                <a:uLnTx/>
                <a:uFillTx/>
                <a:latin typeface="+mj-lt"/>
                <a:ea typeface="+mn-ea"/>
                <a:cs typeface="+mn-cs"/>
              </a:rPr>
              <a:t>Debe ser informado correctamente y a tiempo de las cuestiones de protección de datos</a:t>
            </a:r>
          </a:p>
          <a:p>
            <a:pPr marL="531450" marR="0" lvl="0" indent="-171450" algn="just" defTabSz="1219170" eaLnBrk="1" fontAlgn="auto" latinLnBrk="0" hangingPunct="1">
              <a:lnSpc>
                <a:spcPct val="130000"/>
              </a:lnSpc>
              <a:spcBef>
                <a:spcPts val="0"/>
              </a:spcBef>
              <a:spcAft>
                <a:spcPts val="0"/>
              </a:spcAft>
              <a:buClrTx/>
              <a:buSzTx/>
              <a:buFont typeface="Wingdings" panose="05000000000000000000" pitchFamily="2" charset="2"/>
              <a:buChar char="ü"/>
              <a:tabLst/>
              <a:defRPr/>
            </a:pPr>
            <a:r>
              <a:rPr lang="es-ES" sz="1200" kern="0" dirty="0">
                <a:latin typeface="+mj-lt"/>
              </a:rPr>
              <a:t>D</a:t>
            </a:r>
            <a:r>
              <a:rPr kumimoji="0" lang="es-ES" sz="1200" i="0" u="none" strike="noStrike" kern="0" cap="none" spc="0" normalizeH="0" baseline="0" noProof="0" dirty="0" err="1">
                <a:ln>
                  <a:noFill/>
                </a:ln>
                <a:effectLst/>
                <a:uLnTx/>
                <a:uFillTx/>
                <a:latin typeface="+mj-lt"/>
                <a:ea typeface="+mn-ea"/>
                <a:cs typeface="+mn-cs"/>
              </a:rPr>
              <a:t>isponer</a:t>
            </a:r>
            <a:r>
              <a:rPr kumimoji="0" lang="es-ES" sz="1200" i="0" u="none" strike="noStrike" kern="0" cap="none" spc="0" normalizeH="0" baseline="0" noProof="0" dirty="0">
                <a:ln>
                  <a:noFill/>
                </a:ln>
                <a:effectLst/>
                <a:uLnTx/>
                <a:uFillTx/>
                <a:latin typeface="+mj-lt"/>
                <a:ea typeface="+mn-ea"/>
                <a:cs typeface="+mn-cs"/>
              </a:rPr>
              <a:t> del apoyo y recursos suficientes </a:t>
            </a:r>
          </a:p>
          <a:p>
            <a:pPr marL="531450" marR="0" lvl="0" indent="-171450" algn="just" defTabSz="1219170" eaLnBrk="1" fontAlgn="auto" latinLnBrk="0" hangingPunct="1">
              <a:lnSpc>
                <a:spcPct val="130000"/>
              </a:lnSpc>
              <a:spcBef>
                <a:spcPts val="0"/>
              </a:spcBef>
              <a:spcAft>
                <a:spcPts val="0"/>
              </a:spcAft>
              <a:buClrTx/>
              <a:buSzTx/>
              <a:buFont typeface="Wingdings" panose="05000000000000000000" pitchFamily="2" charset="2"/>
              <a:buChar char="ü"/>
              <a:tabLst/>
              <a:defRPr/>
            </a:pPr>
            <a:r>
              <a:rPr lang="es-ES" sz="1200" kern="0" dirty="0">
                <a:latin typeface="+mj-lt"/>
              </a:rPr>
              <a:t>N</a:t>
            </a:r>
            <a:r>
              <a:rPr kumimoji="0" lang="es-ES" sz="1200" i="0" u="none" strike="noStrike" kern="0" cap="none" spc="0" normalizeH="0" baseline="0" noProof="0" dirty="0">
                <a:ln>
                  <a:noFill/>
                </a:ln>
                <a:effectLst/>
                <a:uLnTx/>
                <a:uFillTx/>
                <a:latin typeface="+mj-lt"/>
                <a:ea typeface="+mn-ea"/>
                <a:cs typeface="+mn-cs"/>
              </a:rPr>
              <a:t>o puede ser penalizado por ejercer sus funciones</a:t>
            </a:r>
          </a:p>
          <a:p>
            <a:pPr marL="531450" marR="0" lvl="0" indent="-171450" algn="just" defTabSz="1219170" eaLnBrk="1" fontAlgn="auto" latinLnBrk="0" hangingPunct="1">
              <a:lnSpc>
                <a:spcPct val="130000"/>
              </a:lnSpc>
              <a:spcBef>
                <a:spcPts val="0"/>
              </a:spcBef>
              <a:spcAft>
                <a:spcPts val="0"/>
              </a:spcAft>
              <a:buClrTx/>
              <a:buSzTx/>
              <a:buFont typeface="Wingdings" panose="05000000000000000000" pitchFamily="2" charset="2"/>
              <a:buChar char="ü"/>
              <a:tabLst/>
              <a:defRPr/>
            </a:pPr>
            <a:r>
              <a:rPr lang="es-ES" sz="1200" kern="0" dirty="0">
                <a:latin typeface="+mj-lt"/>
              </a:rPr>
              <a:t>Re</a:t>
            </a:r>
            <a:r>
              <a:rPr kumimoji="0" lang="es-ES" sz="1200" i="0" u="none" strike="noStrike" kern="0" cap="none" spc="0" normalizeH="0" baseline="0" noProof="0" dirty="0">
                <a:ln>
                  <a:noFill/>
                </a:ln>
                <a:effectLst/>
                <a:uLnTx/>
                <a:uFillTx/>
                <a:latin typeface="+mj-lt"/>
                <a:ea typeface="+mn-ea"/>
                <a:cs typeface="+mn-cs"/>
              </a:rPr>
              <a:t>porta directamente a alta dirección</a:t>
            </a:r>
          </a:p>
        </p:txBody>
      </p:sp>
      <p:sp>
        <p:nvSpPr>
          <p:cNvPr id="94" name="TextBox 46">
            <a:extLst>
              <a:ext uri="{FF2B5EF4-FFF2-40B4-BE49-F238E27FC236}">
                <a16:creationId xmlns:a16="http://schemas.microsoft.com/office/drawing/2014/main" id="{A1A45F45-5FB3-4FC6-B906-F669F9360335}"/>
              </a:ext>
            </a:extLst>
          </p:cNvPr>
          <p:cNvSpPr txBox="1"/>
          <p:nvPr/>
        </p:nvSpPr>
        <p:spPr>
          <a:xfrm>
            <a:off x="812799" y="2311399"/>
            <a:ext cx="1000505" cy="215444"/>
          </a:xfrm>
          <a:prstGeom prst="rect">
            <a:avLst/>
          </a:prstGeom>
          <a:solidFill>
            <a:sysClr val="window" lastClr="FFFFFF"/>
          </a:solidFill>
        </p:spPr>
        <p:txBody>
          <a:bodyPr wrap="square" rtlCol="0">
            <a:spAutoFit/>
          </a:bodyPr>
          <a:lstStyle/>
          <a:p>
            <a:pPr marL="0" marR="0" lvl="0" indent="0" algn="ctr" defTabSz="1219170" eaLnBrk="1" fontAlgn="auto" latinLnBrk="0" hangingPunct="1">
              <a:lnSpc>
                <a:spcPct val="100000"/>
              </a:lnSpc>
              <a:spcBef>
                <a:spcPts val="0"/>
              </a:spcBef>
              <a:spcAft>
                <a:spcPts val="0"/>
              </a:spcAft>
              <a:buClrTx/>
              <a:buSzTx/>
              <a:buFontTx/>
              <a:buNone/>
              <a:tabLst/>
              <a:defRPr/>
            </a:pPr>
            <a:r>
              <a:rPr kumimoji="0" lang="es-ES_tradnl" sz="800" b="1" i="0" u="none" strike="noStrike" kern="0" cap="none" spc="0" normalizeH="0" baseline="0" noProof="0" dirty="0">
                <a:ln>
                  <a:noFill/>
                </a:ln>
                <a:solidFill>
                  <a:srgbClr val="C00000"/>
                </a:solidFill>
                <a:effectLst/>
                <a:uLnTx/>
                <a:uFillTx/>
                <a:latin typeface="+mj-lt"/>
              </a:rPr>
              <a:t>OBLIGATORIO</a:t>
            </a:r>
          </a:p>
        </p:txBody>
      </p:sp>
      <p:grpSp>
        <p:nvGrpSpPr>
          <p:cNvPr id="105" name="Group 526">
            <a:extLst>
              <a:ext uri="{FF2B5EF4-FFF2-40B4-BE49-F238E27FC236}">
                <a16:creationId xmlns:a16="http://schemas.microsoft.com/office/drawing/2014/main" id="{0F4E30BD-6D12-43A3-A3B9-9E8B9073EF55}"/>
              </a:ext>
            </a:extLst>
          </p:cNvPr>
          <p:cNvGrpSpPr>
            <a:grpSpLocks noChangeAspect="1"/>
          </p:cNvGrpSpPr>
          <p:nvPr/>
        </p:nvGrpSpPr>
        <p:grpSpPr bwMode="auto">
          <a:xfrm>
            <a:off x="738617" y="1429047"/>
            <a:ext cx="626400" cy="626400"/>
            <a:chOff x="3464" y="1974"/>
            <a:chExt cx="340" cy="340"/>
          </a:xfrm>
          <a:solidFill>
            <a:sysClr val="window" lastClr="FFFFFF"/>
          </a:solidFill>
        </p:grpSpPr>
        <p:sp>
          <p:nvSpPr>
            <p:cNvPr id="106" name="Freeform 527">
              <a:extLst>
                <a:ext uri="{FF2B5EF4-FFF2-40B4-BE49-F238E27FC236}">
                  <a16:creationId xmlns:a16="http://schemas.microsoft.com/office/drawing/2014/main" id="{F0BA6480-58F4-4261-BB7C-B6BE69418DBC}"/>
                </a:ext>
              </a:extLst>
            </p:cNvPr>
            <p:cNvSpPr>
              <a:spLocks noEditPoints="1"/>
            </p:cNvSpPr>
            <p:nvPr/>
          </p:nvSpPr>
          <p:spPr bwMode="auto">
            <a:xfrm>
              <a:off x="3464" y="1974"/>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mj-lt"/>
              </a:endParaRPr>
            </a:p>
          </p:txBody>
        </p:sp>
        <p:sp>
          <p:nvSpPr>
            <p:cNvPr id="107" name="Freeform 528">
              <a:extLst>
                <a:ext uri="{FF2B5EF4-FFF2-40B4-BE49-F238E27FC236}">
                  <a16:creationId xmlns:a16="http://schemas.microsoft.com/office/drawing/2014/main" id="{6BA3F034-888E-466E-8AED-748B0BC38728}"/>
                </a:ext>
              </a:extLst>
            </p:cNvPr>
            <p:cNvSpPr>
              <a:spLocks noEditPoints="1"/>
            </p:cNvSpPr>
            <p:nvPr/>
          </p:nvSpPr>
          <p:spPr bwMode="auto">
            <a:xfrm>
              <a:off x="3541" y="2037"/>
              <a:ext cx="185" cy="199"/>
            </a:xfrm>
            <a:custGeom>
              <a:avLst/>
              <a:gdLst>
                <a:gd name="T0" fmla="*/ 268 w 279"/>
                <a:gd name="T1" fmla="*/ 299 h 299"/>
                <a:gd name="T2" fmla="*/ 12 w 279"/>
                <a:gd name="T3" fmla="*/ 299 h 299"/>
                <a:gd name="T4" fmla="*/ 3 w 279"/>
                <a:gd name="T5" fmla="*/ 294 h 299"/>
                <a:gd name="T6" fmla="*/ 2 w 279"/>
                <a:gd name="T7" fmla="*/ 284 h 299"/>
                <a:gd name="T8" fmla="*/ 23 w 279"/>
                <a:gd name="T9" fmla="*/ 241 h 299"/>
                <a:gd name="T10" fmla="*/ 33 w 279"/>
                <a:gd name="T11" fmla="*/ 235 h 299"/>
                <a:gd name="T12" fmla="*/ 246 w 279"/>
                <a:gd name="T13" fmla="*/ 235 h 299"/>
                <a:gd name="T14" fmla="*/ 256 w 279"/>
                <a:gd name="T15" fmla="*/ 241 h 299"/>
                <a:gd name="T16" fmla="*/ 277 w 279"/>
                <a:gd name="T17" fmla="*/ 284 h 299"/>
                <a:gd name="T18" fmla="*/ 277 w 279"/>
                <a:gd name="T19" fmla="*/ 294 h 299"/>
                <a:gd name="T20" fmla="*/ 268 w 279"/>
                <a:gd name="T21" fmla="*/ 299 h 299"/>
                <a:gd name="T22" fmla="*/ 29 w 279"/>
                <a:gd name="T23" fmla="*/ 278 h 299"/>
                <a:gd name="T24" fmla="*/ 250 w 279"/>
                <a:gd name="T25" fmla="*/ 278 h 299"/>
                <a:gd name="T26" fmla="*/ 240 w 279"/>
                <a:gd name="T27" fmla="*/ 257 h 299"/>
                <a:gd name="T28" fmla="*/ 40 w 279"/>
                <a:gd name="T29" fmla="*/ 257 h 299"/>
                <a:gd name="T30" fmla="*/ 29 w 279"/>
                <a:gd name="T31" fmla="*/ 278 h 299"/>
                <a:gd name="T32" fmla="*/ 257 w 279"/>
                <a:gd name="T33" fmla="*/ 86 h 299"/>
                <a:gd name="T34" fmla="*/ 22 w 279"/>
                <a:gd name="T35" fmla="*/ 86 h 299"/>
                <a:gd name="T36" fmla="*/ 12 w 279"/>
                <a:gd name="T37" fmla="*/ 78 h 299"/>
                <a:gd name="T38" fmla="*/ 17 w 279"/>
                <a:gd name="T39" fmla="*/ 66 h 299"/>
                <a:gd name="T40" fmla="*/ 135 w 279"/>
                <a:gd name="T41" fmla="*/ 2 h 299"/>
                <a:gd name="T42" fmla="*/ 145 w 279"/>
                <a:gd name="T43" fmla="*/ 2 h 299"/>
                <a:gd name="T44" fmla="*/ 262 w 279"/>
                <a:gd name="T45" fmla="*/ 66 h 299"/>
                <a:gd name="T46" fmla="*/ 267 w 279"/>
                <a:gd name="T47" fmla="*/ 78 h 299"/>
                <a:gd name="T48" fmla="*/ 257 w 279"/>
                <a:gd name="T49" fmla="*/ 86 h 299"/>
                <a:gd name="T50" fmla="*/ 64 w 279"/>
                <a:gd name="T51" fmla="*/ 65 h 299"/>
                <a:gd name="T52" fmla="*/ 215 w 279"/>
                <a:gd name="T53" fmla="*/ 65 h 299"/>
                <a:gd name="T54" fmla="*/ 140 w 279"/>
                <a:gd name="T55" fmla="*/ 23 h 299"/>
                <a:gd name="T56" fmla="*/ 64 w 279"/>
                <a:gd name="T57" fmla="*/ 65 h 299"/>
                <a:gd name="T58" fmla="*/ 54 w 279"/>
                <a:gd name="T59" fmla="*/ 203 h 299"/>
                <a:gd name="T60" fmla="*/ 54 w 279"/>
                <a:gd name="T61" fmla="*/ 118 h 299"/>
                <a:gd name="T62" fmla="*/ 44 w 279"/>
                <a:gd name="T63" fmla="*/ 107 h 299"/>
                <a:gd name="T64" fmla="*/ 33 w 279"/>
                <a:gd name="T65" fmla="*/ 118 h 299"/>
                <a:gd name="T66" fmla="*/ 33 w 279"/>
                <a:gd name="T67" fmla="*/ 203 h 299"/>
                <a:gd name="T68" fmla="*/ 44 w 279"/>
                <a:gd name="T69" fmla="*/ 214 h 299"/>
                <a:gd name="T70" fmla="*/ 54 w 279"/>
                <a:gd name="T71" fmla="*/ 203 h 299"/>
                <a:gd name="T72" fmla="*/ 118 w 279"/>
                <a:gd name="T73" fmla="*/ 203 h 299"/>
                <a:gd name="T74" fmla="*/ 118 w 279"/>
                <a:gd name="T75" fmla="*/ 118 h 299"/>
                <a:gd name="T76" fmla="*/ 108 w 279"/>
                <a:gd name="T77" fmla="*/ 107 h 299"/>
                <a:gd name="T78" fmla="*/ 97 w 279"/>
                <a:gd name="T79" fmla="*/ 118 h 299"/>
                <a:gd name="T80" fmla="*/ 97 w 279"/>
                <a:gd name="T81" fmla="*/ 203 h 299"/>
                <a:gd name="T82" fmla="*/ 108 w 279"/>
                <a:gd name="T83" fmla="*/ 214 h 299"/>
                <a:gd name="T84" fmla="*/ 118 w 279"/>
                <a:gd name="T85" fmla="*/ 203 h 299"/>
                <a:gd name="T86" fmla="*/ 182 w 279"/>
                <a:gd name="T87" fmla="*/ 203 h 299"/>
                <a:gd name="T88" fmla="*/ 182 w 279"/>
                <a:gd name="T89" fmla="*/ 118 h 299"/>
                <a:gd name="T90" fmla="*/ 172 w 279"/>
                <a:gd name="T91" fmla="*/ 107 h 299"/>
                <a:gd name="T92" fmla="*/ 161 w 279"/>
                <a:gd name="T93" fmla="*/ 118 h 299"/>
                <a:gd name="T94" fmla="*/ 161 w 279"/>
                <a:gd name="T95" fmla="*/ 203 h 299"/>
                <a:gd name="T96" fmla="*/ 172 w 279"/>
                <a:gd name="T97" fmla="*/ 214 h 299"/>
                <a:gd name="T98" fmla="*/ 182 w 279"/>
                <a:gd name="T99" fmla="*/ 203 h 299"/>
                <a:gd name="T100" fmla="*/ 246 w 279"/>
                <a:gd name="T101" fmla="*/ 203 h 299"/>
                <a:gd name="T102" fmla="*/ 246 w 279"/>
                <a:gd name="T103" fmla="*/ 118 h 299"/>
                <a:gd name="T104" fmla="*/ 236 w 279"/>
                <a:gd name="T105" fmla="*/ 107 h 299"/>
                <a:gd name="T106" fmla="*/ 225 w 279"/>
                <a:gd name="T107" fmla="*/ 118 h 299"/>
                <a:gd name="T108" fmla="*/ 225 w 279"/>
                <a:gd name="T109" fmla="*/ 203 h 299"/>
                <a:gd name="T110" fmla="*/ 236 w 279"/>
                <a:gd name="T111" fmla="*/ 214 h 299"/>
                <a:gd name="T112" fmla="*/ 246 w 279"/>
                <a:gd name="T113" fmla="*/ 203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9" h="299">
                  <a:moveTo>
                    <a:pt x="268" y="299"/>
                  </a:moveTo>
                  <a:cubicBezTo>
                    <a:pt x="12" y="299"/>
                    <a:pt x="12" y="299"/>
                    <a:pt x="12" y="299"/>
                  </a:cubicBezTo>
                  <a:cubicBezTo>
                    <a:pt x="8" y="299"/>
                    <a:pt x="5" y="297"/>
                    <a:pt x="3" y="294"/>
                  </a:cubicBezTo>
                  <a:cubicBezTo>
                    <a:pt x="1" y="291"/>
                    <a:pt x="0" y="287"/>
                    <a:pt x="2" y="284"/>
                  </a:cubicBezTo>
                  <a:cubicBezTo>
                    <a:pt x="23" y="241"/>
                    <a:pt x="23" y="241"/>
                    <a:pt x="23" y="241"/>
                  </a:cubicBezTo>
                  <a:cubicBezTo>
                    <a:pt x="25" y="238"/>
                    <a:pt x="29" y="235"/>
                    <a:pt x="33" y="235"/>
                  </a:cubicBezTo>
                  <a:cubicBezTo>
                    <a:pt x="246" y="235"/>
                    <a:pt x="246" y="235"/>
                    <a:pt x="246" y="235"/>
                  </a:cubicBezTo>
                  <a:cubicBezTo>
                    <a:pt x="250" y="235"/>
                    <a:pt x="254" y="238"/>
                    <a:pt x="256" y="241"/>
                  </a:cubicBezTo>
                  <a:cubicBezTo>
                    <a:pt x="277" y="284"/>
                    <a:pt x="277" y="284"/>
                    <a:pt x="277" y="284"/>
                  </a:cubicBezTo>
                  <a:cubicBezTo>
                    <a:pt x="279" y="287"/>
                    <a:pt x="279" y="291"/>
                    <a:pt x="277" y="294"/>
                  </a:cubicBezTo>
                  <a:cubicBezTo>
                    <a:pt x="275" y="297"/>
                    <a:pt x="271" y="299"/>
                    <a:pt x="268" y="299"/>
                  </a:cubicBezTo>
                  <a:close/>
                  <a:moveTo>
                    <a:pt x="29" y="278"/>
                  </a:moveTo>
                  <a:cubicBezTo>
                    <a:pt x="250" y="278"/>
                    <a:pt x="250" y="278"/>
                    <a:pt x="250" y="278"/>
                  </a:cubicBezTo>
                  <a:cubicBezTo>
                    <a:pt x="240" y="257"/>
                    <a:pt x="240" y="257"/>
                    <a:pt x="240" y="257"/>
                  </a:cubicBezTo>
                  <a:cubicBezTo>
                    <a:pt x="40" y="257"/>
                    <a:pt x="40" y="257"/>
                    <a:pt x="40" y="257"/>
                  </a:cubicBezTo>
                  <a:lnTo>
                    <a:pt x="29" y="278"/>
                  </a:lnTo>
                  <a:close/>
                  <a:moveTo>
                    <a:pt x="257" y="86"/>
                  </a:moveTo>
                  <a:cubicBezTo>
                    <a:pt x="22" y="86"/>
                    <a:pt x="22" y="86"/>
                    <a:pt x="22" y="86"/>
                  </a:cubicBezTo>
                  <a:cubicBezTo>
                    <a:pt x="17" y="86"/>
                    <a:pt x="13" y="83"/>
                    <a:pt x="12" y="78"/>
                  </a:cubicBezTo>
                  <a:cubicBezTo>
                    <a:pt x="11" y="73"/>
                    <a:pt x="13" y="68"/>
                    <a:pt x="17" y="66"/>
                  </a:cubicBezTo>
                  <a:cubicBezTo>
                    <a:pt x="135" y="2"/>
                    <a:pt x="135" y="2"/>
                    <a:pt x="135" y="2"/>
                  </a:cubicBezTo>
                  <a:cubicBezTo>
                    <a:pt x="138" y="0"/>
                    <a:pt x="142" y="0"/>
                    <a:pt x="145" y="2"/>
                  </a:cubicBezTo>
                  <a:cubicBezTo>
                    <a:pt x="262" y="66"/>
                    <a:pt x="262" y="66"/>
                    <a:pt x="262" y="66"/>
                  </a:cubicBezTo>
                  <a:cubicBezTo>
                    <a:pt x="266" y="68"/>
                    <a:pt x="269" y="73"/>
                    <a:pt x="267" y="78"/>
                  </a:cubicBezTo>
                  <a:cubicBezTo>
                    <a:pt x="266" y="83"/>
                    <a:pt x="262" y="86"/>
                    <a:pt x="257" y="86"/>
                  </a:cubicBezTo>
                  <a:close/>
                  <a:moveTo>
                    <a:pt x="64" y="65"/>
                  </a:moveTo>
                  <a:cubicBezTo>
                    <a:pt x="215" y="65"/>
                    <a:pt x="215" y="65"/>
                    <a:pt x="215" y="65"/>
                  </a:cubicBezTo>
                  <a:cubicBezTo>
                    <a:pt x="140" y="23"/>
                    <a:pt x="140" y="23"/>
                    <a:pt x="140" y="23"/>
                  </a:cubicBezTo>
                  <a:lnTo>
                    <a:pt x="64" y="65"/>
                  </a:lnTo>
                  <a:close/>
                  <a:moveTo>
                    <a:pt x="54" y="203"/>
                  </a:moveTo>
                  <a:cubicBezTo>
                    <a:pt x="54" y="118"/>
                    <a:pt x="54" y="118"/>
                    <a:pt x="54" y="118"/>
                  </a:cubicBezTo>
                  <a:cubicBezTo>
                    <a:pt x="54" y="112"/>
                    <a:pt x="50" y="107"/>
                    <a:pt x="44" y="107"/>
                  </a:cubicBezTo>
                  <a:cubicBezTo>
                    <a:pt x="38" y="107"/>
                    <a:pt x="33" y="112"/>
                    <a:pt x="33" y="118"/>
                  </a:cubicBezTo>
                  <a:cubicBezTo>
                    <a:pt x="33" y="203"/>
                    <a:pt x="33" y="203"/>
                    <a:pt x="33" y="203"/>
                  </a:cubicBezTo>
                  <a:cubicBezTo>
                    <a:pt x="33" y="209"/>
                    <a:pt x="38" y="214"/>
                    <a:pt x="44" y="214"/>
                  </a:cubicBezTo>
                  <a:cubicBezTo>
                    <a:pt x="50" y="214"/>
                    <a:pt x="54" y="209"/>
                    <a:pt x="54" y="203"/>
                  </a:cubicBezTo>
                  <a:close/>
                  <a:moveTo>
                    <a:pt x="118" y="203"/>
                  </a:moveTo>
                  <a:cubicBezTo>
                    <a:pt x="118" y="118"/>
                    <a:pt x="118" y="118"/>
                    <a:pt x="118" y="118"/>
                  </a:cubicBezTo>
                  <a:cubicBezTo>
                    <a:pt x="118" y="112"/>
                    <a:pt x="114" y="107"/>
                    <a:pt x="108" y="107"/>
                  </a:cubicBezTo>
                  <a:cubicBezTo>
                    <a:pt x="102" y="107"/>
                    <a:pt x="97" y="112"/>
                    <a:pt x="97" y="118"/>
                  </a:cubicBezTo>
                  <a:cubicBezTo>
                    <a:pt x="97" y="203"/>
                    <a:pt x="97" y="203"/>
                    <a:pt x="97" y="203"/>
                  </a:cubicBezTo>
                  <a:cubicBezTo>
                    <a:pt x="97" y="209"/>
                    <a:pt x="102" y="214"/>
                    <a:pt x="108" y="214"/>
                  </a:cubicBezTo>
                  <a:cubicBezTo>
                    <a:pt x="114" y="214"/>
                    <a:pt x="118" y="209"/>
                    <a:pt x="118" y="203"/>
                  </a:cubicBezTo>
                  <a:close/>
                  <a:moveTo>
                    <a:pt x="182" y="203"/>
                  </a:moveTo>
                  <a:cubicBezTo>
                    <a:pt x="182" y="118"/>
                    <a:pt x="182" y="118"/>
                    <a:pt x="182" y="118"/>
                  </a:cubicBezTo>
                  <a:cubicBezTo>
                    <a:pt x="182" y="112"/>
                    <a:pt x="178" y="107"/>
                    <a:pt x="172" y="107"/>
                  </a:cubicBezTo>
                  <a:cubicBezTo>
                    <a:pt x="166" y="107"/>
                    <a:pt x="161" y="112"/>
                    <a:pt x="161" y="118"/>
                  </a:cubicBezTo>
                  <a:cubicBezTo>
                    <a:pt x="161" y="203"/>
                    <a:pt x="161" y="203"/>
                    <a:pt x="161" y="203"/>
                  </a:cubicBezTo>
                  <a:cubicBezTo>
                    <a:pt x="161" y="209"/>
                    <a:pt x="166" y="214"/>
                    <a:pt x="172" y="214"/>
                  </a:cubicBezTo>
                  <a:cubicBezTo>
                    <a:pt x="178" y="214"/>
                    <a:pt x="182" y="209"/>
                    <a:pt x="182" y="203"/>
                  </a:cubicBezTo>
                  <a:close/>
                  <a:moveTo>
                    <a:pt x="246" y="203"/>
                  </a:moveTo>
                  <a:cubicBezTo>
                    <a:pt x="246" y="118"/>
                    <a:pt x="246" y="118"/>
                    <a:pt x="246" y="118"/>
                  </a:cubicBezTo>
                  <a:cubicBezTo>
                    <a:pt x="246" y="112"/>
                    <a:pt x="242" y="107"/>
                    <a:pt x="236" y="107"/>
                  </a:cubicBezTo>
                  <a:cubicBezTo>
                    <a:pt x="230" y="107"/>
                    <a:pt x="225" y="112"/>
                    <a:pt x="225" y="118"/>
                  </a:cubicBezTo>
                  <a:cubicBezTo>
                    <a:pt x="225" y="203"/>
                    <a:pt x="225" y="203"/>
                    <a:pt x="225" y="203"/>
                  </a:cubicBezTo>
                  <a:cubicBezTo>
                    <a:pt x="225" y="209"/>
                    <a:pt x="230" y="214"/>
                    <a:pt x="236" y="214"/>
                  </a:cubicBezTo>
                  <a:cubicBezTo>
                    <a:pt x="242" y="214"/>
                    <a:pt x="246" y="209"/>
                    <a:pt x="246" y="20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mj-lt"/>
              </a:endParaRPr>
            </a:p>
          </p:txBody>
        </p:sp>
      </p:grpSp>
    </p:spTree>
    <p:extLst>
      <p:ext uri="{BB962C8B-B14F-4D97-AF65-F5344CB8AC3E}">
        <p14:creationId xmlns:p14="http://schemas.microsoft.com/office/powerpoint/2010/main" val="2672343646"/>
      </p:ext>
    </p:extLst>
  </p:cSld>
  <p:clrMapOvr>
    <a:masterClrMapping/>
  </p:clrMapOvr>
</p:sld>
</file>

<file path=ppt/theme/theme1.xml><?xml version="1.0" encoding="utf-8"?>
<a:theme xmlns:a="http://schemas.openxmlformats.org/drawingml/2006/main" name="finReg plantilla">
  <a:themeElements>
    <a:clrScheme name="Personalizar 1">
      <a:dk1>
        <a:srgbClr val="003B5C"/>
      </a:dk1>
      <a:lt1>
        <a:sysClr val="window" lastClr="FFFFFF"/>
      </a:lt1>
      <a:dk2>
        <a:srgbClr val="4EC3E0"/>
      </a:dk2>
      <a:lt2>
        <a:srgbClr val="FFFFFF"/>
      </a:lt2>
      <a:accent1>
        <a:srgbClr val="C1C6C8"/>
      </a:accent1>
      <a:accent2>
        <a:srgbClr val="A4343A"/>
      </a:accent2>
      <a:accent3>
        <a:srgbClr val="CAB64B"/>
      </a:accent3>
      <a:accent4>
        <a:srgbClr val="003B5C"/>
      </a:accent4>
      <a:accent5>
        <a:srgbClr val="003B5C"/>
      </a:accent5>
      <a:accent6>
        <a:srgbClr val="003B5C"/>
      </a:accent6>
      <a:hlink>
        <a:srgbClr val="4EC3E0"/>
      </a:hlink>
      <a:folHlink>
        <a:srgbClr val="4EC3E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tlCol="0" anchor="ctr"/>
      <a:lstStyle>
        <a:defPPr algn="ctr">
          <a:defRPr sz="1000" dirty="0"/>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_finReg" id="{A62A864C-FEBF-4D43-860E-31968F8B6BEB}" vid="{05DDEB71-1D1C-A049-9274-62F6BD85E4E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9177</TotalTime>
  <Words>4115</Words>
  <Application>Microsoft Office PowerPoint</Application>
  <PresentationFormat>A4 (210 x 297 mm)</PresentationFormat>
  <Paragraphs>455</Paragraphs>
  <Slides>23</Slides>
  <Notes>8</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23</vt:i4>
      </vt:variant>
    </vt:vector>
  </HeadingPairs>
  <TitlesOfParts>
    <vt:vector size="31" baseType="lpstr">
      <vt:lpstr>ＭＳ Ｐゴシック</vt:lpstr>
      <vt:lpstr>Arial</vt:lpstr>
      <vt:lpstr>Calibri</vt:lpstr>
      <vt:lpstr>Times New Roman</vt:lpstr>
      <vt:lpstr>Verdana</vt:lpstr>
      <vt:lpstr>Wingdings</vt:lpstr>
      <vt:lpstr>Wingdings 2</vt:lpstr>
      <vt:lpstr>finReg plantilla</vt:lpstr>
      <vt:lpstr>Reglamento General de Protección de Datos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¿Cuándo hacer un PIA?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finReg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Protección de Datos</dc:title>
  <dc:creator>Javier Aparicio;Mariona Pericas Estrada</dc:creator>
  <dc:description>RPD</dc:description>
  <cp:lastModifiedBy>María Vidal</cp:lastModifiedBy>
  <cp:revision>511</cp:revision>
  <cp:lastPrinted>2016-11-15T12:49:03Z</cp:lastPrinted>
  <dcterms:created xsi:type="dcterms:W3CDTF">2016-09-01T09:11:26Z</dcterms:created>
  <dcterms:modified xsi:type="dcterms:W3CDTF">2018-04-24T17:02:30Z</dcterms:modified>
</cp:coreProperties>
</file>